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8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9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0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1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2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3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4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5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16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17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8.xml" ContentType="application/vnd.openxmlformats-officedocument.presentationml.notesSlide+xml"/>
  <Override PartName="/ppt/tags/tag510.xml" ContentType="application/vnd.openxmlformats-officedocument.presentationml.tags+xml"/>
  <Override PartName="/ppt/notesSlides/notesSlide19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20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21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22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6" r:id="rId2"/>
    <p:sldId id="305" r:id="rId3"/>
    <p:sldId id="306" r:id="rId4"/>
    <p:sldId id="307" r:id="rId5"/>
    <p:sldId id="308" r:id="rId6"/>
    <p:sldId id="258" r:id="rId7"/>
    <p:sldId id="320" r:id="rId8"/>
    <p:sldId id="309" r:id="rId9"/>
    <p:sldId id="355" r:id="rId10"/>
    <p:sldId id="310" r:id="rId11"/>
    <p:sldId id="311" r:id="rId12"/>
    <p:sldId id="417" r:id="rId13"/>
    <p:sldId id="293" r:id="rId14"/>
    <p:sldId id="415" r:id="rId15"/>
    <p:sldId id="296" r:id="rId16"/>
    <p:sldId id="356" r:id="rId17"/>
    <p:sldId id="414" r:id="rId18"/>
    <p:sldId id="359" r:id="rId19"/>
    <p:sldId id="437" r:id="rId20"/>
    <p:sldId id="445" r:id="rId21"/>
    <p:sldId id="434" r:id="rId22"/>
    <p:sldId id="362" r:id="rId23"/>
    <p:sldId id="363" r:id="rId24"/>
    <p:sldId id="431" r:id="rId25"/>
    <p:sldId id="287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9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3E"/>
    <a:srgbClr val="008080"/>
    <a:srgbClr val="000099"/>
    <a:srgbClr val="33CCFF"/>
    <a:srgbClr val="FF9900"/>
    <a:srgbClr val="4D4D4D"/>
    <a:srgbClr val="0081D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/>
    <p:restoredTop sz="94676"/>
  </p:normalViewPr>
  <p:slideViewPr>
    <p:cSldViewPr showGuides="1">
      <p:cViewPr>
        <p:scale>
          <a:sx n="100" d="100"/>
          <a:sy n="100" d="100"/>
        </p:scale>
        <p:origin x="-1944" y="-294"/>
      </p:cViewPr>
      <p:guideLst>
        <p:guide orient="horz" pos="2163"/>
        <p:guide pos="29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01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01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035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03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137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13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12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24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24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44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44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54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54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16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64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65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75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854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85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95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95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059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105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216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21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2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16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16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264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469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1571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318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3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4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5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72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72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8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830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83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93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10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9"/>
          <p:cNvPicPr>
            <a:picLocks noChangeAspect="1"/>
          </p:cNvPicPr>
          <p:nvPr/>
        </p:nvPicPr>
        <p:blipFill>
          <a:blip r:embed="rId2" cstate="email"/>
          <a:srcRect b="-1888"/>
          <a:stretch>
            <a:fillRect/>
          </a:stretch>
        </p:blipFill>
        <p:spPr>
          <a:xfrm>
            <a:off x="0" y="0"/>
            <a:ext cx="9144000" cy="701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659063"/>
            <a:ext cx="6788150" cy="385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741715" y="2054252"/>
            <a:ext cx="6876596" cy="7560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741715" y="820800"/>
            <a:ext cx="6876596" cy="1234800"/>
          </a:xfrm>
        </p:spPr>
        <p:txBody>
          <a:bodyPr/>
          <a:lstStyle>
            <a:lvl1pPr algn="ctr">
              <a:defRPr sz="440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78400" y="2322000"/>
            <a:ext cx="5670000" cy="1198800"/>
          </a:xfrm>
        </p:spPr>
        <p:txBody>
          <a:bodyPr anchor="t" anchorCtr="0"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F8F8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112340"/>
            <a:ext cx="8292045" cy="5119127"/>
          </a:xfrm>
        </p:spPr>
        <p:txBody>
          <a:bodyPr>
            <a:normAutofit/>
          </a:bodyPr>
          <a:lstStyle>
            <a:lvl1pPr marL="0" indent="0" algn="l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F8F8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9"/>
          <p:cNvGrpSpPr/>
          <p:nvPr/>
        </p:nvGrpSpPr>
        <p:grpSpPr>
          <a:xfrm>
            <a:off x="0" y="0"/>
            <a:ext cx="9144000" cy="6862763"/>
            <a:chOff x="-10511" y="-8709"/>
            <a:chExt cx="9154511" cy="6871964"/>
          </a:xfrm>
        </p:grpSpPr>
        <p:pic>
          <p:nvPicPr>
            <p:cNvPr id="15368" name="图片 1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-10511" y="-8709"/>
              <a:ext cx="9154511" cy="68632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-10511" y="100976"/>
              <a:ext cx="9154511" cy="6762279"/>
            </a:xfrm>
            <a:prstGeom prst="rect">
              <a:avLst/>
            </a:prstGeom>
            <a:solidFill>
              <a:srgbClr val="FFFFFF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F8F8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089025" y="638175"/>
            <a:ext cx="7426325" cy="55737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MH_Title"/>
          <p:cNvSpPr/>
          <p:nvPr>
            <p:custDataLst>
              <p:tags r:id="rId1"/>
            </p:custDataLst>
          </p:nvPr>
        </p:nvSpPr>
        <p:spPr>
          <a:xfrm>
            <a:off x="2520950" y="2943225"/>
            <a:ext cx="5241925" cy="738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8239" y="0"/>
              </a:cxn>
              <a:cxn ang="0">
                <a:pos x="6947886" y="162954"/>
              </a:cxn>
              <a:cxn ang="0">
                <a:pos x="6947886" y="814750"/>
              </a:cxn>
              <a:cxn ang="0">
                <a:pos x="6738239" y="977704"/>
              </a:cxn>
              <a:cxn ang="0">
                <a:pos x="0" y="977704"/>
              </a:cxn>
              <a:cxn ang="0">
                <a:pos x="80704" y="933965"/>
              </a:cxn>
              <a:cxn ang="0">
                <a:pos x="317719" y="488852"/>
              </a:cxn>
              <a:cxn ang="0">
                <a:pos x="80704" y="43739"/>
              </a:cxn>
              <a:cxn ang="0">
                <a:pos x="0" y="0"/>
              </a:cxn>
            </a:cxnLst>
            <a:rect l="0" t="0" r="0" b="0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000" y="2944800"/>
            <a:ext cx="5241600" cy="7380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3A4A5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694943"/>
            <a:ext cx="7887600" cy="5524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3A4A5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929292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98F3E9-CD01-467A-805E-38B3371CDB4F}" type="datetime1">
              <a:rPr kumimoji="0" lang="en-US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1/17/2023</a:t>
            </a:fld>
            <a:endParaRPr kumimoji="0" lang="en-US" altLang="en-US" sz="1800" b="0" i="0" u="none" strike="noStrike" kern="1200" cap="none" spc="0" normalizeH="0" baseline="0" noProof="1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dirty="0">
                <a:solidFill>
                  <a:srgbClr val="9D9D9D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FB0E36-94BA-472D-8585-9061A1064A7E}" type="datetime1"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1/17/2023</a:t>
            </a:fld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44500" y="188912"/>
            <a:ext cx="8092800" cy="1206000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105200" y="1771200"/>
            <a:ext cx="7434000" cy="4381200"/>
          </a:xfrm>
        </p:spPr>
        <p:txBody>
          <a:bodyPr lIns="360000" tIns="360000" rIns="360000" bIns="360000" anchor="ctr">
            <a:normAutofit/>
          </a:bodyPr>
          <a:lstStyle>
            <a:lvl1pPr>
              <a:defRPr sz="2400">
                <a:latin typeface="+mn-lt"/>
              </a:defRPr>
            </a:lvl1pPr>
            <a:lvl2pPr marL="621030" indent="-26543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42925" algn="l"/>
                <a:tab pos="620395" algn="l"/>
              </a:tabLst>
              <a:defRPr sz="2000">
                <a:latin typeface="+mn-lt"/>
              </a:defRPr>
            </a:lvl2pPr>
          </a:lstStyle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1671"/>
            <a:ext cx="5995988" cy="12350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363734"/>
            <a:ext cx="5995988" cy="1029600"/>
          </a:xfr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118532"/>
            <a:ext cx="7886700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0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34076" y="2200274"/>
            <a:ext cx="3868340" cy="3684588"/>
          </a:xfrm>
        </p:spPr>
        <p:txBody>
          <a:bodyPr>
            <a:normAutofit/>
          </a:bodyPr>
          <a:lstStyle/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33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33384" y="2200274"/>
            <a:ext cx="3887391" cy="3684588"/>
          </a:xfrm>
        </p:spPr>
        <p:txBody>
          <a:bodyPr>
            <a:normAutofit/>
          </a:bodyPr>
          <a:lstStyle/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直接连接符 6"/>
          <p:cNvCxnSpPr/>
          <p:nvPr/>
        </p:nvCxnSpPr>
        <p:spPr>
          <a:xfrm>
            <a:off x="2724150" y="3211513"/>
            <a:ext cx="1725613" cy="0"/>
          </a:xfrm>
          <a:prstGeom prst="line">
            <a:avLst/>
          </a:prstGeom>
          <a:ln w="12700" cap="flat" cmpd="sng">
            <a:solidFill>
              <a:srgbClr val="C4D0D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412" name="直接连接符 7"/>
          <p:cNvCxnSpPr/>
          <p:nvPr/>
        </p:nvCxnSpPr>
        <p:spPr>
          <a:xfrm>
            <a:off x="4710113" y="3211513"/>
            <a:ext cx="1727200" cy="0"/>
          </a:xfrm>
          <a:prstGeom prst="line">
            <a:avLst/>
          </a:prstGeom>
          <a:ln w="12700" cap="flat" cmpd="sng">
            <a:solidFill>
              <a:srgbClr val="C4D0D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7413" name="组合 4"/>
          <p:cNvGrpSpPr/>
          <p:nvPr/>
        </p:nvGrpSpPr>
        <p:grpSpPr>
          <a:xfrm>
            <a:off x="-19050" y="5278438"/>
            <a:ext cx="9144000" cy="1143000"/>
            <a:chOff x="-19050" y="5279231"/>
            <a:chExt cx="9144000" cy="1143000"/>
          </a:xfrm>
        </p:grpSpPr>
        <p:sp>
          <p:nvSpPr>
            <p:cNvPr id="17419" name="矩形 23"/>
            <p:cNvSpPr/>
            <p:nvPr>
              <p:custDataLst>
                <p:tags r:id="rId1"/>
              </p:custDataLst>
            </p:nvPr>
          </p:nvSpPr>
          <p:spPr>
            <a:xfrm>
              <a:off x="-19050" y="5279231"/>
              <a:ext cx="9144000" cy="1143000"/>
            </a:xfrm>
            <a:prstGeom prst="rect">
              <a:avLst/>
            </a:prstGeom>
            <a:solidFill>
              <a:srgbClr val="E2E8E8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4" name="KSO_Shape"/>
            <p:cNvSpPr/>
            <p:nvPr>
              <p:custDataLst>
                <p:tags r:id="rId2"/>
              </p:custDataLst>
            </p:nvPr>
          </p:nvSpPr>
          <p:spPr bwMode="auto">
            <a:xfrm>
              <a:off x="3643313" y="5820568"/>
              <a:ext cx="234950" cy="155575"/>
            </a:xfrm>
            <a:custGeom>
              <a:avLst/>
              <a:gdLst>
                <a:gd name="T0" fmla="*/ 1 w 4974795"/>
                <a:gd name="T1" fmla="*/ 1 h 3320682"/>
                <a:gd name="T2" fmla="*/ 2 w 4974795"/>
                <a:gd name="T3" fmla="*/ 2 h 3320682"/>
                <a:gd name="T4" fmla="*/ 2 w 4974795"/>
                <a:gd name="T5" fmla="*/ 1 h 3320682"/>
                <a:gd name="T6" fmla="*/ 4 w 4974795"/>
                <a:gd name="T7" fmla="*/ 2 h 3320682"/>
                <a:gd name="T8" fmla="*/ 0 w 4974795"/>
                <a:gd name="T9" fmla="*/ 2 h 3320682"/>
                <a:gd name="T10" fmla="*/ 1 w 4974795"/>
                <a:gd name="T11" fmla="*/ 1 h 3320682"/>
                <a:gd name="T12" fmla="*/ 0 w 4974795"/>
                <a:gd name="T13" fmla="*/ 0 h 3320682"/>
                <a:gd name="T14" fmla="*/ 1 w 4974795"/>
                <a:gd name="T15" fmla="*/ 1 h 3320682"/>
                <a:gd name="T16" fmla="*/ 0 w 4974795"/>
                <a:gd name="T17" fmla="*/ 2 h 3320682"/>
                <a:gd name="T18" fmla="*/ 0 w 4974795"/>
                <a:gd name="T19" fmla="*/ 0 h 3320682"/>
                <a:gd name="T20" fmla="*/ 4 w 4974795"/>
                <a:gd name="T21" fmla="*/ 0 h 3320682"/>
                <a:gd name="T22" fmla="*/ 4 w 4974795"/>
                <a:gd name="T23" fmla="*/ 2 h 3320682"/>
                <a:gd name="T24" fmla="*/ 2 w 4974795"/>
                <a:gd name="T25" fmla="*/ 1 h 3320682"/>
                <a:gd name="T26" fmla="*/ 4 w 4974795"/>
                <a:gd name="T27" fmla="*/ 0 h 3320682"/>
                <a:gd name="T28" fmla="*/ 0 w 4974795"/>
                <a:gd name="T29" fmla="*/ 0 h 3320682"/>
                <a:gd name="T30" fmla="*/ 4 w 4974795"/>
                <a:gd name="T31" fmla="*/ 0 h 3320682"/>
                <a:gd name="T32" fmla="*/ 2 w 4974795"/>
                <a:gd name="T33" fmla="*/ 2 h 3320682"/>
                <a:gd name="T34" fmla="*/ 0 w 4974795"/>
                <a:gd name="T35" fmla="*/ 0 h 33206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lnTo>
                    <a:pt x="1897867" y="1805825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lnTo>
                    <a:pt x="0" y="159634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lnTo>
                    <a:pt x="4974795" y="156753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lnTo>
                    <a:pt x="350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KSO_Shape"/>
            <p:cNvSpPr/>
            <p:nvPr>
              <p:custDataLst>
                <p:tags r:id="rId3"/>
              </p:custDataLst>
            </p:nvPr>
          </p:nvSpPr>
          <p:spPr bwMode="auto">
            <a:xfrm>
              <a:off x="3633788" y="6065043"/>
              <a:ext cx="265112" cy="273050"/>
            </a:xfrm>
            <a:custGeom>
              <a:avLst/>
              <a:gdLst>
                <a:gd name="T0" fmla="*/ 67 w 1119349"/>
                <a:gd name="T1" fmla="*/ 394 h 1157433"/>
                <a:gd name="T2" fmla="*/ 53 w 1119349"/>
                <a:gd name="T3" fmla="*/ 531 h 1157433"/>
                <a:gd name="T4" fmla="*/ 215 w 1119349"/>
                <a:gd name="T5" fmla="*/ 501 h 1157433"/>
                <a:gd name="T6" fmla="*/ 67 w 1119349"/>
                <a:gd name="T7" fmla="*/ 394 h 1157433"/>
                <a:gd name="T8" fmla="*/ 286 w 1119349"/>
                <a:gd name="T9" fmla="*/ 166 h 1157433"/>
                <a:gd name="T10" fmla="*/ 203 w 1119349"/>
                <a:gd name="T11" fmla="*/ 238 h 1157433"/>
                <a:gd name="T12" fmla="*/ 369 w 1119349"/>
                <a:gd name="T13" fmla="*/ 238 h 1157433"/>
                <a:gd name="T14" fmla="*/ 286 w 1119349"/>
                <a:gd name="T15" fmla="*/ 166 h 1157433"/>
                <a:gd name="T16" fmla="*/ 469 w 1119349"/>
                <a:gd name="T17" fmla="*/ 0 h 1157433"/>
                <a:gd name="T18" fmla="*/ 532 w 1119349"/>
                <a:gd name="T19" fmla="*/ 20 h 1157433"/>
                <a:gd name="T20" fmla="*/ 550 w 1119349"/>
                <a:gd name="T21" fmla="*/ 56 h 1157433"/>
                <a:gd name="T22" fmla="*/ 538 w 1119349"/>
                <a:gd name="T23" fmla="*/ 39 h 1157433"/>
                <a:gd name="T24" fmla="*/ 363 w 1119349"/>
                <a:gd name="T25" fmla="*/ 63 h 1157433"/>
                <a:gd name="T26" fmla="*/ 537 w 1119349"/>
                <a:gd name="T27" fmla="*/ 281 h 1157433"/>
                <a:gd name="T28" fmla="*/ 534 w 1119349"/>
                <a:gd name="T29" fmla="*/ 309 h 1157433"/>
                <a:gd name="T30" fmla="*/ 372 w 1119349"/>
                <a:gd name="T31" fmla="*/ 309 h 1157433"/>
                <a:gd name="T32" fmla="*/ 354 w 1119349"/>
                <a:gd name="T33" fmla="*/ 309 h 1157433"/>
                <a:gd name="T34" fmla="*/ 201 w 1119349"/>
                <a:gd name="T35" fmla="*/ 309 h 1157433"/>
                <a:gd name="T36" fmla="*/ 286 w 1119349"/>
                <a:gd name="T37" fmla="*/ 394 h 1157433"/>
                <a:gd name="T38" fmla="*/ 357 w 1119349"/>
                <a:gd name="T39" fmla="*/ 350 h 1157433"/>
                <a:gd name="T40" fmla="*/ 524 w 1119349"/>
                <a:gd name="T41" fmla="*/ 350 h 1157433"/>
                <a:gd name="T42" fmla="*/ 284 w 1119349"/>
                <a:gd name="T43" fmla="*/ 510 h 1157433"/>
                <a:gd name="T44" fmla="*/ 231 w 1119349"/>
                <a:gd name="T45" fmla="*/ 505 h 1157433"/>
                <a:gd name="T46" fmla="*/ 22 w 1119349"/>
                <a:gd name="T47" fmla="*/ 537 h 1157433"/>
                <a:gd name="T48" fmla="*/ 61 w 1119349"/>
                <a:gd name="T49" fmla="*/ 311 h 1157433"/>
                <a:gd name="T50" fmla="*/ 64 w 1119349"/>
                <a:gd name="T51" fmla="*/ 305 h 1157433"/>
                <a:gd name="T52" fmla="*/ 80 w 1119349"/>
                <a:gd name="T53" fmla="*/ 281 h 1157433"/>
                <a:gd name="T54" fmla="*/ 93 w 1119349"/>
                <a:gd name="T55" fmla="*/ 264 h 1157433"/>
                <a:gd name="T56" fmla="*/ 123 w 1119349"/>
                <a:gd name="T57" fmla="*/ 226 h 1157433"/>
                <a:gd name="T58" fmla="*/ 142 w 1119349"/>
                <a:gd name="T59" fmla="*/ 204 h 1157433"/>
                <a:gd name="T60" fmla="*/ 168 w 1119349"/>
                <a:gd name="T61" fmla="*/ 176 h 1157433"/>
                <a:gd name="T62" fmla="*/ 245 w 1119349"/>
                <a:gd name="T63" fmla="*/ 106 h 1157433"/>
                <a:gd name="T64" fmla="*/ 32 w 1119349"/>
                <a:gd name="T65" fmla="*/ 279 h 1157433"/>
                <a:gd name="T66" fmla="*/ 284 w 1119349"/>
                <a:gd name="T67" fmla="*/ 51 h 1157433"/>
                <a:gd name="T68" fmla="*/ 321 w 1119349"/>
                <a:gd name="T69" fmla="*/ 54 h 1157433"/>
                <a:gd name="T70" fmla="*/ 469 w 1119349"/>
                <a:gd name="T71" fmla="*/ 0 h 1157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>
              <a:normAutofit fontScale="75000" lnSpcReduction="200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KSO_Shape"/>
            <p:cNvSpPr/>
            <p:nvPr>
              <p:custDataLst>
                <p:tags r:id="rId4"/>
              </p:custDataLst>
            </p:nvPr>
          </p:nvSpPr>
          <p:spPr bwMode="auto">
            <a:xfrm>
              <a:off x="3659188" y="5439568"/>
              <a:ext cx="187325" cy="220663"/>
            </a:xfrm>
            <a:custGeom>
              <a:avLst/>
              <a:gdLst>
                <a:gd name="T0" fmla="*/ 2523 w 396520"/>
                <a:gd name="T1" fmla="*/ 2362 h 469210"/>
                <a:gd name="T2" fmla="*/ 3036 w 396520"/>
                <a:gd name="T3" fmla="*/ 2866 h 469210"/>
                <a:gd name="T4" fmla="*/ 2904 w 396520"/>
                <a:gd name="T5" fmla="*/ 3310 h 469210"/>
                <a:gd name="T6" fmla="*/ 2716 w 396520"/>
                <a:gd name="T7" fmla="*/ 2879 h 469210"/>
                <a:gd name="T8" fmla="*/ 2212 w 396520"/>
                <a:gd name="T9" fmla="*/ 2542 h 469210"/>
                <a:gd name="T10" fmla="*/ 2523 w 396520"/>
                <a:gd name="T11" fmla="*/ 2362 h 469210"/>
                <a:gd name="T12" fmla="*/ 342 w 396520"/>
                <a:gd name="T13" fmla="*/ 71 h 469210"/>
                <a:gd name="T14" fmla="*/ 761 w 396520"/>
                <a:gd name="T15" fmla="*/ 780 h 469210"/>
                <a:gd name="T16" fmla="*/ 792 w 396520"/>
                <a:gd name="T17" fmla="*/ 1298 h 469210"/>
                <a:gd name="T18" fmla="*/ 722 w 396520"/>
                <a:gd name="T19" fmla="*/ 1439 h 469210"/>
                <a:gd name="T20" fmla="*/ 1852 w 396520"/>
                <a:gd name="T21" fmla="*/ 2622 h 469210"/>
                <a:gd name="T22" fmla="*/ 2123 w 396520"/>
                <a:gd name="T23" fmla="*/ 2606 h 469210"/>
                <a:gd name="T24" fmla="*/ 2125 w 396520"/>
                <a:gd name="T25" fmla="*/ 2610 h 469210"/>
                <a:gd name="T26" fmla="*/ 2677 w 396520"/>
                <a:gd name="T27" fmla="*/ 2917 h 469210"/>
                <a:gd name="T28" fmla="*/ 2861 w 396520"/>
                <a:gd name="T29" fmla="*/ 3364 h 469210"/>
                <a:gd name="T30" fmla="*/ 2220 w 396520"/>
                <a:gd name="T31" fmla="*/ 3515 h 469210"/>
                <a:gd name="T32" fmla="*/ 5 w 396520"/>
                <a:gd name="T33" fmla="*/ 674 h 469210"/>
                <a:gd name="T34" fmla="*/ 110 w 396520"/>
                <a:gd name="T35" fmla="*/ 297 h 469210"/>
                <a:gd name="T36" fmla="*/ 342 w 396520"/>
                <a:gd name="T37" fmla="*/ 71 h 469210"/>
                <a:gd name="T38" fmla="*/ 661 w 396520"/>
                <a:gd name="T39" fmla="*/ 0 h 469210"/>
                <a:gd name="T40" fmla="*/ 1140 w 396520"/>
                <a:gd name="T41" fmla="*/ 962 h 469210"/>
                <a:gd name="T42" fmla="*/ 841 w 396520"/>
                <a:gd name="T43" fmla="*/ 1261 h 469210"/>
                <a:gd name="T44" fmla="*/ 811 w 396520"/>
                <a:gd name="T45" fmla="*/ 758 h 469210"/>
                <a:gd name="T46" fmla="*/ 425 w 396520"/>
                <a:gd name="T47" fmla="*/ 38 h 469210"/>
                <a:gd name="T48" fmla="*/ 661 w 396520"/>
                <a:gd name="T49" fmla="*/ 0 h 469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6520" h="469210">
                  <a:moveTo>
                    <a:pt x="327445" y="314600"/>
                  </a:moveTo>
                  <a:cubicBezTo>
                    <a:pt x="356349" y="319254"/>
                    <a:pt x="385797" y="360745"/>
                    <a:pt x="394054" y="381803"/>
                  </a:cubicBezTo>
                  <a:cubicBezTo>
                    <a:pt x="402312" y="402860"/>
                    <a:pt x="388098" y="427511"/>
                    <a:pt x="376990" y="440944"/>
                  </a:cubicBezTo>
                  <a:cubicBezTo>
                    <a:pt x="373700" y="421882"/>
                    <a:pt x="364955" y="401443"/>
                    <a:pt x="352485" y="383463"/>
                  </a:cubicBezTo>
                  <a:cubicBezTo>
                    <a:pt x="332676" y="354903"/>
                    <a:pt x="307287" y="337803"/>
                    <a:pt x="287162" y="338581"/>
                  </a:cubicBezTo>
                  <a:cubicBezTo>
                    <a:pt x="300917" y="326499"/>
                    <a:pt x="298542" y="309947"/>
                    <a:pt x="327445" y="314600"/>
                  </a:cubicBezTo>
                  <a:close/>
                  <a:moveTo>
                    <a:pt x="44367" y="9445"/>
                  </a:moveTo>
                  <a:cubicBezTo>
                    <a:pt x="65307" y="7976"/>
                    <a:pt x="88582" y="48300"/>
                    <a:pt x="98716" y="103893"/>
                  </a:cubicBezTo>
                  <a:cubicBezTo>
                    <a:pt x="103023" y="127522"/>
                    <a:pt x="104507" y="151694"/>
                    <a:pt x="102812" y="172874"/>
                  </a:cubicBezTo>
                  <a:cubicBezTo>
                    <a:pt x="96419" y="177933"/>
                    <a:pt x="92462" y="183883"/>
                    <a:pt x="93679" y="191748"/>
                  </a:cubicBezTo>
                  <a:cubicBezTo>
                    <a:pt x="97962" y="219449"/>
                    <a:pt x="202914" y="329063"/>
                    <a:pt x="240363" y="349244"/>
                  </a:cubicBezTo>
                  <a:cubicBezTo>
                    <a:pt x="253454" y="356299"/>
                    <a:pt x="265280" y="353652"/>
                    <a:pt x="275564" y="347108"/>
                  </a:cubicBezTo>
                  <a:lnTo>
                    <a:pt x="275884" y="347663"/>
                  </a:lnTo>
                  <a:cubicBezTo>
                    <a:pt x="293996" y="337193"/>
                    <a:pt x="324545" y="354625"/>
                    <a:pt x="347507" y="388530"/>
                  </a:cubicBezTo>
                  <a:cubicBezTo>
                    <a:pt x="360303" y="407426"/>
                    <a:pt x="369015" y="429003"/>
                    <a:pt x="371399" y="448117"/>
                  </a:cubicBezTo>
                  <a:cubicBezTo>
                    <a:pt x="347296" y="472826"/>
                    <a:pt x="310581" y="469765"/>
                    <a:pt x="288158" y="468159"/>
                  </a:cubicBezTo>
                  <a:cubicBezTo>
                    <a:pt x="253182" y="465654"/>
                    <a:pt x="-15065" y="364036"/>
                    <a:pt x="664" y="89829"/>
                  </a:cubicBezTo>
                  <a:cubicBezTo>
                    <a:pt x="3125" y="70964"/>
                    <a:pt x="7079" y="53749"/>
                    <a:pt x="14299" y="39550"/>
                  </a:cubicBezTo>
                  <a:cubicBezTo>
                    <a:pt x="20978" y="26415"/>
                    <a:pt x="30453" y="15861"/>
                    <a:pt x="44367" y="9445"/>
                  </a:cubicBezTo>
                  <a:close/>
                  <a:moveTo>
                    <a:pt x="85842" y="6"/>
                  </a:moveTo>
                  <a:cubicBezTo>
                    <a:pt x="147282" y="-938"/>
                    <a:pt x="156451" y="106342"/>
                    <a:pt x="147962" y="128156"/>
                  </a:cubicBezTo>
                  <a:cubicBezTo>
                    <a:pt x="140696" y="146825"/>
                    <a:pt x="125598" y="157194"/>
                    <a:pt x="109217" y="167957"/>
                  </a:cubicBezTo>
                  <a:cubicBezTo>
                    <a:pt x="111214" y="147002"/>
                    <a:pt x="109601" y="123749"/>
                    <a:pt x="105273" y="101024"/>
                  </a:cubicBezTo>
                  <a:cubicBezTo>
                    <a:pt x="95931" y="51971"/>
                    <a:pt x="75887" y="14560"/>
                    <a:pt x="55177" y="5105"/>
                  </a:cubicBezTo>
                  <a:cubicBezTo>
                    <a:pt x="63799" y="1769"/>
                    <a:pt x="73998" y="188"/>
                    <a:pt x="85842" y="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>
              <a:normAutofit fontScale="52500" lnSpcReduction="200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54157" y="2275200"/>
            <a:ext cx="7235686" cy="936000"/>
          </a:xfrm>
        </p:spPr>
        <p:txBody>
          <a:bodyPr anchor="ctr" anchorCtr="0"/>
          <a:lstStyle>
            <a:lvl1pPr algn="ctr"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963599" y="5391975"/>
            <a:ext cx="1875225" cy="2772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963599" y="5731181"/>
            <a:ext cx="1875225" cy="2772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963599" y="6064399"/>
            <a:ext cx="1875225" cy="2772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2"/>
          </p:nvPr>
        </p:nvSpPr>
        <p:spPr>
          <a:xfrm>
            <a:off x="628650" y="64198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3028950" y="64198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4"/>
          </p:nvPr>
        </p:nvSpPr>
        <p:spPr>
          <a:xfrm>
            <a:off x="6457950" y="64198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03600" y="871200"/>
            <a:ext cx="7333200" cy="442800"/>
          </a:xfrm>
        </p:spPr>
        <p:txBody>
          <a:bodyPr lIns="0" tIns="0" rIns="0" bIns="0" anchor="ctr" anchorCtr="0"/>
          <a:lstStyle>
            <a:lvl1pPr algn="ctr"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1177200" y="1800000"/>
            <a:ext cx="4964400" cy="4032000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656372"/>
              </a:buClr>
              <a:buSzPct val="100000"/>
              <a:buFont typeface="Webdings" panose="05030102010509060703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6264000" y="1800000"/>
            <a:ext cx="1976400" cy="4032000"/>
          </a:xfrm>
          <a:solidFill>
            <a:schemeClr val="accent1"/>
          </a:solidFill>
        </p:spPr>
        <p:txBody>
          <a:bodyPr lIns="144000" rIns="144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906683" cy="5811838"/>
          </a:xfrm>
        </p:spPr>
        <p:txBody>
          <a:bodyPr vert="eaVert"/>
          <a:lstStyle/>
          <a:p>
            <a:pPr lvl="0"/>
            <a:r>
              <a:rPr lang="zh-CN" altLang="zh-CN" noProof="1" smtClean="0"/>
              <a:t>单击此处编辑母版文本样式</a:t>
            </a:r>
          </a:p>
          <a:p>
            <a:pPr lvl="1"/>
            <a:r>
              <a:rPr lang="zh-CN" altLang="zh-CN" noProof="1" smtClean="0"/>
              <a:t>第二级</a:t>
            </a:r>
          </a:p>
          <a:p>
            <a:pPr lvl="2"/>
            <a:r>
              <a:rPr lang="zh-CN" altLang="zh-CN" noProof="1" smtClean="0"/>
              <a:t>第三级</a:t>
            </a:r>
          </a:p>
          <a:p>
            <a:pPr lvl="3"/>
            <a:r>
              <a:rPr lang="zh-CN" altLang="zh-CN" noProof="1" smtClean="0"/>
              <a:t>第四级</a:t>
            </a:r>
          </a:p>
          <a:p>
            <a:pPr lvl="4"/>
            <a:r>
              <a:rPr lang="zh-CN" altLang="zh-CN" noProof="1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0" y="0"/>
            <a:ext cx="9144000" cy="6858000"/>
            <a:chOff x="-1" y="-2"/>
            <a:chExt cx="9144001" cy="6858002"/>
          </a:xfrm>
        </p:grpSpPr>
        <p:pic>
          <p:nvPicPr>
            <p:cNvPr id="2056" name="图片 7"/>
            <p:cNvPicPr>
              <a:picLocks noChangeAspect="1"/>
            </p:cNvPicPr>
            <p:nvPr/>
          </p:nvPicPr>
          <p:blipFill>
            <a:blip r:embed="rId20" cstate="email"/>
            <a:srcRect b="-3846"/>
            <a:stretch>
              <a:fillRect/>
            </a:stretch>
          </p:blipFill>
          <p:spPr>
            <a:xfrm>
              <a:off x="-1" y="-2"/>
              <a:ext cx="9144001" cy="35076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/>
          </p:nvSpPr>
          <p:spPr>
            <a:xfrm>
              <a:off x="-1" y="2708274"/>
              <a:ext cx="9144001" cy="4149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44500" y="188913"/>
            <a:ext cx="8266113" cy="70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052" name="KSO_BC1"/>
          <p:cNvSpPr>
            <a:spLocks noGrp="1"/>
          </p:cNvSpPr>
          <p:nvPr>
            <p:ph type="body"/>
          </p:nvPr>
        </p:nvSpPr>
        <p:spPr>
          <a:xfrm>
            <a:off x="444500" y="1244600"/>
            <a:ext cx="8256588" cy="49720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1200" noProof="1">
                <a:solidFill>
                  <a:srgbClr val="9D9D9D"/>
                </a:solidFill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D9D9D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364546"/>
          </a:solidFill>
          <a:effectLst>
            <a:glow rad="2286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64546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64546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64546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64546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64546"/>
          </a:solidFill>
          <a:latin typeface="Arial Black" panose="020B0A04020102020204" pitchFamily="34" charset="0"/>
          <a:ea typeface="微软雅黑" panose="020B050302020402020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64546"/>
          </a:solidFill>
          <a:latin typeface="Arial Black" panose="020B0A04020102020204" pitchFamily="34" charset="0"/>
          <a:ea typeface="微软雅黑" panose="020B050302020402020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64546"/>
          </a:solidFill>
          <a:latin typeface="Arial Black" panose="020B0A04020102020204" pitchFamily="34" charset="0"/>
          <a:ea typeface="微软雅黑" panose="020B050302020402020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64546"/>
          </a:solidFill>
          <a:latin typeface="Arial Black" panose="020B0A04020102020204" pitchFamily="34" charset="0"/>
          <a:ea typeface="微软雅黑" panose="020B050302020402020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656372"/>
        </a:buClr>
        <a:buSzPct val="100000"/>
        <a:buFont typeface="Webdings" panose="05030102010509060703" pitchFamily="18" charset="2"/>
        <a:buChar char="Ë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713105" indent="-355600" algn="just" defTabSz="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幼圆" panose="020105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54292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5429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image" Target="../media/image13.jpeg"/><Relationship Id="rId2" Type="http://schemas.openxmlformats.org/officeDocument/2006/relationships/tags" Target="../tags/tag215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slide" Target="slide7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image" Target="../media/image13.jpeg"/><Relationship Id="rId2" Type="http://schemas.openxmlformats.org/officeDocument/2006/relationships/tags" Target="../tags/tag229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37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78.xml"/><Relationship Id="rId21" Type="http://schemas.openxmlformats.org/officeDocument/2006/relationships/tags" Target="../tags/tag273.xml"/><Relationship Id="rId42" Type="http://schemas.openxmlformats.org/officeDocument/2006/relationships/tags" Target="../tags/tag294.xml"/><Relationship Id="rId47" Type="http://schemas.openxmlformats.org/officeDocument/2006/relationships/tags" Target="../tags/tag299.xml"/><Relationship Id="rId63" Type="http://schemas.openxmlformats.org/officeDocument/2006/relationships/tags" Target="../tags/tag315.xml"/><Relationship Id="rId68" Type="http://schemas.openxmlformats.org/officeDocument/2006/relationships/tags" Target="../tags/tag320.xml"/><Relationship Id="rId84" Type="http://schemas.openxmlformats.org/officeDocument/2006/relationships/tags" Target="../tags/tag336.xml"/><Relationship Id="rId89" Type="http://schemas.openxmlformats.org/officeDocument/2006/relationships/tags" Target="../tags/tag341.xml"/><Relationship Id="rId112" Type="http://schemas.openxmlformats.org/officeDocument/2006/relationships/slide" Target="slide15.xml"/><Relationship Id="rId16" Type="http://schemas.openxmlformats.org/officeDocument/2006/relationships/tags" Target="../tags/tag268.xml"/><Relationship Id="rId107" Type="http://schemas.openxmlformats.org/officeDocument/2006/relationships/tags" Target="../tags/tag359.xml"/><Relationship Id="rId11" Type="http://schemas.openxmlformats.org/officeDocument/2006/relationships/tags" Target="../tags/tag263.xml"/><Relationship Id="rId32" Type="http://schemas.openxmlformats.org/officeDocument/2006/relationships/tags" Target="../tags/tag284.xml"/><Relationship Id="rId37" Type="http://schemas.openxmlformats.org/officeDocument/2006/relationships/tags" Target="../tags/tag289.xml"/><Relationship Id="rId53" Type="http://schemas.openxmlformats.org/officeDocument/2006/relationships/tags" Target="../tags/tag305.xml"/><Relationship Id="rId58" Type="http://schemas.openxmlformats.org/officeDocument/2006/relationships/tags" Target="../tags/tag310.xml"/><Relationship Id="rId74" Type="http://schemas.openxmlformats.org/officeDocument/2006/relationships/tags" Target="../tags/tag326.xml"/><Relationship Id="rId79" Type="http://schemas.openxmlformats.org/officeDocument/2006/relationships/tags" Target="../tags/tag331.xml"/><Relationship Id="rId102" Type="http://schemas.openxmlformats.org/officeDocument/2006/relationships/tags" Target="../tags/tag354.xml"/><Relationship Id="rId5" Type="http://schemas.openxmlformats.org/officeDocument/2006/relationships/tags" Target="../tags/tag257.xml"/><Relationship Id="rId90" Type="http://schemas.openxmlformats.org/officeDocument/2006/relationships/tags" Target="../tags/tag342.xml"/><Relationship Id="rId95" Type="http://schemas.openxmlformats.org/officeDocument/2006/relationships/tags" Target="../tags/tag347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43" Type="http://schemas.openxmlformats.org/officeDocument/2006/relationships/tags" Target="../tags/tag295.xml"/><Relationship Id="rId48" Type="http://schemas.openxmlformats.org/officeDocument/2006/relationships/tags" Target="../tags/tag300.xml"/><Relationship Id="rId64" Type="http://schemas.openxmlformats.org/officeDocument/2006/relationships/tags" Target="../tags/tag316.xml"/><Relationship Id="rId69" Type="http://schemas.openxmlformats.org/officeDocument/2006/relationships/tags" Target="../tags/tag321.xml"/><Relationship Id="rId80" Type="http://schemas.openxmlformats.org/officeDocument/2006/relationships/tags" Target="../tags/tag332.xml"/><Relationship Id="rId85" Type="http://schemas.openxmlformats.org/officeDocument/2006/relationships/tags" Target="../tags/tag337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33" Type="http://schemas.openxmlformats.org/officeDocument/2006/relationships/tags" Target="../tags/tag285.xml"/><Relationship Id="rId38" Type="http://schemas.openxmlformats.org/officeDocument/2006/relationships/tags" Target="../tags/tag290.xml"/><Relationship Id="rId59" Type="http://schemas.openxmlformats.org/officeDocument/2006/relationships/tags" Target="../tags/tag311.xml"/><Relationship Id="rId103" Type="http://schemas.openxmlformats.org/officeDocument/2006/relationships/tags" Target="../tags/tag355.xml"/><Relationship Id="rId108" Type="http://schemas.openxmlformats.org/officeDocument/2006/relationships/tags" Target="../tags/tag360.xml"/><Relationship Id="rId54" Type="http://schemas.openxmlformats.org/officeDocument/2006/relationships/tags" Target="../tags/tag306.xml"/><Relationship Id="rId70" Type="http://schemas.openxmlformats.org/officeDocument/2006/relationships/tags" Target="../tags/tag322.xml"/><Relationship Id="rId75" Type="http://schemas.openxmlformats.org/officeDocument/2006/relationships/tags" Target="../tags/tag327.xml"/><Relationship Id="rId91" Type="http://schemas.openxmlformats.org/officeDocument/2006/relationships/tags" Target="../tags/tag343.xml"/><Relationship Id="rId96" Type="http://schemas.openxmlformats.org/officeDocument/2006/relationships/tags" Target="../tags/tag348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36" Type="http://schemas.openxmlformats.org/officeDocument/2006/relationships/tags" Target="../tags/tag288.xml"/><Relationship Id="rId49" Type="http://schemas.openxmlformats.org/officeDocument/2006/relationships/tags" Target="../tags/tag301.xml"/><Relationship Id="rId57" Type="http://schemas.openxmlformats.org/officeDocument/2006/relationships/tags" Target="../tags/tag309.xml"/><Relationship Id="rId106" Type="http://schemas.openxmlformats.org/officeDocument/2006/relationships/tags" Target="../tags/tag358.xml"/><Relationship Id="rId10" Type="http://schemas.openxmlformats.org/officeDocument/2006/relationships/tags" Target="../tags/tag262.xml"/><Relationship Id="rId31" Type="http://schemas.openxmlformats.org/officeDocument/2006/relationships/tags" Target="../tags/tag283.xml"/><Relationship Id="rId44" Type="http://schemas.openxmlformats.org/officeDocument/2006/relationships/tags" Target="../tags/tag296.xml"/><Relationship Id="rId52" Type="http://schemas.openxmlformats.org/officeDocument/2006/relationships/tags" Target="../tags/tag304.xml"/><Relationship Id="rId60" Type="http://schemas.openxmlformats.org/officeDocument/2006/relationships/tags" Target="../tags/tag312.xml"/><Relationship Id="rId65" Type="http://schemas.openxmlformats.org/officeDocument/2006/relationships/tags" Target="../tags/tag317.xml"/><Relationship Id="rId73" Type="http://schemas.openxmlformats.org/officeDocument/2006/relationships/tags" Target="../tags/tag325.xml"/><Relationship Id="rId78" Type="http://schemas.openxmlformats.org/officeDocument/2006/relationships/tags" Target="../tags/tag330.xml"/><Relationship Id="rId81" Type="http://schemas.openxmlformats.org/officeDocument/2006/relationships/tags" Target="../tags/tag333.xml"/><Relationship Id="rId86" Type="http://schemas.openxmlformats.org/officeDocument/2006/relationships/tags" Target="../tags/tag338.xml"/><Relationship Id="rId94" Type="http://schemas.openxmlformats.org/officeDocument/2006/relationships/tags" Target="../tags/tag346.xml"/><Relationship Id="rId99" Type="http://schemas.openxmlformats.org/officeDocument/2006/relationships/tags" Target="../tags/tag351.xml"/><Relationship Id="rId101" Type="http://schemas.openxmlformats.org/officeDocument/2006/relationships/tags" Target="../tags/tag353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9" Type="http://schemas.openxmlformats.org/officeDocument/2006/relationships/tags" Target="../tags/tag291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286.xml"/><Relationship Id="rId50" Type="http://schemas.openxmlformats.org/officeDocument/2006/relationships/tags" Target="../tags/tag302.xml"/><Relationship Id="rId55" Type="http://schemas.openxmlformats.org/officeDocument/2006/relationships/tags" Target="../tags/tag307.xml"/><Relationship Id="rId76" Type="http://schemas.openxmlformats.org/officeDocument/2006/relationships/tags" Target="../tags/tag328.xml"/><Relationship Id="rId97" Type="http://schemas.openxmlformats.org/officeDocument/2006/relationships/tags" Target="../tags/tag349.xml"/><Relationship Id="rId104" Type="http://schemas.openxmlformats.org/officeDocument/2006/relationships/tags" Target="../tags/tag356.xml"/><Relationship Id="rId7" Type="http://schemas.openxmlformats.org/officeDocument/2006/relationships/tags" Target="../tags/tag259.xml"/><Relationship Id="rId71" Type="http://schemas.openxmlformats.org/officeDocument/2006/relationships/tags" Target="../tags/tag323.xml"/><Relationship Id="rId92" Type="http://schemas.openxmlformats.org/officeDocument/2006/relationships/tags" Target="../tags/tag344.xml"/><Relationship Id="rId2" Type="http://schemas.openxmlformats.org/officeDocument/2006/relationships/tags" Target="../tags/tag254.xml"/><Relationship Id="rId29" Type="http://schemas.openxmlformats.org/officeDocument/2006/relationships/tags" Target="../tags/tag281.xml"/><Relationship Id="rId24" Type="http://schemas.openxmlformats.org/officeDocument/2006/relationships/tags" Target="../tags/tag276.xml"/><Relationship Id="rId40" Type="http://schemas.openxmlformats.org/officeDocument/2006/relationships/tags" Target="../tags/tag292.xml"/><Relationship Id="rId45" Type="http://schemas.openxmlformats.org/officeDocument/2006/relationships/tags" Target="../tags/tag297.xml"/><Relationship Id="rId66" Type="http://schemas.openxmlformats.org/officeDocument/2006/relationships/tags" Target="../tags/tag318.xml"/><Relationship Id="rId87" Type="http://schemas.openxmlformats.org/officeDocument/2006/relationships/tags" Target="../tags/tag339.xml"/><Relationship Id="rId110" Type="http://schemas.openxmlformats.org/officeDocument/2006/relationships/notesSlide" Target="../notesSlides/notesSlide12.xml"/><Relationship Id="rId61" Type="http://schemas.openxmlformats.org/officeDocument/2006/relationships/tags" Target="../tags/tag313.xml"/><Relationship Id="rId82" Type="http://schemas.openxmlformats.org/officeDocument/2006/relationships/tags" Target="../tags/tag334.xml"/><Relationship Id="rId19" Type="http://schemas.openxmlformats.org/officeDocument/2006/relationships/tags" Target="../tags/tag271.xml"/><Relationship Id="rId14" Type="http://schemas.openxmlformats.org/officeDocument/2006/relationships/tags" Target="../tags/tag266.xml"/><Relationship Id="rId30" Type="http://schemas.openxmlformats.org/officeDocument/2006/relationships/tags" Target="../tags/tag282.xml"/><Relationship Id="rId35" Type="http://schemas.openxmlformats.org/officeDocument/2006/relationships/tags" Target="../tags/tag287.xml"/><Relationship Id="rId56" Type="http://schemas.openxmlformats.org/officeDocument/2006/relationships/tags" Target="../tags/tag308.xml"/><Relationship Id="rId77" Type="http://schemas.openxmlformats.org/officeDocument/2006/relationships/tags" Target="../tags/tag329.xml"/><Relationship Id="rId100" Type="http://schemas.openxmlformats.org/officeDocument/2006/relationships/tags" Target="../tags/tag352.xml"/><Relationship Id="rId105" Type="http://schemas.openxmlformats.org/officeDocument/2006/relationships/tags" Target="../tags/tag357.xml"/><Relationship Id="rId8" Type="http://schemas.openxmlformats.org/officeDocument/2006/relationships/tags" Target="../tags/tag260.xml"/><Relationship Id="rId51" Type="http://schemas.openxmlformats.org/officeDocument/2006/relationships/tags" Target="../tags/tag303.xml"/><Relationship Id="rId72" Type="http://schemas.openxmlformats.org/officeDocument/2006/relationships/tags" Target="../tags/tag324.xml"/><Relationship Id="rId93" Type="http://schemas.openxmlformats.org/officeDocument/2006/relationships/tags" Target="../tags/tag345.xml"/><Relationship Id="rId98" Type="http://schemas.openxmlformats.org/officeDocument/2006/relationships/tags" Target="../tags/tag350.xml"/><Relationship Id="rId3" Type="http://schemas.openxmlformats.org/officeDocument/2006/relationships/tags" Target="../tags/tag255.xml"/><Relationship Id="rId25" Type="http://schemas.openxmlformats.org/officeDocument/2006/relationships/tags" Target="../tags/tag277.xml"/><Relationship Id="rId46" Type="http://schemas.openxmlformats.org/officeDocument/2006/relationships/tags" Target="../tags/tag298.xml"/><Relationship Id="rId67" Type="http://schemas.openxmlformats.org/officeDocument/2006/relationships/tags" Target="../tags/tag319.xml"/><Relationship Id="rId20" Type="http://schemas.openxmlformats.org/officeDocument/2006/relationships/tags" Target="../tags/tag272.xml"/><Relationship Id="rId41" Type="http://schemas.openxmlformats.org/officeDocument/2006/relationships/tags" Target="../tags/tag293.xml"/><Relationship Id="rId62" Type="http://schemas.openxmlformats.org/officeDocument/2006/relationships/tags" Target="../tags/tag314.xml"/><Relationship Id="rId83" Type="http://schemas.openxmlformats.org/officeDocument/2006/relationships/tags" Target="../tags/tag335.xml"/><Relationship Id="rId88" Type="http://schemas.openxmlformats.org/officeDocument/2006/relationships/tags" Target="../tags/tag340.xml"/><Relationship Id="rId11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6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jpeg"/><Relationship Id="rId5" Type="http://schemas.openxmlformats.org/officeDocument/2006/relationships/video" Target="file:///C:\Users\Administrator\Desktop\&#26194;&#35838;1\&#32769;&#22806;&#21916;&#27426;&#20013;&#22269;&#20160;&#20040;&#65311;&#22269;&#20154;&#24517;&#30475;&#65281;-&#22312;&#32447;&#35266;&#30475;-&#39118;&#34892;&#32593;_clip(2).wmv" TargetMode="External"/><Relationship Id="rId10" Type="http://schemas.openxmlformats.org/officeDocument/2006/relationships/image" Target="../media/image17.png"/><Relationship Id="rId4" Type="http://schemas.microsoft.com/office/2007/relationships/media" Target="file:///C:\Users\Administrator\Desktop\&#26194;&#35838;1\&#32769;&#22806;&#21916;&#27426;&#20013;&#22269;&#20160;&#20040;&#65311;&#22269;&#20154;&#24517;&#30475;&#65281;-&#22312;&#32447;&#35266;&#30475;-&#39118;&#34892;&#32593;_clip(2).wmv" TargetMode="External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89.xml"/><Relationship Id="rId21" Type="http://schemas.openxmlformats.org/officeDocument/2006/relationships/tags" Target="../tags/tag384.xml"/><Relationship Id="rId42" Type="http://schemas.openxmlformats.org/officeDocument/2006/relationships/tags" Target="../tags/tag405.xml"/><Relationship Id="rId47" Type="http://schemas.openxmlformats.org/officeDocument/2006/relationships/tags" Target="../tags/tag410.xml"/><Relationship Id="rId63" Type="http://schemas.openxmlformats.org/officeDocument/2006/relationships/tags" Target="../tags/tag426.xml"/><Relationship Id="rId68" Type="http://schemas.openxmlformats.org/officeDocument/2006/relationships/tags" Target="../tags/tag431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9" Type="http://schemas.openxmlformats.org/officeDocument/2006/relationships/tags" Target="../tags/tag392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40" Type="http://schemas.openxmlformats.org/officeDocument/2006/relationships/tags" Target="../tags/tag403.xml"/><Relationship Id="rId45" Type="http://schemas.openxmlformats.org/officeDocument/2006/relationships/tags" Target="../tags/tag408.xml"/><Relationship Id="rId53" Type="http://schemas.openxmlformats.org/officeDocument/2006/relationships/tags" Target="../tags/tag416.xml"/><Relationship Id="rId58" Type="http://schemas.openxmlformats.org/officeDocument/2006/relationships/tags" Target="../tags/tag421.xml"/><Relationship Id="rId66" Type="http://schemas.openxmlformats.org/officeDocument/2006/relationships/tags" Target="../tags/tag429.xml"/><Relationship Id="rId5" Type="http://schemas.openxmlformats.org/officeDocument/2006/relationships/tags" Target="../tags/tag368.xml"/><Relationship Id="rId61" Type="http://schemas.openxmlformats.org/officeDocument/2006/relationships/tags" Target="../tags/tag424.xml"/><Relationship Id="rId19" Type="http://schemas.openxmlformats.org/officeDocument/2006/relationships/tags" Target="../tags/tag38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tags" Target="../tags/tag406.xml"/><Relationship Id="rId48" Type="http://schemas.openxmlformats.org/officeDocument/2006/relationships/tags" Target="../tags/tag411.xml"/><Relationship Id="rId56" Type="http://schemas.openxmlformats.org/officeDocument/2006/relationships/tags" Target="../tags/tag419.xml"/><Relationship Id="rId64" Type="http://schemas.openxmlformats.org/officeDocument/2006/relationships/tags" Target="../tags/tag427.xml"/><Relationship Id="rId69" Type="http://schemas.openxmlformats.org/officeDocument/2006/relationships/tags" Target="../tags/tag432.xml"/><Relationship Id="rId8" Type="http://schemas.openxmlformats.org/officeDocument/2006/relationships/tags" Target="../tags/tag371.xml"/><Relationship Id="rId51" Type="http://schemas.openxmlformats.org/officeDocument/2006/relationships/tags" Target="../tags/tag414.xml"/><Relationship Id="rId72" Type="http://schemas.openxmlformats.org/officeDocument/2006/relationships/slideLayout" Target="../slideLayouts/slideLayout3.xml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46" Type="http://schemas.openxmlformats.org/officeDocument/2006/relationships/tags" Target="../tags/tag409.xml"/><Relationship Id="rId59" Type="http://schemas.openxmlformats.org/officeDocument/2006/relationships/tags" Target="../tags/tag422.xml"/><Relationship Id="rId67" Type="http://schemas.openxmlformats.org/officeDocument/2006/relationships/tags" Target="../tags/tag430.xml"/><Relationship Id="rId20" Type="http://schemas.openxmlformats.org/officeDocument/2006/relationships/tags" Target="../tags/tag383.xml"/><Relationship Id="rId41" Type="http://schemas.openxmlformats.org/officeDocument/2006/relationships/tags" Target="../tags/tag404.xml"/><Relationship Id="rId54" Type="http://schemas.openxmlformats.org/officeDocument/2006/relationships/tags" Target="../tags/tag417.xml"/><Relationship Id="rId62" Type="http://schemas.openxmlformats.org/officeDocument/2006/relationships/tags" Target="../tags/tag425.xml"/><Relationship Id="rId70" Type="http://schemas.openxmlformats.org/officeDocument/2006/relationships/tags" Target="../tags/tag433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49" Type="http://schemas.openxmlformats.org/officeDocument/2006/relationships/tags" Target="../tags/tag412.xml"/><Relationship Id="rId57" Type="http://schemas.openxmlformats.org/officeDocument/2006/relationships/tags" Target="../tags/tag420.xml"/><Relationship Id="rId10" Type="http://schemas.openxmlformats.org/officeDocument/2006/relationships/tags" Target="../tags/tag373.xml"/><Relationship Id="rId31" Type="http://schemas.openxmlformats.org/officeDocument/2006/relationships/tags" Target="../tags/tag394.xml"/><Relationship Id="rId44" Type="http://schemas.openxmlformats.org/officeDocument/2006/relationships/tags" Target="../tags/tag407.xml"/><Relationship Id="rId52" Type="http://schemas.openxmlformats.org/officeDocument/2006/relationships/tags" Target="../tags/tag415.xml"/><Relationship Id="rId60" Type="http://schemas.openxmlformats.org/officeDocument/2006/relationships/tags" Target="../tags/tag423.xml"/><Relationship Id="rId65" Type="http://schemas.openxmlformats.org/officeDocument/2006/relationships/tags" Target="../tags/tag428.xml"/><Relationship Id="rId73" Type="http://schemas.openxmlformats.org/officeDocument/2006/relationships/notesSlide" Target="../notesSlides/notesSlide14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39" Type="http://schemas.openxmlformats.org/officeDocument/2006/relationships/tags" Target="../tags/tag402.xml"/><Relationship Id="rId34" Type="http://schemas.openxmlformats.org/officeDocument/2006/relationships/tags" Target="../tags/tag397.xml"/><Relationship Id="rId50" Type="http://schemas.openxmlformats.org/officeDocument/2006/relationships/tags" Target="../tags/tag413.xml"/><Relationship Id="rId55" Type="http://schemas.openxmlformats.org/officeDocument/2006/relationships/tags" Target="../tags/tag418.xml"/><Relationship Id="rId7" Type="http://schemas.openxmlformats.org/officeDocument/2006/relationships/tags" Target="../tags/tag370.xml"/><Relationship Id="rId71" Type="http://schemas.openxmlformats.org/officeDocument/2006/relationships/tags" Target="../tags/tag4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tags" Target="../tags/tag462.xml"/><Relationship Id="rId39" Type="http://schemas.openxmlformats.org/officeDocument/2006/relationships/tags" Target="../tags/tag475.xml"/><Relationship Id="rId21" Type="http://schemas.openxmlformats.org/officeDocument/2006/relationships/tags" Target="../tags/tag457.xml"/><Relationship Id="rId34" Type="http://schemas.openxmlformats.org/officeDocument/2006/relationships/tags" Target="../tags/tag470.xml"/><Relationship Id="rId42" Type="http://schemas.openxmlformats.org/officeDocument/2006/relationships/tags" Target="../tags/tag478.xml"/><Relationship Id="rId47" Type="http://schemas.openxmlformats.org/officeDocument/2006/relationships/slide" Target="slide7.xml"/><Relationship Id="rId7" Type="http://schemas.openxmlformats.org/officeDocument/2006/relationships/tags" Target="../tags/tag443.xml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9" Type="http://schemas.openxmlformats.org/officeDocument/2006/relationships/tags" Target="../tags/tag465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tags" Target="../tags/tag468.xml"/><Relationship Id="rId37" Type="http://schemas.openxmlformats.org/officeDocument/2006/relationships/tags" Target="../tags/tag473.xml"/><Relationship Id="rId40" Type="http://schemas.openxmlformats.org/officeDocument/2006/relationships/tags" Target="../tags/tag476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tags" Target="../tags/tag472.xml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31" Type="http://schemas.openxmlformats.org/officeDocument/2006/relationships/tags" Target="../tags/tag467.xml"/><Relationship Id="rId44" Type="http://schemas.openxmlformats.org/officeDocument/2006/relationships/tags" Target="../tags/tag480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tags" Target="../tags/tag471.xml"/><Relationship Id="rId43" Type="http://schemas.openxmlformats.org/officeDocument/2006/relationships/tags" Target="../tags/tag479.xml"/><Relationship Id="rId8" Type="http://schemas.openxmlformats.org/officeDocument/2006/relationships/tags" Target="../tags/tag444.xml"/><Relationship Id="rId3" Type="http://schemas.openxmlformats.org/officeDocument/2006/relationships/tags" Target="../tags/tag439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tags" Target="../tags/tag469.xml"/><Relationship Id="rId38" Type="http://schemas.openxmlformats.org/officeDocument/2006/relationships/tags" Target="../tags/tag474.xml"/><Relationship Id="rId46" Type="http://schemas.openxmlformats.org/officeDocument/2006/relationships/notesSlide" Target="../notesSlides/notesSlide16.xml"/><Relationship Id="rId20" Type="http://schemas.openxmlformats.org/officeDocument/2006/relationships/tags" Target="../tags/tag456.xml"/><Relationship Id="rId41" Type="http://schemas.openxmlformats.org/officeDocument/2006/relationships/tags" Target="../tags/tag4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tags" Target="../tags/tag508.xml"/><Relationship Id="rId3" Type="http://schemas.openxmlformats.org/officeDocument/2006/relationships/tags" Target="../tags/tag485.xml"/><Relationship Id="rId21" Type="http://schemas.openxmlformats.org/officeDocument/2006/relationships/tags" Target="../tags/tag503.xml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tags" Target="../tags/tag507.xml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notesSlide" Target="../notesSlides/notesSlide18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tags" Target="../tags/tag506.xml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tags" Target="../tags/tag505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Relationship Id="rId27" Type="http://schemas.openxmlformats.org/officeDocument/2006/relationships/tags" Target="../tags/tag50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627.xml"/><Relationship Id="rId21" Type="http://schemas.openxmlformats.org/officeDocument/2006/relationships/tags" Target="../tags/tag531.xml"/><Relationship Id="rId42" Type="http://schemas.openxmlformats.org/officeDocument/2006/relationships/tags" Target="../tags/tag552.xml"/><Relationship Id="rId63" Type="http://schemas.openxmlformats.org/officeDocument/2006/relationships/tags" Target="../tags/tag573.xml"/><Relationship Id="rId84" Type="http://schemas.openxmlformats.org/officeDocument/2006/relationships/tags" Target="../tags/tag594.xml"/><Relationship Id="rId16" Type="http://schemas.openxmlformats.org/officeDocument/2006/relationships/tags" Target="../tags/tag526.xml"/><Relationship Id="rId107" Type="http://schemas.openxmlformats.org/officeDocument/2006/relationships/tags" Target="../tags/tag617.xml"/><Relationship Id="rId11" Type="http://schemas.openxmlformats.org/officeDocument/2006/relationships/tags" Target="../tags/tag521.xml"/><Relationship Id="rId32" Type="http://schemas.openxmlformats.org/officeDocument/2006/relationships/tags" Target="../tags/tag542.xml"/><Relationship Id="rId37" Type="http://schemas.openxmlformats.org/officeDocument/2006/relationships/tags" Target="../tags/tag547.xml"/><Relationship Id="rId53" Type="http://schemas.openxmlformats.org/officeDocument/2006/relationships/tags" Target="../tags/tag563.xml"/><Relationship Id="rId58" Type="http://schemas.openxmlformats.org/officeDocument/2006/relationships/tags" Target="../tags/tag568.xml"/><Relationship Id="rId74" Type="http://schemas.openxmlformats.org/officeDocument/2006/relationships/tags" Target="../tags/tag584.xml"/><Relationship Id="rId79" Type="http://schemas.openxmlformats.org/officeDocument/2006/relationships/tags" Target="../tags/tag589.xml"/><Relationship Id="rId102" Type="http://schemas.openxmlformats.org/officeDocument/2006/relationships/tags" Target="../tags/tag612.xml"/><Relationship Id="rId123" Type="http://schemas.openxmlformats.org/officeDocument/2006/relationships/tags" Target="../tags/tag633.xml"/><Relationship Id="rId128" Type="http://schemas.openxmlformats.org/officeDocument/2006/relationships/tags" Target="../tags/tag638.xml"/><Relationship Id="rId5" Type="http://schemas.openxmlformats.org/officeDocument/2006/relationships/tags" Target="../tags/tag515.xml"/><Relationship Id="rId90" Type="http://schemas.openxmlformats.org/officeDocument/2006/relationships/tags" Target="../tags/tag600.xml"/><Relationship Id="rId95" Type="http://schemas.openxmlformats.org/officeDocument/2006/relationships/tags" Target="../tags/tag605.xml"/><Relationship Id="rId22" Type="http://schemas.openxmlformats.org/officeDocument/2006/relationships/tags" Target="../tags/tag532.xml"/><Relationship Id="rId27" Type="http://schemas.openxmlformats.org/officeDocument/2006/relationships/tags" Target="../tags/tag537.xml"/><Relationship Id="rId43" Type="http://schemas.openxmlformats.org/officeDocument/2006/relationships/tags" Target="../tags/tag553.xml"/><Relationship Id="rId48" Type="http://schemas.openxmlformats.org/officeDocument/2006/relationships/tags" Target="../tags/tag558.xml"/><Relationship Id="rId64" Type="http://schemas.openxmlformats.org/officeDocument/2006/relationships/tags" Target="../tags/tag574.xml"/><Relationship Id="rId69" Type="http://schemas.openxmlformats.org/officeDocument/2006/relationships/tags" Target="../tags/tag579.xml"/><Relationship Id="rId113" Type="http://schemas.openxmlformats.org/officeDocument/2006/relationships/tags" Target="../tags/tag623.xml"/><Relationship Id="rId118" Type="http://schemas.openxmlformats.org/officeDocument/2006/relationships/tags" Target="../tags/tag628.xml"/><Relationship Id="rId134" Type="http://schemas.openxmlformats.org/officeDocument/2006/relationships/tags" Target="../tags/tag644.xml"/><Relationship Id="rId80" Type="http://schemas.openxmlformats.org/officeDocument/2006/relationships/tags" Target="../tags/tag590.xml"/><Relationship Id="rId85" Type="http://schemas.openxmlformats.org/officeDocument/2006/relationships/tags" Target="../tags/tag595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33" Type="http://schemas.openxmlformats.org/officeDocument/2006/relationships/tags" Target="../tags/tag543.xml"/><Relationship Id="rId38" Type="http://schemas.openxmlformats.org/officeDocument/2006/relationships/tags" Target="../tags/tag548.xml"/><Relationship Id="rId59" Type="http://schemas.openxmlformats.org/officeDocument/2006/relationships/tags" Target="../tags/tag569.xml"/><Relationship Id="rId103" Type="http://schemas.openxmlformats.org/officeDocument/2006/relationships/tags" Target="../tags/tag613.xml"/><Relationship Id="rId108" Type="http://schemas.openxmlformats.org/officeDocument/2006/relationships/tags" Target="../tags/tag618.xml"/><Relationship Id="rId124" Type="http://schemas.openxmlformats.org/officeDocument/2006/relationships/tags" Target="../tags/tag634.xml"/><Relationship Id="rId129" Type="http://schemas.openxmlformats.org/officeDocument/2006/relationships/tags" Target="../tags/tag639.xml"/><Relationship Id="rId54" Type="http://schemas.openxmlformats.org/officeDocument/2006/relationships/tags" Target="../tags/tag564.xml"/><Relationship Id="rId70" Type="http://schemas.openxmlformats.org/officeDocument/2006/relationships/tags" Target="../tags/tag580.xml"/><Relationship Id="rId75" Type="http://schemas.openxmlformats.org/officeDocument/2006/relationships/tags" Target="../tags/tag585.xml"/><Relationship Id="rId91" Type="http://schemas.openxmlformats.org/officeDocument/2006/relationships/tags" Target="../tags/tag601.xml"/><Relationship Id="rId96" Type="http://schemas.openxmlformats.org/officeDocument/2006/relationships/tags" Target="../tags/tag606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23" Type="http://schemas.openxmlformats.org/officeDocument/2006/relationships/tags" Target="../tags/tag533.xml"/><Relationship Id="rId28" Type="http://schemas.openxmlformats.org/officeDocument/2006/relationships/tags" Target="../tags/tag538.xml"/><Relationship Id="rId49" Type="http://schemas.openxmlformats.org/officeDocument/2006/relationships/tags" Target="../tags/tag559.xml"/><Relationship Id="rId114" Type="http://schemas.openxmlformats.org/officeDocument/2006/relationships/tags" Target="../tags/tag624.xml"/><Relationship Id="rId119" Type="http://schemas.openxmlformats.org/officeDocument/2006/relationships/tags" Target="../tags/tag629.xml"/><Relationship Id="rId44" Type="http://schemas.openxmlformats.org/officeDocument/2006/relationships/tags" Target="../tags/tag554.xml"/><Relationship Id="rId60" Type="http://schemas.openxmlformats.org/officeDocument/2006/relationships/tags" Target="../tags/tag570.xml"/><Relationship Id="rId65" Type="http://schemas.openxmlformats.org/officeDocument/2006/relationships/tags" Target="../tags/tag575.xml"/><Relationship Id="rId81" Type="http://schemas.openxmlformats.org/officeDocument/2006/relationships/tags" Target="../tags/tag591.xml"/><Relationship Id="rId86" Type="http://schemas.openxmlformats.org/officeDocument/2006/relationships/tags" Target="../tags/tag596.xml"/><Relationship Id="rId130" Type="http://schemas.openxmlformats.org/officeDocument/2006/relationships/tags" Target="../tags/tag640.xml"/><Relationship Id="rId135" Type="http://schemas.openxmlformats.org/officeDocument/2006/relationships/slideLayout" Target="../slideLayouts/slideLayout7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39" Type="http://schemas.openxmlformats.org/officeDocument/2006/relationships/tags" Target="../tags/tag549.xml"/><Relationship Id="rId109" Type="http://schemas.openxmlformats.org/officeDocument/2006/relationships/tags" Target="../tags/tag619.xml"/><Relationship Id="rId34" Type="http://schemas.openxmlformats.org/officeDocument/2006/relationships/tags" Target="../tags/tag544.xml"/><Relationship Id="rId50" Type="http://schemas.openxmlformats.org/officeDocument/2006/relationships/tags" Target="../tags/tag560.xml"/><Relationship Id="rId55" Type="http://schemas.openxmlformats.org/officeDocument/2006/relationships/tags" Target="../tags/tag565.xml"/><Relationship Id="rId76" Type="http://schemas.openxmlformats.org/officeDocument/2006/relationships/tags" Target="../tags/tag586.xml"/><Relationship Id="rId97" Type="http://schemas.openxmlformats.org/officeDocument/2006/relationships/tags" Target="../tags/tag607.xml"/><Relationship Id="rId104" Type="http://schemas.openxmlformats.org/officeDocument/2006/relationships/tags" Target="../tags/tag614.xml"/><Relationship Id="rId120" Type="http://schemas.openxmlformats.org/officeDocument/2006/relationships/tags" Target="../tags/tag630.xml"/><Relationship Id="rId125" Type="http://schemas.openxmlformats.org/officeDocument/2006/relationships/tags" Target="../tags/tag635.xml"/><Relationship Id="rId7" Type="http://schemas.openxmlformats.org/officeDocument/2006/relationships/tags" Target="../tags/tag517.xml"/><Relationship Id="rId71" Type="http://schemas.openxmlformats.org/officeDocument/2006/relationships/tags" Target="../tags/tag581.xml"/><Relationship Id="rId92" Type="http://schemas.openxmlformats.org/officeDocument/2006/relationships/tags" Target="../tags/tag602.xml"/><Relationship Id="rId2" Type="http://schemas.openxmlformats.org/officeDocument/2006/relationships/tags" Target="../tags/tag512.xml"/><Relationship Id="rId29" Type="http://schemas.openxmlformats.org/officeDocument/2006/relationships/tags" Target="../tags/tag539.xml"/><Relationship Id="rId24" Type="http://schemas.openxmlformats.org/officeDocument/2006/relationships/tags" Target="../tags/tag534.xml"/><Relationship Id="rId40" Type="http://schemas.openxmlformats.org/officeDocument/2006/relationships/tags" Target="../tags/tag550.xml"/><Relationship Id="rId45" Type="http://schemas.openxmlformats.org/officeDocument/2006/relationships/tags" Target="../tags/tag555.xml"/><Relationship Id="rId66" Type="http://schemas.openxmlformats.org/officeDocument/2006/relationships/tags" Target="../tags/tag576.xml"/><Relationship Id="rId87" Type="http://schemas.openxmlformats.org/officeDocument/2006/relationships/tags" Target="../tags/tag597.xml"/><Relationship Id="rId110" Type="http://schemas.openxmlformats.org/officeDocument/2006/relationships/tags" Target="../tags/tag620.xml"/><Relationship Id="rId115" Type="http://schemas.openxmlformats.org/officeDocument/2006/relationships/tags" Target="../tags/tag625.xml"/><Relationship Id="rId131" Type="http://schemas.openxmlformats.org/officeDocument/2006/relationships/tags" Target="../tags/tag641.xml"/><Relationship Id="rId136" Type="http://schemas.openxmlformats.org/officeDocument/2006/relationships/notesSlide" Target="../notesSlides/notesSlide20.xml"/><Relationship Id="rId61" Type="http://schemas.openxmlformats.org/officeDocument/2006/relationships/tags" Target="../tags/tag571.xml"/><Relationship Id="rId82" Type="http://schemas.openxmlformats.org/officeDocument/2006/relationships/tags" Target="../tags/tag592.xml"/><Relationship Id="rId19" Type="http://schemas.openxmlformats.org/officeDocument/2006/relationships/tags" Target="../tags/tag529.xml"/><Relationship Id="rId14" Type="http://schemas.openxmlformats.org/officeDocument/2006/relationships/tags" Target="../tags/tag524.xml"/><Relationship Id="rId30" Type="http://schemas.openxmlformats.org/officeDocument/2006/relationships/tags" Target="../tags/tag540.xml"/><Relationship Id="rId35" Type="http://schemas.openxmlformats.org/officeDocument/2006/relationships/tags" Target="../tags/tag545.xml"/><Relationship Id="rId56" Type="http://schemas.openxmlformats.org/officeDocument/2006/relationships/tags" Target="../tags/tag566.xml"/><Relationship Id="rId77" Type="http://schemas.openxmlformats.org/officeDocument/2006/relationships/tags" Target="../tags/tag587.xml"/><Relationship Id="rId100" Type="http://schemas.openxmlformats.org/officeDocument/2006/relationships/tags" Target="../tags/tag610.xml"/><Relationship Id="rId105" Type="http://schemas.openxmlformats.org/officeDocument/2006/relationships/tags" Target="../tags/tag615.xml"/><Relationship Id="rId126" Type="http://schemas.openxmlformats.org/officeDocument/2006/relationships/tags" Target="../tags/tag636.xml"/><Relationship Id="rId8" Type="http://schemas.openxmlformats.org/officeDocument/2006/relationships/tags" Target="../tags/tag518.xml"/><Relationship Id="rId51" Type="http://schemas.openxmlformats.org/officeDocument/2006/relationships/tags" Target="../tags/tag561.xml"/><Relationship Id="rId72" Type="http://schemas.openxmlformats.org/officeDocument/2006/relationships/tags" Target="../tags/tag582.xml"/><Relationship Id="rId93" Type="http://schemas.openxmlformats.org/officeDocument/2006/relationships/tags" Target="../tags/tag603.xml"/><Relationship Id="rId98" Type="http://schemas.openxmlformats.org/officeDocument/2006/relationships/tags" Target="../tags/tag608.xml"/><Relationship Id="rId121" Type="http://schemas.openxmlformats.org/officeDocument/2006/relationships/tags" Target="../tags/tag631.xml"/><Relationship Id="rId3" Type="http://schemas.openxmlformats.org/officeDocument/2006/relationships/tags" Target="../tags/tag513.xml"/><Relationship Id="rId25" Type="http://schemas.openxmlformats.org/officeDocument/2006/relationships/tags" Target="../tags/tag535.xml"/><Relationship Id="rId46" Type="http://schemas.openxmlformats.org/officeDocument/2006/relationships/tags" Target="../tags/tag556.xml"/><Relationship Id="rId67" Type="http://schemas.openxmlformats.org/officeDocument/2006/relationships/tags" Target="../tags/tag577.xml"/><Relationship Id="rId116" Type="http://schemas.openxmlformats.org/officeDocument/2006/relationships/tags" Target="../tags/tag626.xml"/><Relationship Id="rId20" Type="http://schemas.openxmlformats.org/officeDocument/2006/relationships/tags" Target="../tags/tag530.xml"/><Relationship Id="rId41" Type="http://schemas.openxmlformats.org/officeDocument/2006/relationships/tags" Target="../tags/tag551.xml"/><Relationship Id="rId62" Type="http://schemas.openxmlformats.org/officeDocument/2006/relationships/tags" Target="../tags/tag572.xml"/><Relationship Id="rId83" Type="http://schemas.openxmlformats.org/officeDocument/2006/relationships/tags" Target="../tags/tag593.xml"/><Relationship Id="rId88" Type="http://schemas.openxmlformats.org/officeDocument/2006/relationships/tags" Target="../tags/tag598.xml"/><Relationship Id="rId111" Type="http://schemas.openxmlformats.org/officeDocument/2006/relationships/tags" Target="../tags/tag621.xml"/><Relationship Id="rId132" Type="http://schemas.openxmlformats.org/officeDocument/2006/relationships/tags" Target="../tags/tag642.xml"/><Relationship Id="rId15" Type="http://schemas.openxmlformats.org/officeDocument/2006/relationships/tags" Target="../tags/tag525.xml"/><Relationship Id="rId36" Type="http://schemas.openxmlformats.org/officeDocument/2006/relationships/tags" Target="../tags/tag546.xml"/><Relationship Id="rId57" Type="http://schemas.openxmlformats.org/officeDocument/2006/relationships/tags" Target="../tags/tag567.xml"/><Relationship Id="rId106" Type="http://schemas.openxmlformats.org/officeDocument/2006/relationships/tags" Target="../tags/tag616.xml"/><Relationship Id="rId127" Type="http://schemas.openxmlformats.org/officeDocument/2006/relationships/tags" Target="../tags/tag637.xml"/><Relationship Id="rId10" Type="http://schemas.openxmlformats.org/officeDocument/2006/relationships/tags" Target="../tags/tag520.xml"/><Relationship Id="rId31" Type="http://schemas.openxmlformats.org/officeDocument/2006/relationships/tags" Target="../tags/tag541.xml"/><Relationship Id="rId52" Type="http://schemas.openxmlformats.org/officeDocument/2006/relationships/tags" Target="../tags/tag562.xml"/><Relationship Id="rId73" Type="http://schemas.openxmlformats.org/officeDocument/2006/relationships/tags" Target="../tags/tag583.xml"/><Relationship Id="rId78" Type="http://schemas.openxmlformats.org/officeDocument/2006/relationships/tags" Target="../tags/tag588.xml"/><Relationship Id="rId94" Type="http://schemas.openxmlformats.org/officeDocument/2006/relationships/tags" Target="../tags/tag604.xml"/><Relationship Id="rId99" Type="http://schemas.openxmlformats.org/officeDocument/2006/relationships/tags" Target="../tags/tag609.xml"/><Relationship Id="rId101" Type="http://schemas.openxmlformats.org/officeDocument/2006/relationships/tags" Target="../tags/tag611.xml"/><Relationship Id="rId122" Type="http://schemas.openxmlformats.org/officeDocument/2006/relationships/tags" Target="../tags/tag632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26" Type="http://schemas.openxmlformats.org/officeDocument/2006/relationships/tags" Target="../tags/tag536.xml"/><Relationship Id="rId47" Type="http://schemas.openxmlformats.org/officeDocument/2006/relationships/tags" Target="../tags/tag557.xml"/><Relationship Id="rId68" Type="http://schemas.openxmlformats.org/officeDocument/2006/relationships/tags" Target="../tags/tag578.xml"/><Relationship Id="rId89" Type="http://schemas.openxmlformats.org/officeDocument/2006/relationships/tags" Target="../tags/tag599.xml"/><Relationship Id="rId112" Type="http://schemas.openxmlformats.org/officeDocument/2006/relationships/tags" Target="../tags/tag622.xml"/><Relationship Id="rId133" Type="http://schemas.openxmlformats.org/officeDocument/2006/relationships/tags" Target="../tags/tag64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26" Type="http://schemas.openxmlformats.org/officeDocument/2006/relationships/tags" Target="../tags/tag670.xml"/><Relationship Id="rId39" Type="http://schemas.openxmlformats.org/officeDocument/2006/relationships/tags" Target="../tags/tag683.xml"/><Relationship Id="rId21" Type="http://schemas.openxmlformats.org/officeDocument/2006/relationships/tags" Target="../tags/tag665.xml"/><Relationship Id="rId34" Type="http://schemas.openxmlformats.org/officeDocument/2006/relationships/tags" Target="../tags/tag678.xml"/><Relationship Id="rId42" Type="http://schemas.openxmlformats.org/officeDocument/2006/relationships/tags" Target="../tags/tag686.xml"/><Relationship Id="rId47" Type="http://schemas.openxmlformats.org/officeDocument/2006/relationships/tags" Target="../tags/tag691.xml"/><Relationship Id="rId7" Type="http://schemas.openxmlformats.org/officeDocument/2006/relationships/tags" Target="../tags/tag651.xml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9" Type="http://schemas.openxmlformats.org/officeDocument/2006/relationships/tags" Target="../tags/tag673.xml"/><Relationship Id="rId11" Type="http://schemas.openxmlformats.org/officeDocument/2006/relationships/tags" Target="../tags/tag655.xml"/><Relationship Id="rId24" Type="http://schemas.openxmlformats.org/officeDocument/2006/relationships/tags" Target="../tags/tag668.xml"/><Relationship Id="rId32" Type="http://schemas.openxmlformats.org/officeDocument/2006/relationships/tags" Target="../tags/tag676.xml"/><Relationship Id="rId37" Type="http://schemas.openxmlformats.org/officeDocument/2006/relationships/tags" Target="../tags/tag681.xml"/><Relationship Id="rId40" Type="http://schemas.openxmlformats.org/officeDocument/2006/relationships/tags" Target="../tags/tag684.xml"/><Relationship Id="rId45" Type="http://schemas.openxmlformats.org/officeDocument/2006/relationships/tags" Target="../tags/tag689.xml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23" Type="http://schemas.openxmlformats.org/officeDocument/2006/relationships/tags" Target="../tags/tag667.xml"/><Relationship Id="rId28" Type="http://schemas.openxmlformats.org/officeDocument/2006/relationships/tags" Target="../tags/tag672.xml"/><Relationship Id="rId36" Type="http://schemas.openxmlformats.org/officeDocument/2006/relationships/tags" Target="../tags/tag680.xml"/><Relationship Id="rId49" Type="http://schemas.openxmlformats.org/officeDocument/2006/relationships/notesSlide" Target="../notesSlides/notesSlide21.xml"/><Relationship Id="rId10" Type="http://schemas.openxmlformats.org/officeDocument/2006/relationships/tags" Target="../tags/tag654.xml"/><Relationship Id="rId19" Type="http://schemas.openxmlformats.org/officeDocument/2006/relationships/tags" Target="../tags/tag663.xml"/><Relationship Id="rId31" Type="http://schemas.openxmlformats.org/officeDocument/2006/relationships/tags" Target="../tags/tag675.xml"/><Relationship Id="rId44" Type="http://schemas.openxmlformats.org/officeDocument/2006/relationships/tags" Target="../tags/tag688.xml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tags" Target="../tags/tag666.xml"/><Relationship Id="rId27" Type="http://schemas.openxmlformats.org/officeDocument/2006/relationships/tags" Target="../tags/tag671.xml"/><Relationship Id="rId30" Type="http://schemas.openxmlformats.org/officeDocument/2006/relationships/tags" Target="../tags/tag674.xml"/><Relationship Id="rId35" Type="http://schemas.openxmlformats.org/officeDocument/2006/relationships/tags" Target="../tags/tag679.xml"/><Relationship Id="rId43" Type="http://schemas.openxmlformats.org/officeDocument/2006/relationships/tags" Target="../tags/tag687.xml"/><Relationship Id="rId48" Type="http://schemas.openxmlformats.org/officeDocument/2006/relationships/slideLayout" Target="../slideLayouts/slideLayout5.xml"/><Relationship Id="rId8" Type="http://schemas.openxmlformats.org/officeDocument/2006/relationships/tags" Target="../tags/tag652.xml"/><Relationship Id="rId3" Type="http://schemas.openxmlformats.org/officeDocument/2006/relationships/tags" Target="../tags/tag647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tags" Target="../tags/tag669.xml"/><Relationship Id="rId33" Type="http://schemas.openxmlformats.org/officeDocument/2006/relationships/tags" Target="../tags/tag677.xml"/><Relationship Id="rId38" Type="http://schemas.openxmlformats.org/officeDocument/2006/relationships/tags" Target="../tags/tag682.xml"/><Relationship Id="rId46" Type="http://schemas.openxmlformats.org/officeDocument/2006/relationships/tags" Target="../tags/tag690.xml"/><Relationship Id="rId20" Type="http://schemas.openxmlformats.org/officeDocument/2006/relationships/tags" Target="../tags/tag664.xml"/><Relationship Id="rId41" Type="http://schemas.openxmlformats.org/officeDocument/2006/relationships/tags" Target="../tags/tag685.xml"/><Relationship Id="rId1" Type="http://schemas.openxmlformats.org/officeDocument/2006/relationships/tags" Target="../tags/tag645.xml"/><Relationship Id="rId6" Type="http://schemas.openxmlformats.org/officeDocument/2006/relationships/tags" Target="../tags/tag65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5" Type="http://schemas.openxmlformats.org/officeDocument/2006/relationships/tags" Target="../tags/tag696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695.xml"/><Relationship Id="rId9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9.jpe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9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9.jpe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image" Target="../media/image10.jpe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8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0.xml"/><Relationship Id="rId21" Type="http://schemas.openxmlformats.org/officeDocument/2006/relationships/tags" Target="../tags/tag95.xml"/><Relationship Id="rId42" Type="http://schemas.openxmlformats.org/officeDocument/2006/relationships/tags" Target="../tags/tag116.xml"/><Relationship Id="rId47" Type="http://schemas.openxmlformats.org/officeDocument/2006/relationships/tags" Target="../tags/tag121.xml"/><Relationship Id="rId63" Type="http://schemas.openxmlformats.org/officeDocument/2006/relationships/tags" Target="../tags/tag137.xml"/><Relationship Id="rId68" Type="http://schemas.openxmlformats.org/officeDocument/2006/relationships/tags" Target="../tags/tag142.xml"/><Relationship Id="rId84" Type="http://schemas.openxmlformats.org/officeDocument/2006/relationships/tags" Target="../tags/tag158.xml"/><Relationship Id="rId89" Type="http://schemas.openxmlformats.org/officeDocument/2006/relationships/tags" Target="../tags/tag163.xml"/><Relationship Id="rId16" Type="http://schemas.openxmlformats.org/officeDocument/2006/relationships/tags" Target="../tags/tag90.xml"/><Relationship Id="rId107" Type="http://schemas.openxmlformats.org/officeDocument/2006/relationships/image" Target="../media/image11.jpeg"/><Relationship Id="rId11" Type="http://schemas.openxmlformats.org/officeDocument/2006/relationships/tags" Target="../tags/tag85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53" Type="http://schemas.openxmlformats.org/officeDocument/2006/relationships/tags" Target="../tags/tag127.xml"/><Relationship Id="rId58" Type="http://schemas.openxmlformats.org/officeDocument/2006/relationships/tags" Target="../tags/tag132.xml"/><Relationship Id="rId74" Type="http://schemas.openxmlformats.org/officeDocument/2006/relationships/tags" Target="../tags/tag148.xml"/><Relationship Id="rId79" Type="http://schemas.openxmlformats.org/officeDocument/2006/relationships/tags" Target="../tags/tag153.xml"/><Relationship Id="rId102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90" Type="http://schemas.openxmlformats.org/officeDocument/2006/relationships/tags" Target="../tags/tag164.xml"/><Relationship Id="rId95" Type="http://schemas.openxmlformats.org/officeDocument/2006/relationships/tags" Target="../tags/tag169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43" Type="http://schemas.openxmlformats.org/officeDocument/2006/relationships/tags" Target="../tags/tag117.xml"/><Relationship Id="rId48" Type="http://schemas.openxmlformats.org/officeDocument/2006/relationships/tags" Target="../tags/tag122.xml"/><Relationship Id="rId64" Type="http://schemas.openxmlformats.org/officeDocument/2006/relationships/tags" Target="../tags/tag138.xml"/><Relationship Id="rId69" Type="http://schemas.openxmlformats.org/officeDocument/2006/relationships/tags" Target="../tags/tag143.xml"/><Relationship Id="rId80" Type="http://schemas.openxmlformats.org/officeDocument/2006/relationships/tags" Target="../tags/tag154.xml"/><Relationship Id="rId85" Type="http://schemas.openxmlformats.org/officeDocument/2006/relationships/tags" Target="../tags/tag159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33" Type="http://schemas.openxmlformats.org/officeDocument/2006/relationships/tags" Target="../tags/tag107.xml"/><Relationship Id="rId38" Type="http://schemas.openxmlformats.org/officeDocument/2006/relationships/tags" Target="../tags/tag112.xml"/><Relationship Id="rId59" Type="http://schemas.openxmlformats.org/officeDocument/2006/relationships/tags" Target="../tags/tag133.xml"/><Relationship Id="rId103" Type="http://schemas.openxmlformats.org/officeDocument/2006/relationships/notesSlide" Target="../notesSlides/notesSlide6.xml"/><Relationship Id="rId20" Type="http://schemas.openxmlformats.org/officeDocument/2006/relationships/tags" Target="../tags/tag94.xml"/><Relationship Id="rId41" Type="http://schemas.openxmlformats.org/officeDocument/2006/relationships/tags" Target="../tags/tag115.xml"/><Relationship Id="rId54" Type="http://schemas.openxmlformats.org/officeDocument/2006/relationships/tags" Target="../tags/tag128.xml"/><Relationship Id="rId62" Type="http://schemas.openxmlformats.org/officeDocument/2006/relationships/tags" Target="../tags/tag136.xml"/><Relationship Id="rId70" Type="http://schemas.openxmlformats.org/officeDocument/2006/relationships/tags" Target="../tags/tag144.xml"/><Relationship Id="rId75" Type="http://schemas.openxmlformats.org/officeDocument/2006/relationships/tags" Target="../tags/tag149.xml"/><Relationship Id="rId83" Type="http://schemas.openxmlformats.org/officeDocument/2006/relationships/tags" Target="../tags/tag157.xml"/><Relationship Id="rId88" Type="http://schemas.openxmlformats.org/officeDocument/2006/relationships/tags" Target="../tags/tag162.xml"/><Relationship Id="rId91" Type="http://schemas.openxmlformats.org/officeDocument/2006/relationships/tags" Target="../tags/tag165.xml"/><Relationship Id="rId96" Type="http://schemas.openxmlformats.org/officeDocument/2006/relationships/tags" Target="../tags/tag170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49" Type="http://schemas.openxmlformats.org/officeDocument/2006/relationships/tags" Target="../tags/tag123.xml"/><Relationship Id="rId57" Type="http://schemas.openxmlformats.org/officeDocument/2006/relationships/tags" Target="../tags/tag131.xml"/><Relationship Id="rId106" Type="http://schemas.openxmlformats.org/officeDocument/2006/relationships/slide" Target="slide19.xml"/><Relationship Id="rId10" Type="http://schemas.openxmlformats.org/officeDocument/2006/relationships/tags" Target="../tags/tag84.xml"/><Relationship Id="rId31" Type="http://schemas.openxmlformats.org/officeDocument/2006/relationships/tags" Target="../tags/tag105.xml"/><Relationship Id="rId44" Type="http://schemas.openxmlformats.org/officeDocument/2006/relationships/tags" Target="../tags/tag118.xml"/><Relationship Id="rId52" Type="http://schemas.openxmlformats.org/officeDocument/2006/relationships/tags" Target="../tags/tag126.xml"/><Relationship Id="rId60" Type="http://schemas.openxmlformats.org/officeDocument/2006/relationships/tags" Target="../tags/tag134.xml"/><Relationship Id="rId65" Type="http://schemas.openxmlformats.org/officeDocument/2006/relationships/tags" Target="../tags/tag139.xml"/><Relationship Id="rId73" Type="http://schemas.openxmlformats.org/officeDocument/2006/relationships/tags" Target="../tags/tag147.xml"/><Relationship Id="rId78" Type="http://schemas.openxmlformats.org/officeDocument/2006/relationships/tags" Target="../tags/tag152.xml"/><Relationship Id="rId81" Type="http://schemas.openxmlformats.org/officeDocument/2006/relationships/tags" Target="../tags/tag155.xml"/><Relationship Id="rId86" Type="http://schemas.openxmlformats.org/officeDocument/2006/relationships/tags" Target="../tags/tag160.xml"/><Relationship Id="rId94" Type="http://schemas.openxmlformats.org/officeDocument/2006/relationships/tags" Target="../tags/tag168.xml"/><Relationship Id="rId99" Type="http://schemas.openxmlformats.org/officeDocument/2006/relationships/tags" Target="../tags/tag173.xml"/><Relationship Id="rId101" Type="http://schemas.openxmlformats.org/officeDocument/2006/relationships/tags" Target="../tags/tag175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9" Type="http://schemas.openxmlformats.org/officeDocument/2006/relationships/tags" Target="../tags/tag113.xml"/><Relationship Id="rId34" Type="http://schemas.openxmlformats.org/officeDocument/2006/relationships/tags" Target="../tags/tag108.xml"/><Relationship Id="rId50" Type="http://schemas.openxmlformats.org/officeDocument/2006/relationships/tags" Target="../tags/tag124.xml"/><Relationship Id="rId55" Type="http://schemas.openxmlformats.org/officeDocument/2006/relationships/tags" Target="../tags/tag129.xml"/><Relationship Id="rId76" Type="http://schemas.openxmlformats.org/officeDocument/2006/relationships/tags" Target="../tags/tag150.xml"/><Relationship Id="rId97" Type="http://schemas.openxmlformats.org/officeDocument/2006/relationships/tags" Target="../tags/tag171.xml"/><Relationship Id="rId104" Type="http://schemas.openxmlformats.org/officeDocument/2006/relationships/slide" Target="slide12.xml"/><Relationship Id="rId7" Type="http://schemas.openxmlformats.org/officeDocument/2006/relationships/tags" Target="../tags/tag81.xml"/><Relationship Id="rId71" Type="http://schemas.openxmlformats.org/officeDocument/2006/relationships/tags" Target="../tags/tag145.xml"/><Relationship Id="rId92" Type="http://schemas.openxmlformats.org/officeDocument/2006/relationships/tags" Target="../tags/tag166.xml"/><Relationship Id="rId2" Type="http://schemas.openxmlformats.org/officeDocument/2006/relationships/tags" Target="../tags/tag76.xml"/><Relationship Id="rId29" Type="http://schemas.openxmlformats.org/officeDocument/2006/relationships/tags" Target="../tags/tag103.xml"/><Relationship Id="rId24" Type="http://schemas.openxmlformats.org/officeDocument/2006/relationships/tags" Target="../tags/tag98.xml"/><Relationship Id="rId40" Type="http://schemas.openxmlformats.org/officeDocument/2006/relationships/tags" Target="../tags/tag114.xml"/><Relationship Id="rId45" Type="http://schemas.openxmlformats.org/officeDocument/2006/relationships/tags" Target="../tags/tag119.xml"/><Relationship Id="rId66" Type="http://schemas.openxmlformats.org/officeDocument/2006/relationships/tags" Target="../tags/tag140.xml"/><Relationship Id="rId87" Type="http://schemas.openxmlformats.org/officeDocument/2006/relationships/tags" Target="../tags/tag161.xml"/><Relationship Id="rId61" Type="http://schemas.openxmlformats.org/officeDocument/2006/relationships/tags" Target="../tags/tag135.xml"/><Relationship Id="rId82" Type="http://schemas.openxmlformats.org/officeDocument/2006/relationships/tags" Target="../tags/tag156.xml"/><Relationship Id="rId19" Type="http://schemas.openxmlformats.org/officeDocument/2006/relationships/tags" Target="../tags/tag93.xml"/><Relationship Id="rId14" Type="http://schemas.openxmlformats.org/officeDocument/2006/relationships/tags" Target="../tags/tag88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56" Type="http://schemas.openxmlformats.org/officeDocument/2006/relationships/tags" Target="../tags/tag130.xml"/><Relationship Id="rId77" Type="http://schemas.openxmlformats.org/officeDocument/2006/relationships/tags" Target="../tags/tag151.xml"/><Relationship Id="rId100" Type="http://schemas.openxmlformats.org/officeDocument/2006/relationships/tags" Target="../tags/tag174.xml"/><Relationship Id="rId105" Type="http://schemas.openxmlformats.org/officeDocument/2006/relationships/slide" Target="slide16.xml"/><Relationship Id="rId8" Type="http://schemas.openxmlformats.org/officeDocument/2006/relationships/tags" Target="../tags/tag82.xml"/><Relationship Id="rId51" Type="http://schemas.openxmlformats.org/officeDocument/2006/relationships/tags" Target="../tags/tag125.xml"/><Relationship Id="rId72" Type="http://schemas.openxmlformats.org/officeDocument/2006/relationships/tags" Target="../tags/tag146.xml"/><Relationship Id="rId93" Type="http://schemas.openxmlformats.org/officeDocument/2006/relationships/tags" Target="../tags/tag167.xml"/><Relationship Id="rId98" Type="http://schemas.openxmlformats.org/officeDocument/2006/relationships/tags" Target="../tags/tag172.xml"/><Relationship Id="rId3" Type="http://schemas.openxmlformats.org/officeDocument/2006/relationships/tags" Target="../tags/tag77.xml"/><Relationship Id="rId25" Type="http://schemas.openxmlformats.org/officeDocument/2006/relationships/tags" Target="../tags/tag99.xml"/><Relationship Id="rId46" Type="http://schemas.openxmlformats.org/officeDocument/2006/relationships/tags" Target="../tags/tag120.xml"/><Relationship Id="rId67" Type="http://schemas.openxmlformats.org/officeDocument/2006/relationships/tags" Target="../tags/tag1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notesSlide" Target="../notesSlides/notesSlide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slideLayout" Target="../slideLayouts/slideLayout5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051322" y="2708920"/>
            <a:ext cx="5154613" cy="13192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70000"/>
              <a:buFont typeface="Arial" panose="020B0604020202020204" pitchFamily="34" charset="0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2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SzPct val="70000"/>
              <a:buFont typeface="Arial" panose="020B0604020202020204" pitchFamily="34" charset="0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all own English.</a:t>
            </a:r>
          </a:p>
        </p:txBody>
      </p:sp>
      <p:sp>
        <p:nvSpPr>
          <p:cNvPr id="5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4247" y="1268760"/>
            <a:ext cx="8640763" cy="10080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Module7  English for you and me.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165303"/>
            <a:ext cx="9115078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15" descr="t019c341ff93704b317.jpg"/>
          <p:cNvPicPr>
            <a:picLocks noChangeAspect="1"/>
          </p:cNvPicPr>
          <p:nvPr/>
        </p:nvPicPr>
        <p:blipFill>
          <a:blip r:embed="rId17" cstate="email">
            <a:lum bright="64001" contrast="-7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文本框 4"/>
          <p:cNvSpPr txBox="1"/>
          <p:nvPr>
            <p:custDataLst>
              <p:tags r:id="rId2"/>
            </p:custDataLst>
          </p:nvPr>
        </p:nvSpPr>
        <p:spPr>
          <a:xfrm>
            <a:off x="1571625" y="1714500"/>
            <a:ext cx="6715125" cy="500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sym typeface="黑体" panose="02010609060101010101" pitchFamily="49" charset="-122"/>
              </a:rPr>
              <a:t>How many people in the world use English?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1204" name="文本框 25"/>
          <p:cNvSpPr txBox="1"/>
          <p:nvPr>
            <p:custDataLst>
              <p:tags r:id="rId3"/>
            </p:custDataLst>
          </p:nvPr>
        </p:nvSpPr>
        <p:spPr>
          <a:xfrm>
            <a:off x="1571625" y="3214688"/>
            <a:ext cx="7215188" cy="8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Why is English the most important foreign  language that children learn at school?</a:t>
            </a: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1512888" y="496888"/>
            <a:ext cx="5664200" cy="7731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Answer the questions</a:t>
            </a:r>
          </a:p>
        </p:txBody>
      </p:sp>
      <p:grpSp>
        <p:nvGrpSpPr>
          <p:cNvPr id="2" name="组合 13"/>
          <p:cNvGrpSpPr/>
          <p:nvPr/>
        </p:nvGrpSpPr>
        <p:grpSpPr>
          <a:xfrm>
            <a:off x="7545388" y="565150"/>
            <a:ext cx="620712" cy="749300"/>
            <a:chOff x="12370" y="1246"/>
            <a:chExt cx="977" cy="1181"/>
          </a:xfrm>
        </p:grpSpPr>
        <p:sp>
          <p:nvSpPr>
            <p:cNvPr id="71695" name="KSO_GT1"/>
            <p:cNvSpPr txBox="1"/>
            <p:nvPr>
              <p:custDataLst>
                <p:tags r:id="rId13"/>
              </p:custDataLst>
            </p:nvPr>
          </p:nvSpPr>
          <p:spPr>
            <a:xfrm rot="3140710">
              <a:off x="11970" y="1737"/>
              <a:ext cx="105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buSzPct val="80000"/>
                <a:buFont typeface="Arial" panose="020B0604020202020204" pitchFamily="34" charset="0"/>
              </a:pPr>
              <a:r>
                <a:rPr lang="en-US" altLang="zh-CN" dirty="0">
                  <a:solidFill>
                    <a:srgbClr val="3333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point</a:t>
              </a:r>
            </a:p>
          </p:txBody>
        </p:sp>
        <p:sp>
          <p:nvSpPr>
            <p:cNvPr id="71696" name="任意多边形 30"/>
            <p:cNvSpPr/>
            <p:nvPr>
              <p:custDataLst>
                <p:tags r:id="rId14"/>
              </p:custDataLst>
            </p:nvPr>
          </p:nvSpPr>
          <p:spPr>
            <a:xfrm>
              <a:off x="12473" y="1246"/>
              <a:ext cx="875" cy="884"/>
            </a:xfrm>
            <a:custGeom>
              <a:avLst/>
              <a:gdLst>
                <a:gd name="txL" fmla="*/ 0 w 1773141"/>
                <a:gd name="txT" fmla="*/ 0 h 1814710"/>
                <a:gd name="txR" fmla="*/ 1773141 w 1773141"/>
                <a:gd name="txB" fmla="*/ 1814710 h 18147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216000" tIns="0" rIns="81000" bIns="108000" anchor="ctr"/>
            <a:lstStyle/>
            <a:p>
              <a:pPr>
                <a:lnSpc>
                  <a:spcPct val="9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1207" name="椭圆 37"/>
          <p:cNvSpPr/>
          <p:nvPr>
            <p:custDataLst>
              <p:tags r:id="rId5"/>
            </p:custDataLst>
          </p:nvPr>
        </p:nvSpPr>
        <p:spPr>
          <a:xfrm>
            <a:off x="857250" y="1714500"/>
            <a:ext cx="500063" cy="5000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 bwMode="auto">
          <a:xfrm>
            <a:off x="1143000" y="2214563"/>
            <a:ext cx="7150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9" name="椭圆 37"/>
          <p:cNvSpPr/>
          <p:nvPr>
            <p:custDataLst>
              <p:tags r:id="rId7"/>
            </p:custDataLst>
          </p:nvPr>
        </p:nvSpPr>
        <p:spPr>
          <a:xfrm>
            <a:off x="857250" y="3643313"/>
            <a:ext cx="500063" cy="5000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0" name="直接连接符 19"/>
          <p:cNvCxnSpPr/>
          <p:nvPr>
            <p:custDataLst>
              <p:tags r:id="rId8"/>
            </p:custDataLst>
          </p:nvPr>
        </p:nvCxnSpPr>
        <p:spPr bwMode="auto">
          <a:xfrm>
            <a:off x="1143000" y="4143375"/>
            <a:ext cx="7150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9"/>
            </p:custDataLst>
          </p:nvPr>
        </p:nvCxnSpPr>
        <p:spPr bwMode="auto">
          <a:xfrm>
            <a:off x="1214438" y="3000375"/>
            <a:ext cx="7150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2" name="文本框 4"/>
          <p:cNvSpPr txBox="1"/>
          <p:nvPr>
            <p:custDataLst>
              <p:tags r:id="rId10"/>
            </p:custDataLst>
          </p:nvPr>
        </p:nvSpPr>
        <p:spPr>
          <a:xfrm>
            <a:off x="1643063" y="2571750"/>
            <a:ext cx="5357812" cy="500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0099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About 400 million people.</a:t>
            </a:r>
            <a:endParaRPr lang="zh-CN" altLang="en-US" sz="2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 bwMode="auto">
          <a:xfrm>
            <a:off x="1143000" y="5572125"/>
            <a:ext cx="7150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4"/>
          <p:cNvSpPr txBox="1"/>
          <p:nvPr>
            <p:custDataLst>
              <p:tags r:id="rId12"/>
            </p:custDataLst>
          </p:nvPr>
        </p:nvSpPr>
        <p:spPr>
          <a:xfrm>
            <a:off x="1571625" y="4357688"/>
            <a:ext cx="6715125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0099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Because when they grow up, it will be quite possible for them to meet people from other countries. They will need a common language to communicate with each other.</a:t>
            </a:r>
            <a:endParaRPr lang="zh-CN" altLang="en-US" sz="2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13" grpId="0" bldLvl="0" animBg="1"/>
      <p:bldP spid="51207" grpId="0" bldLvl="0" animBg="1"/>
      <p:bldP spid="51209" grpId="0" bldLvl="0" animBg="1"/>
      <p:bldP spid="512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15" descr="t019c341ff93704b317.jpg"/>
          <p:cNvPicPr>
            <a:picLocks noChangeAspect="1"/>
          </p:cNvPicPr>
          <p:nvPr/>
        </p:nvPicPr>
        <p:blipFill>
          <a:blip r:embed="rId17" cstate="email">
            <a:lum bright="64001" contrast="-7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928688" y="1428750"/>
            <a:ext cx="7929562" cy="1071563"/>
            <a:chOff x="2433105" y="2136960"/>
            <a:chExt cx="4713131" cy="677182"/>
          </a:xfrm>
        </p:grpSpPr>
        <p:sp>
          <p:nvSpPr>
            <p:cNvPr id="72720" name="椭圆 37"/>
            <p:cNvSpPr/>
            <p:nvPr>
              <p:custDataLst>
                <p:tags r:id="rId12"/>
              </p:custDataLst>
            </p:nvPr>
          </p:nvSpPr>
          <p:spPr>
            <a:xfrm>
              <a:off x="2433105" y="2317688"/>
              <a:ext cx="297212" cy="31592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en-US" altLang="en-US" sz="2400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cxnSp>
          <p:nvCxnSpPr>
            <p:cNvPr id="23" name="直接连接符 22"/>
            <p:cNvCxnSpPr/>
            <p:nvPr>
              <p:custDataLst>
                <p:tags r:id="rId13"/>
              </p:custDataLst>
            </p:nvPr>
          </p:nvCxnSpPr>
          <p:spPr>
            <a:xfrm>
              <a:off x="2602948" y="2633560"/>
              <a:ext cx="424983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14"/>
              </p:custDataLst>
            </p:nvPr>
          </p:nvSpPr>
          <p:spPr>
            <a:xfrm>
              <a:off x="2772790" y="2136960"/>
              <a:ext cx="4373446" cy="67718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kern="1200" cap="none" spc="0" normalizeH="0" baseline="0" noProof="1"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ea"/>
                </a:rPr>
                <a:t>Do you think you will have a chance to communicate  with  people from other countries?</a:t>
              </a:r>
              <a:endParaRPr kumimoji="0" lang="en-US" sz="2400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圆角矩形 12"/>
          <p:cNvSpPr/>
          <p:nvPr>
            <p:custDataLst>
              <p:tags r:id="rId2"/>
            </p:custDataLst>
          </p:nvPr>
        </p:nvSpPr>
        <p:spPr>
          <a:xfrm>
            <a:off x="1512888" y="496888"/>
            <a:ext cx="5664200" cy="7731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Answer the questions</a:t>
            </a:r>
          </a:p>
        </p:txBody>
      </p:sp>
      <p:grpSp>
        <p:nvGrpSpPr>
          <p:cNvPr id="72709" name="组合 13"/>
          <p:cNvGrpSpPr/>
          <p:nvPr/>
        </p:nvGrpSpPr>
        <p:grpSpPr>
          <a:xfrm>
            <a:off x="7545388" y="565150"/>
            <a:ext cx="620712" cy="749300"/>
            <a:chOff x="12370" y="1246"/>
            <a:chExt cx="977" cy="1181"/>
          </a:xfrm>
        </p:grpSpPr>
        <p:sp>
          <p:nvSpPr>
            <p:cNvPr id="72718" name="KSO_GT1"/>
            <p:cNvSpPr txBox="1"/>
            <p:nvPr>
              <p:custDataLst>
                <p:tags r:id="rId10"/>
              </p:custDataLst>
            </p:nvPr>
          </p:nvSpPr>
          <p:spPr>
            <a:xfrm rot="3140710">
              <a:off x="11970" y="1737"/>
              <a:ext cx="105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buSzPct val="80000"/>
                <a:buFont typeface="Arial" panose="020B0604020202020204" pitchFamily="34" charset="0"/>
              </a:pPr>
              <a:r>
                <a:rPr lang="en-US" altLang="zh-CN" dirty="0">
                  <a:solidFill>
                    <a:srgbClr val="3333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point</a:t>
              </a:r>
            </a:p>
          </p:txBody>
        </p:sp>
        <p:sp>
          <p:nvSpPr>
            <p:cNvPr id="72719" name="任意多边形 30"/>
            <p:cNvSpPr/>
            <p:nvPr>
              <p:custDataLst>
                <p:tags r:id="rId11"/>
              </p:custDataLst>
            </p:nvPr>
          </p:nvSpPr>
          <p:spPr>
            <a:xfrm>
              <a:off x="12473" y="1246"/>
              <a:ext cx="875" cy="884"/>
            </a:xfrm>
            <a:custGeom>
              <a:avLst/>
              <a:gdLst>
                <a:gd name="txL" fmla="*/ 0 w 1773141"/>
                <a:gd name="txT" fmla="*/ 0 h 1814710"/>
                <a:gd name="txR" fmla="*/ 1773141 w 1773141"/>
                <a:gd name="txB" fmla="*/ 1814710 h 18147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216000" tIns="0" rIns="81000" bIns="108000" anchor="ctr"/>
            <a:lstStyle/>
            <a:p>
              <a:pPr>
                <a:lnSpc>
                  <a:spcPct val="9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2230" name="椭圆 37"/>
          <p:cNvSpPr/>
          <p:nvPr>
            <p:custDataLst>
              <p:tags r:id="rId3"/>
            </p:custDataLst>
          </p:nvPr>
        </p:nvSpPr>
        <p:spPr>
          <a:xfrm>
            <a:off x="922338" y="4214813"/>
            <a:ext cx="500062" cy="5000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 bwMode="auto">
          <a:xfrm>
            <a:off x="1136650" y="4714875"/>
            <a:ext cx="7150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文本框 25"/>
          <p:cNvSpPr txBox="1"/>
          <p:nvPr>
            <p:custDataLst>
              <p:tags r:id="rId5"/>
            </p:custDataLst>
          </p:nvPr>
        </p:nvSpPr>
        <p:spPr>
          <a:xfrm>
            <a:off x="1643063" y="4143375"/>
            <a:ext cx="7215187" cy="500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Do you want to chat with foreigners in English?</a:t>
            </a:r>
          </a:p>
        </p:txBody>
      </p:sp>
      <p:cxnSp>
        <p:nvCxnSpPr>
          <p:cNvPr id="14" name="直接连接符 13"/>
          <p:cNvCxnSpPr/>
          <p:nvPr>
            <p:custDataLst>
              <p:tags r:id="rId6"/>
            </p:custDataLst>
          </p:nvPr>
        </p:nvCxnSpPr>
        <p:spPr bwMode="auto">
          <a:xfrm>
            <a:off x="1214438" y="3643313"/>
            <a:ext cx="7150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 bwMode="auto">
          <a:xfrm>
            <a:off x="1214438" y="5214938"/>
            <a:ext cx="7150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4"/>
          <p:cNvSpPr txBox="1"/>
          <p:nvPr>
            <p:custDataLst>
              <p:tags r:id="rId8"/>
            </p:custDataLst>
          </p:nvPr>
        </p:nvSpPr>
        <p:spPr bwMode="auto">
          <a:xfrm>
            <a:off x="1285875" y="2571750"/>
            <a:ext cx="7143750" cy="1357313"/>
          </a:xfrm>
          <a:prstGeom prst="rect">
            <a:avLst/>
          </a:prstGeom>
          <a:noFill/>
        </p:spPr>
        <p:txBody>
          <a:bodyPr>
            <a:normAutofit fontScale="52500" lnSpcReduction="20000"/>
          </a:bodyPr>
          <a:lstStyle/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800" kern="1200" cap="none" spc="0" normalizeH="0" baseline="0" noProof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Yes.English is now used by nearly a quarter of the world’s population, and anywhere you go in the world, there is a good chance that you will meet someone who speaks English.</a:t>
            </a:r>
            <a:endParaRPr kumimoji="0" lang="en-US" sz="3800" kern="1200" cap="none" spc="0" normalizeH="0" baseline="0" noProof="1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4"/>
          <p:cNvSpPr txBox="1"/>
          <p:nvPr>
            <p:custDataLst>
              <p:tags r:id="rId9"/>
            </p:custDataLst>
          </p:nvPr>
        </p:nvSpPr>
        <p:spPr>
          <a:xfrm>
            <a:off x="1643063" y="4786313"/>
            <a:ext cx="5357812" cy="5000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0099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(free answer)</a:t>
            </a:r>
            <a:endParaRPr lang="zh-CN" altLang="en-US" sz="2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1" name="左箭头 100">
            <a:hlinkClick r:id="rId18" action="ppaction://hlinksldjump"/>
          </p:cNvPr>
          <p:cNvSpPr/>
          <p:nvPr/>
        </p:nvSpPr>
        <p:spPr>
          <a:xfrm>
            <a:off x="8715375" y="6429375"/>
            <a:ext cx="285750" cy="2857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ldLvl="0" animBg="1"/>
      <p:bldP spid="5223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34125" y="3206750"/>
            <a:ext cx="330200" cy="33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2000250" y="3371850"/>
            <a:ext cx="4187825" cy="0"/>
          </a:xfrm>
          <a:prstGeom prst="line">
            <a:avLst/>
          </a:prstGeom>
          <a:ln w="6350" cap="flat" cmpd="sng">
            <a:solidFill>
              <a:srgbClr val="79E0DE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6170613" y="3022600"/>
            <a:ext cx="657225" cy="657225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6265863" y="3117850"/>
            <a:ext cx="466725" cy="466725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6297613" y="3181350"/>
            <a:ext cx="403225" cy="403225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6383338" y="3235325"/>
            <a:ext cx="233363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858963" y="2136775"/>
            <a:ext cx="4438650" cy="1235075"/>
          </a:xfrm>
          <a:noFill/>
          <a:ln>
            <a:noFill/>
          </a:ln>
        </p:spPr>
        <p:txBody>
          <a:bodyPr vert="horz" wrap="square" lIns="91440" tIns="45720" rIns="91440" bIns="45720" anchor="b"/>
          <a:lstStyle/>
          <a:p>
            <a:pPr algn="ctr" eaLnBrk="1" hangingPunct="1"/>
            <a:r>
              <a:rPr lang="en-US" altLang="zh-CN" sz="36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Paragraph 2-3</a:t>
            </a:r>
          </a:p>
        </p:txBody>
      </p:sp>
      <p:sp>
        <p:nvSpPr>
          <p:cNvPr id="2" name="椭圆 1"/>
          <p:cNvSpPr/>
          <p:nvPr>
            <p:custDataLst>
              <p:tags r:id="rId9"/>
            </p:custDataLst>
          </p:nvPr>
        </p:nvSpPr>
        <p:spPr>
          <a:xfrm>
            <a:off x="6170613" y="3022600"/>
            <a:ext cx="657225" cy="657225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>
            <p:custDataLst>
              <p:tags r:id="rId10"/>
            </p:custDataLst>
          </p:nvPr>
        </p:nvSpPr>
        <p:spPr>
          <a:xfrm>
            <a:off x="6383338" y="3232150"/>
            <a:ext cx="233363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2223769" y="1158239"/>
            <a:ext cx="4159250" cy="6997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Passage learning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4" grpId="0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文本框 184"/>
          <p:cNvSpPr txBox="1"/>
          <p:nvPr>
            <p:custDataLst>
              <p:tags r:id="rId2"/>
            </p:custDataLst>
          </p:nvPr>
        </p:nvSpPr>
        <p:spPr>
          <a:xfrm>
            <a:off x="635000" y="323850"/>
            <a:ext cx="7380288" cy="577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R="0" defTabSz="914400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1" kern="1200" cap="none" spc="0" normalizeH="0" baseline="0" noProof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Challenge your mind !</a:t>
            </a:r>
          </a:p>
        </p:txBody>
      </p:sp>
      <p:cxnSp>
        <p:nvCxnSpPr>
          <p:cNvPr id="362" name="直接连接符 361"/>
          <p:cNvCxnSpPr/>
          <p:nvPr>
            <p:custDataLst>
              <p:tags r:id="rId3"/>
            </p:custDataLst>
          </p:nvPr>
        </p:nvCxnSpPr>
        <p:spPr>
          <a:xfrm flipH="1">
            <a:off x="285750" y="4579938"/>
            <a:ext cx="24034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文本框 362">
            <a:hlinkClick r:id="rId1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347663" y="3517900"/>
            <a:ext cx="2386013" cy="1316038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solidFill>
                  <a:srgbClr val="CCCC00"/>
                </a:solidFill>
                <a:latin typeface="+mj-lt"/>
                <a:ea typeface="+mj-ea"/>
                <a:cs typeface="+mj-cs"/>
              </a:rPr>
              <a:t>3.Where can you find English in your daily life?</a:t>
            </a:r>
          </a:p>
        </p:txBody>
      </p:sp>
      <p:cxnSp>
        <p:nvCxnSpPr>
          <p:cNvPr id="364" name="直接连接符 363"/>
          <p:cNvCxnSpPr/>
          <p:nvPr>
            <p:custDataLst>
              <p:tags r:id="rId5"/>
            </p:custDataLst>
          </p:nvPr>
        </p:nvCxnSpPr>
        <p:spPr>
          <a:xfrm flipH="1">
            <a:off x="98425" y="3009900"/>
            <a:ext cx="24018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文本框 364"/>
          <p:cNvSpPr txBox="1"/>
          <p:nvPr>
            <p:custDataLst>
              <p:tags r:id="rId6"/>
            </p:custDataLst>
          </p:nvPr>
        </p:nvSpPr>
        <p:spPr>
          <a:xfrm>
            <a:off x="214313" y="1893888"/>
            <a:ext cx="2416175" cy="1247775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1.Why is </a:t>
            </a: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English spoken everywhere?</a:t>
            </a:r>
          </a:p>
        </p:txBody>
      </p:sp>
      <p:cxnSp>
        <p:nvCxnSpPr>
          <p:cNvPr id="366" name="直接连接符 365"/>
          <p:cNvCxnSpPr/>
          <p:nvPr>
            <p:custDataLst>
              <p:tags r:id="rId7"/>
            </p:custDataLst>
          </p:nvPr>
        </p:nvCxnSpPr>
        <p:spPr>
          <a:xfrm flipH="1">
            <a:off x="6269038" y="2795588"/>
            <a:ext cx="25177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接连接符 367"/>
          <p:cNvCxnSpPr/>
          <p:nvPr>
            <p:custDataLst>
              <p:tags r:id="rId8"/>
            </p:custDataLst>
          </p:nvPr>
        </p:nvCxnSpPr>
        <p:spPr>
          <a:xfrm flipH="1" flipV="1">
            <a:off x="6376988" y="4481513"/>
            <a:ext cx="2481263" cy="174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文本框 368">
            <a:hlinkClick r:id="rId1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6656388" y="3114675"/>
            <a:ext cx="2201863" cy="1543050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solidFill>
                  <a:srgbClr val="4D4D4D"/>
                </a:solidFill>
                <a:latin typeface="+mj-lt"/>
                <a:ea typeface="+mj-ea"/>
                <a:cs typeface="+mj-cs"/>
              </a:rPr>
              <a:t>4.Do you know why foreigners like China and Chinese?</a:t>
            </a:r>
          </a:p>
        </p:txBody>
      </p:sp>
      <p:sp>
        <p:nvSpPr>
          <p:cNvPr id="371" name="文本框 370">
            <a:hlinkClick r:id="" action="ppaction://hlinkshowjump?jump=nextslide"/>
          </p:cNvPr>
          <p:cNvSpPr txBox="1"/>
          <p:nvPr>
            <p:custDataLst>
              <p:tags r:id="rId10"/>
            </p:custDataLst>
          </p:nvPr>
        </p:nvSpPr>
        <p:spPr>
          <a:xfrm>
            <a:off x="6369050" y="1698625"/>
            <a:ext cx="2489200" cy="13874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2.Do you know any words from other language? </a:t>
            </a:r>
          </a:p>
        </p:txBody>
      </p:sp>
      <p:grpSp>
        <p:nvGrpSpPr>
          <p:cNvPr id="2" name="组合 183"/>
          <p:cNvGrpSpPr/>
          <p:nvPr/>
        </p:nvGrpSpPr>
        <p:grpSpPr>
          <a:xfrm>
            <a:off x="2395538" y="1385888"/>
            <a:ext cx="4113212" cy="4576762"/>
            <a:chOff x="3751315" y="1428106"/>
            <a:chExt cx="4860246" cy="5422419"/>
          </a:xfrm>
        </p:grpSpPr>
        <p:sp>
          <p:nvSpPr>
            <p:cNvPr id="74765" name="Freeform 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>
            <a:xfrm>
              <a:off x="3894102" y="1695957"/>
              <a:ext cx="4696865" cy="515456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1550481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691" h="755">
                  <a:moveTo>
                    <a:pt x="675" y="414"/>
                  </a:moveTo>
                  <a:cubicBezTo>
                    <a:pt x="676" y="414"/>
                    <a:pt x="676" y="414"/>
                    <a:pt x="677" y="414"/>
                  </a:cubicBezTo>
                  <a:cubicBezTo>
                    <a:pt x="660" y="412"/>
                    <a:pt x="646" y="412"/>
                    <a:pt x="633" y="413"/>
                  </a:cubicBezTo>
                  <a:cubicBezTo>
                    <a:pt x="599" y="418"/>
                    <a:pt x="558" y="435"/>
                    <a:pt x="535" y="485"/>
                  </a:cubicBezTo>
                  <a:cubicBezTo>
                    <a:pt x="535" y="485"/>
                    <a:pt x="501" y="574"/>
                    <a:pt x="364" y="592"/>
                  </a:cubicBezTo>
                  <a:cubicBezTo>
                    <a:pt x="346" y="509"/>
                    <a:pt x="333" y="426"/>
                    <a:pt x="330" y="342"/>
                  </a:cubicBezTo>
                  <a:cubicBezTo>
                    <a:pt x="331" y="335"/>
                    <a:pt x="332" y="328"/>
                    <a:pt x="333" y="321"/>
                  </a:cubicBezTo>
                  <a:cubicBezTo>
                    <a:pt x="333" y="321"/>
                    <a:pt x="407" y="325"/>
                    <a:pt x="465" y="269"/>
                  </a:cubicBezTo>
                  <a:cubicBezTo>
                    <a:pt x="466" y="269"/>
                    <a:pt x="582" y="252"/>
                    <a:pt x="470" y="265"/>
                  </a:cubicBezTo>
                  <a:cubicBezTo>
                    <a:pt x="470" y="265"/>
                    <a:pt x="470" y="265"/>
                    <a:pt x="470" y="265"/>
                  </a:cubicBezTo>
                  <a:cubicBezTo>
                    <a:pt x="485" y="250"/>
                    <a:pt x="499" y="230"/>
                    <a:pt x="510" y="205"/>
                  </a:cubicBezTo>
                  <a:cubicBezTo>
                    <a:pt x="510" y="205"/>
                    <a:pt x="531" y="143"/>
                    <a:pt x="600" y="132"/>
                  </a:cubicBezTo>
                  <a:cubicBezTo>
                    <a:pt x="618" y="130"/>
                    <a:pt x="635" y="131"/>
                    <a:pt x="646" y="133"/>
                  </a:cubicBezTo>
                  <a:cubicBezTo>
                    <a:pt x="629" y="130"/>
                    <a:pt x="614" y="130"/>
                    <a:pt x="600" y="132"/>
                  </a:cubicBezTo>
                  <a:cubicBezTo>
                    <a:pt x="600" y="132"/>
                    <a:pt x="600" y="132"/>
                    <a:pt x="600" y="132"/>
                  </a:cubicBezTo>
                  <a:cubicBezTo>
                    <a:pt x="566" y="137"/>
                    <a:pt x="525" y="154"/>
                    <a:pt x="502" y="204"/>
                  </a:cubicBezTo>
                  <a:cubicBezTo>
                    <a:pt x="502" y="204"/>
                    <a:pt x="472" y="292"/>
                    <a:pt x="334" y="309"/>
                  </a:cubicBezTo>
                  <a:cubicBezTo>
                    <a:pt x="353" y="200"/>
                    <a:pt x="415" y="85"/>
                    <a:pt x="481" y="0"/>
                  </a:cubicBezTo>
                  <a:cubicBezTo>
                    <a:pt x="439" y="54"/>
                    <a:pt x="397" y="116"/>
                    <a:pt x="366" y="181"/>
                  </a:cubicBezTo>
                  <a:cubicBezTo>
                    <a:pt x="332" y="125"/>
                    <a:pt x="363" y="186"/>
                    <a:pt x="363" y="186"/>
                  </a:cubicBezTo>
                  <a:cubicBezTo>
                    <a:pt x="334" y="249"/>
                    <a:pt x="316" y="315"/>
                    <a:pt x="317" y="380"/>
                  </a:cubicBezTo>
                  <a:cubicBezTo>
                    <a:pt x="317" y="391"/>
                    <a:pt x="317" y="402"/>
                    <a:pt x="318" y="413"/>
                  </a:cubicBezTo>
                  <a:cubicBezTo>
                    <a:pt x="318" y="413"/>
                    <a:pt x="250" y="407"/>
                    <a:pt x="165" y="317"/>
                  </a:cubicBezTo>
                  <a:cubicBezTo>
                    <a:pt x="126" y="267"/>
                    <a:pt x="122" y="195"/>
                    <a:pt x="63" y="180"/>
                  </a:cubicBezTo>
                  <a:cubicBezTo>
                    <a:pt x="51" y="177"/>
                    <a:pt x="39" y="177"/>
                    <a:pt x="25" y="179"/>
                  </a:cubicBezTo>
                  <a:cubicBezTo>
                    <a:pt x="40" y="178"/>
                    <a:pt x="52" y="178"/>
                    <a:pt x="63" y="180"/>
                  </a:cubicBezTo>
                  <a:cubicBezTo>
                    <a:pt x="89" y="189"/>
                    <a:pt x="109" y="212"/>
                    <a:pt x="122" y="244"/>
                  </a:cubicBezTo>
                  <a:cubicBezTo>
                    <a:pt x="122" y="244"/>
                    <a:pt x="128" y="284"/>
                    <a:pt x="164" y="330"/>
                  </a:cubicBezTo>
                  <a:cubicBezTo>
                    <a:pt x="153" y="333"/>
                    <a:pt x="72" y="359"/>
                    <a:pt x="0" y="303"/>
                  </a:cubicBezTo>
                  <a:cubicBezTo>
                    <a:pt x="0" y="303"/>
                    <a:pt x="71" y="364"/>
                    <a:pt x="170" y="337"/>
                  </a:cubicBezTo>
                  <a:cubicBezTo>
                    <a:pt x="200" y="371"/>
                    <a:pt x="246" y="408"/>
                    <a:pt x="320" y="433"/>
                  </a:cubicBezTo>
                  <a:cubicBezTo>
                    <a:pt x="324" y="479"/>
                    <a:pt x="330" y="525"/>
                    <a:pt x="328" y="573"/>
                  </a:cubicBezTo>
                  <a:cubicBezTo>
                    <a:pt x="328" y="582"/>
                    <a:pt x="327" y="590"/>
                    <a:pt x="327" y="598"/>
                  </a:cubicBezTo>
                  <a:cubicBezTo>
                    <a:pt x="318" y="597"/>
                    <a:pt x="264" y="590"/>
                    <a:pt x="196" y="540"/>
                  </a:cubicBezTo>
                  <a:cubicBezTo>
                    <a:pt x="162" y="510"/>
                    <a:pt x="159" y="466"/>
                    <a:pt x="107" y="458"/>
                  </a:cubicBezTo>
                  <a:cubicBezTo>
                    <a:pt x="108" y="458"/>
                    <a:pt x="105" y="458"/>
                    <a:pt x="102" y="457"/>
                  </a:cubicBezTo>
                  <a:cubicBezTo>
                    <a:pt x="95" y="457"/>
                    <a:pt x="85" y="457"/>
                    <a:pt x="78" y="458"/>
                  </a:cubicBezTo>
                  <a:cubicBezTo>
                    <a:pt x="91" y="457"/>
                    <a:pt x="102" y="457"/>
                    <a:pt x="111" y="458"/>
                  </a:cubicBezTo>
                  <a:cubicBezTo>
                    <a:pt x="132" y="464"/>
                    <a:pt x="149" y="478"/>
                    <a:pt x="159" y="496"/>
                  </a:cubicBezTo>
                  <a:cubicBezTo>
                    <a:pt x="159" y="496"/>
                    <a:pt x="175" y="572"/>
                    <a:pt x="326" y="609"/>
                  </a:cubicBezTo>
                  <a:cubicBezTo>
                    <a:pt x="322" y="667"/>
                    <a:pt x="314" y="685"/>
                    <a:pt x="286" y="755"/>
                  </a:cubicBezTo>
                  <a:cubicBezTo>
                    <a:pt x="286" y="755"/>
                    <a:pt x="301" y="753"/>
                    <a:pt x="404" y="753"/>
                  </a:cubicBezTo>
                  <a:cubicBezTo>
                    <a:pt x="390" y="703"/>
                    <a:pt x="378" y="652"/>
                    <a:pt x="366" y="602"/>
                  </a:cubicBezTo>
                  <a:cubicBezTo>
                    <a:pt x="373" y="602"/>
                    <a:pt x="443" y="603"/>
                    <a:pt x="498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8" y="550"/>
                    <a:pt x="615" y="533"/>
                    <a:pt x="503" y="546"/>
                  </a:cubicBezTo>
                  <a:cubicBezTo>
                    <a:pt x="503" y="546"/>
                    <a:pt x="503" y="546"/>
                    <a:pt x="503" y="546"/>
                  </a:cubicBezTo>
                  <a:cubicBezTo>
                    <a:pt x="518" y="531"/>
                    <a:pt x="532" y="511"/>
                    <a:pt x="543" y="486"/>
                  </a:cubicBezTo>
                  <a:cubicBezTo>
                    <a:pt x="543" y="486"/>
                    <a:pt x="564" y="424"/>
                    <a:pt x="632" y="414"/>
                  </a:cubicBezTo>
                  <a:cubicBezTo>
                    <a:pt x="650" y="412"/>
                    <a:pt x="666" y="413"/>
                    <a:pt x="677" y="414"/>
                  </a:cubicBezTo>
                  <a:cubicBezTo>
                    <a:pt x="681" y="415"/>
                    <a:pt x="685" y="416"/>
                    <a:pt x="691" y="417"/>
                  </a:cubicBezTo>
                  <a:cubicBezTo>
                    <a:pt x="691" y="417"/>
                    <a:pt x="685" y="416"/>
                    <a:pt x="675" y="414"/>
                  </a:cubicBezTo>
                  <a:moveTo>
                    <a:pt x="334" y="310"/>
                  </a:moveTo>
                  <a:cubicBezTo>
                    <a:pt x="333" y="320"/>
                    <a:pt x="333" y="320"/>
                    <a:pt x="333" y="320"/>
                  </a:cubicBezTo>
                  <a:cubicBezTo>
                    <a:pt x="333" y="317"/>
                    <a:pt x="334" y="313"/>
                    <a:pt x="334" y="310"/>
                  </a:cubicBezTo>
                </a:path>
              </a:pathLst>
            </a:custGeom>
            <a:solidFill>
              <a:srgbClr val="66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66" name="组合 187"/>
            <p:cNvGrpSpPr/>
            <p:nvPr/>
          </p:nvGrpSpPr>
          <p:grpSpPr>
            <a:xfrm>
              <a:off x="7040905" y="2418467"/>
              <a:ext cx="354221" cy="354489"/>
              <a:chOff x="7215188" y="1752600"/>
              <a:chExt cx="409575" cy="407988"/>
            </a:xfrm>
          </p:grpSpPr>
          <p:sp>
            <p:nvSpPr>
              <p:cNvPr id="74900" name="Oval 19"/>
              <p:cNvSpPr/>
              <p:nvPr>
                <p:custDataLst>
                  <p:tags r:id="rId105"/>
                </p:custDataLst>
              </p:nvPr>
            </p:nvSpPr>
            <p:spPr>
              <a:xfrm>
                <a:off x="7215188" y="1752600"/>
                <a:ext cx="409575" cy="40798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901" name="Oval 20"/>
              <p:cNvSpPr/>
              <p:nvPr>
                <p:custDataLst>
                  <p:tags r:id="rId106"/>
                </p:custDataLst>
              </p:nvPr>
            </p:nvSpPr>
            <p:spPr>
              <a:xfrm>
                <a:off x="7231063" y="1768475"/>
                <a:ext cx="377825" cy="37782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902" name="Oval 21"/>
              <p:cNvSpPr/>
              <p:nvPr>
                <p:custDataLst>
                  <p:tags r:id="rId107"/>
                </p:custDataLst>
              </p:nvPr>
            </p:nvSpPr>
            <p:spPr>
              <a:xfrm>
                <a:off x="7215188" y="1752600"/>
                <a:ext cx="409575" cy="40798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903" name="Oval 2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7231063" y="1768475"/>
                <a:ext cx="377825" cy="37782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4767" name="组合 190"/>
            <p:cNvGrpSpPr/>
            <p:nvPr/>
          </p:nvGrpSpPr>
          <p:grpSpPr>
            <a:xfrm>
              <a:off x="4716500" y="4104012"/>
              <a:ext cx="354221" cy="355868"/>
              <a:chOff x="4527551" y="3692525"/>
              <a:chExt cx="409575" cy="409575"/>
            </a:xfrm>
          </p:grpSpPr>
          <p:sp>
            <p:nvSpPr>
              <p:cNvPr id="74895" name="Oval 25"/>
              <p:cNvSpPr/>
              <p:nvPr>
                <p:custDataLst>
                  <p:tags r:id="rId100"/>
                </p:custDataLst>
              </p:nvPr>
            </p:nvSpPr>
            <p:spPr>
              <a:xfrm>
                <a:off x="4527551" y="3692525"/>
                <a:ext cx="409575" cy="40957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6" name="Oval 26"/>
              <p:cNvSpPr/>
              <p:nvPr>
                <p:custDataLst>
                  <p:tags r:id="rId101"/>
                </p:custDataLst>
              </p:nvPr>
            </p:nvSpPr>
            <p:spPr>
              <a:xfrm>
                <a:off x="4543426" y="3708400"/>
                <a:ext cx="377825" cy="37782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7" name="Oval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4527551" y="3692525"/>
                <a:ext cx="409575" cy="40957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8" name="Oval 28"/>
              <p:cNvSpPr/>
              <p:nvPr>
                <p:custDataLst>
                  <p:tags r:id="rId103"/>
                </p:custDataLst>
              </p:nvPr>
            </p:nvSpPr>
            <p:spPr>
              <a:xfrm>
                <a:off x="4543426" y="3708400"/>
                <a:ext cx="377825" cy="37782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9" name="Freeform 29"/>
              <p:cNvSpPr>
                <a:spLocks noEditPoints="1"/>
              </p:cNvSpPr>
              <p:nvPr>
                <p:custDataLst>
                  <p:tags r:id="rId104"/>
                </p:custDataLst>
              </p:nvPr>
            </p:nvSpPr>
            <p:spPr>
              <a:xfrm>
                <a:off x="4543426" y="3708400"/>
                <a:ext cx="212725" cy="173038"/>
              </a:xfrm>
              <a:custGeom>
                <a:avLst/>
                <a:gdLst/>
                <a:ahLst/>
                <a:cxnLst>
                  <a:cxn ang="0">
                    <a:pos x="1675997245" y="0"/>
                  </a:cxn>
                  <a:cxn ang="0">
                    <a:pos x="1675997245" y="0"/>
                  </a:cxn>
                  <a:cxn ang="0">
                    <a:pos x="1675997245" y="0"/>
                  </a:cxn>
                  <a:cxn ang="0">
                    <a:pos x="1613920939" y="0"/>
                  </a:cxn>
                  <a:cxn ang="0">
                    <a:pos x="1613920939" y="0"/>
                  </a:cxn>
                  <a:cxn ang="0">
                    <a:pos x="1613920939" y="0"/>
                  </a:cxn>
                  <a:cxn ang="0">
                    <a:pos x="1613920939" y="0"/>
                  </a:cxn>
                  <a:cxn ang="0">
                    <a:pos x="0" y="1361006793"/>
                  </a:cxn>
                  <a:cxn ang="0">
                    <a:pos x="1613920939" y="0"/>
                  </a:cxn>
                  <a:cxn ang="0">
                    <a:pos x="1303555164" y="0"/>
                  </a:cxn>
                  <a:cxn ang="0">
                    <a:pos x="1303555164" y="0"/>
                  </a:cxn>
                  <a:cxn ang="0">
                    <a:pos x="1613920939" y="0"/>
                  </a:cxn>
                  <a:cxn ang="0">
                    <a:pos x="1365623592" y="0"/>
                  </a:cxn>
                  <a:cxn ang="0">
                    <a:pos x="1365623592" y="0"/>
                  </a:cxn>
                  <a:cxn ang="0">
                    <a:pos x="1613920939" y="0"/>
                  </a:cxn>
                  <a:cxn ang="0">
                    <a:pos x="1613920939" y="0"/>
                  </a:cxn>
                  <a:cxn ang="0">
                    <a:pos x="1551852511" y="0"/>
                  </a:cxn>
                  <a:cxn ang="0">
                    <a:pos x="1551852511" y="0"/>
                  </a:cxn>
                  <a:cxn ang="0">
                    <a:pos x="1551852511" y="0"/>
                  </a:cxn>
                  <a:cxn ang="0">
                    <a:pos x="1365623592" y="0"/>
                  </a:cxn>
                  <a:cxn ang="0">
                    <a:pos x="1551852511" y="0"/>
                  </a:cxn>
                  <a:cxn ang="0">
                    <a:pos x="1365623592" y="0"/>
                  </a:cxn>
                  <a:cxn ang="0">
                    <a:pos x="1365623592" y="0"/>
                  </a:cxn>
                  <a:cxn ang="0">
                    <a:pos x="1551852511" y="0"/>
                  </a:cxn>
                  <a:cxn ang="0">
                    <a:pos x="1365623592" y="0"/>
                  </a:cxn>
                  <a:cxn ang="0">
                    <a:pos x="1365623592" y="0"/>
                  </a:cxn>
                  <a:cxn ang="0">
                    <a:pos x="1551852511" y="0"/>
                  </a:cxn>
                  <a:cxn ang="0">
                    <a:pos x="1427699898" y="0"/>
                  </a:cxn>
                  <a:cxn ang="0">
                    <a:pos x="1427699898" y="0"/>
                  </a:cxn>
                  <a:cxn ang="0">
                    <a:pos x="1551852511" y="0"/>
                  </a:cxn>
                  <a:cxn ang="0">
                    <a:pos x="1427699898" y="0"/>
                  </a:cxn>
                  <a:cxn ang="0">
                    <a:pos x="1427699898" y="0"/>
                  </a:cxn>
                  <a:cxn ang="0">
                    <a:pos x="1489776205" y="0"/>
                  </a:cxn>
                  <a:cxn ang="0">
                    <a:pos x="1427699898" y="0"/>
                  </a:cxn>
                  <a:cxn ang="0">
                    <a:pos x="1427699898" y="0"/>
                  </a:cxn>
                  <a:cxn ang="0">
                    <a:pos x="1489776205" y="0"/>
                  </a:cxn>
                  <a:cxn ang="0">
                    <a:pos x="1427699898" y="0"/>
                  </a:cxn>
                  <a:cxn ang="0">
                    <a:pos x="1427699898" y="0"/>
                  </a:cxn>
                  <a:cxn ang="0">
                    <a:pos x="1489776205" y="0"/>
                  </a:cxn>
                  <a:cxn ang="0">
                    <a:pos x="1427699898" y="0"/>
                  </a:cxn>
                  <a:cxn ang="0">
                    <a:pos x="1427699898" y="0"/>
                  </a:cxn>
                  <a:cxn ang="0">
                    <a:pos x="1489776205" y="0"/>
                  </a:cxn>
                  <a:cxn ang="0">
                    <a:pos x="1427699898" y="0"/>
                  </a:cxn>
                  <a:cxn ang="0">
                    <a:pos x="1427699898" y="0"/>
                  </a:cxn>
                  <a:cxn ang="0">
                    <a:pos x="1489776205" y="0"/>
                  </a:cxn>
                  <a:cxn ang="0">
                    <a:pos x="1427699898" y="0"/>
                  </a:cxn>
                  <a:cxn ang="0">
                    <a:pos x="1489776205" y="0"/>
                  </a:cxn>
                  <a:cxn ang="0">
                    <a:pos x="1489776205" y="0"/>
                  </a:cxn>
                </a:cxnLst>
                <a:rect l="0" t="0" r="0" b="0"/>
                <a:pathLst>
                  <a:path w="27" h="22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1" y="0"/>
                    </a:moveTo>
                    <a:cubicBezTo>
                      <a:pt x="10" y="1"/>
                      <a:pt x="0" y="10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1"/>
                      <a:pt x="21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2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68" name="组合 191"/>
            <p:cNvGrpSpPr/>
            <p:nvPr/>
          </p:nvGrpSpPr>
          <p:grpSpPr>
            <a:xfrm>
              <a:off x="7823487" y="3571589"/>
              <a:ext cx="359713" cy="355868"/>
              <a:chOff x="8120063" y="3079750"/>
              <a:chExt cx="415925" cy="409575"/>
            </a:xfrm>
          </p:grpSpPr>
          <p:sp>
            <p:nvSpPr>
              <p:cNvPr id="74890" name="Oval 31"/>
              <p:cNvSpPr/>
              <p:nvPr>
                <p:custDataLst>
                  <p:tags r:id="rId95"/>
                </p:custDataLst>
              </p:nvPr>
            </p:nvSpPr>
            <p:spPr>
              <a:xfrm>
                <a:off x="8120063" y="3079750"/>
                <a:ext cx="415925" cy="409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1" name="Oval 32"/>
              <p:cNvSpPr/>
              <p:nvPr>
                <p:custDataLst>
                  <p:tags r:id="rId96"/>
                </p:custDataLst>
              </p:nvPr>
            </p:nvSpPr>
            <p:spPr>
              <a:xfrm>
                <a:off x="8142288" y="3095625"/>
                <a:ext cx="377825" cy="37782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2" name="Oval 33"/>
              <p:cNvSpPr/>
              <p:nvPr>
                <p:custDataLst>
                  <p:tags r:id="rId97"/>
                </p:custDataLst>
              </p:nvPr>
            </p:nvSpPr>
            <p:spPr>
              <a:xfrm>
                <a:off x="8120063" y="3079750"/>
                <a:ext cx="415925" cy="40957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3" name="Oval 34"/>
              <p:cNvSpPr/>
              <p:nvPr>
                <p:custDataLst>
                  <p:tags r:id="rId98"/>
                </p:custDataLst>
              </p:nvPr>
            </p:nvSpPr>
            <p:spPr>
              <a:xfrm>
                <a:off x="8142288" y="3095625"/>
                <a:ext cx="377825" cy="37782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94" name="Freeform 35"/>
              <p:cNvSpPr>
                <a:spLocks noEditPoints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8293101" y="3095625"/>
                <a:ext cx="46038" cy="7938"/>
              </a:xfrm>
              <a:custGeom>
                <a:avLst/>
                <a:gdLst/>
                <a:ahLst/>
                <a:cxnLst>
                  <a:cxn ang="0">
                    <a:pos x="0" y="63011844"/>
                  </a:cxn>
                  <a:cxn ang="0">
                    <a:pos x="0" y="63011844"/>
                  </a:cxn>
                  <a:cxn ang="0">
                    <a:pos x="0" y="63011844"/>
                  </a:cxn>
                  <a:cxn ang="0">
                    <a:pos x="0" y="63011844"/>
                  </a:cxn>
                  <a:cxn ang="0">
                    <a:pos x="0" y="63011844"/>
                  </a:cxn>
                  <a:cxn ang="0">
                    <a:pos x="0" y="63011844"/>
                  </a:cxn>
                  <a:cxn ang="0">
                    <a:pos x="58874929" y="63011844"/>
                  </a:cxn>
                  <a:cxn ang="0">
                    <a:pos x="58874929" y="63011844"/>
                  </a:cxn>
                  <a:cxn ang="0">
                    <a:pos x="58874929" y="63011844"/>
                  </a:cxn>
                  <a:cxn ang="0">
                    <a:pos x="58874929" y="63011844"/>
                  </a:cxn>
                  <a:cxn ang="0">
                    <a:pos x="58874929" y="63011844"/>
                  </a:cxn>
                  <a:cxn ang="0">
                    <a:pos x="58874929" y="63011844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17749858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176624787" y="0"/>
                  </a:cxn>
                  <a:cxn ang="0">
                    <a:pos x="353249574" y="0"/>
                  </a:cxn>
                  <a:cxn ang="0">
                    <a:pos x="294374645" y="0"/>
                  </a:cxn>
                  <a:cxn ang="0">
                    <a:pos x="235499716" y="0"/>
                  </a:cxn>
                  <a:cxn ang="0">
                    <a:pos x="294374645" y="0"/>
                  </a:cxn>
                  <a:cxn ang="0">
                    <a:pos x="294374645" y="0"/>
                  </a:cxn>
                  <a:cxn ang="0">
                    <a:pos x="235499716" y="0"/>
                  </a:cxn>
                  <a:cxn ang="0">
                    <a:pos x="294374645" y="0"/>
                  </a:cxn>
                  <a:cxn ang="0">
                    <a:pos x="294374645" y="0"/>
                  </a:cxn>
                  <a:cxn ang="0">
                    <a:pos x="235499716" y="0"/>
                  </a:cxn>
                  <a:cxn ang="0">
                    <a:pos x="294374645" y="0"/>
                  </a:cxn>
                  <a:cxn ang="0">
                    <a:pos x="294374645" y="0"/>
                  </a:cxn>
                  <a:cxn ang="0">
                    <a:pos x="235499716" y="0"/>
                  </a:cxn>
                  <a:cxn ang="0">
                    <a:pos x="294374645" y="0"/>
                  </a:cxn>
                  <a:cxn ang="0">
                    <a:pos x="294374645" y="0"/>
                  </a:cxn>
                  <a:cxn ang="0">
                    <a:pos x="235499716" y="0"/>
                  </a:cxn>
                  <a:cxn ang="0">
                    <a:pos x="294374645" y="0"/>
                  </a:cxn>
                  <a:cxn ang="0">
                    <a:pos x="294374645" y="0"/>
                  </a:cxn>
                  <a:cxn ang="0">
                    <a:pos x="235499716" y="0"/>
                  </a:cxn>
                  <a:cxn ang="0">
                    <a:pos x="294374645" y="0"/>
                  </a:cxn>
                  <a:cxn ang="0">
                    <a:pos x="294374645" y="0"/>
                  </a:cxn>
                  <a:cxn ang="0">
                    <a:pos x="294374645" y="0"/>
                  </a:cxn>
                </a:cxnLst>
                <a:rect l="0" t="0" r="0" b="0"/>
                <a:pathLst>
                  <a:path w="6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69" name="组合 194"/>
            <p:cNvGrpSpPr/>
            <p:nvPr/>
          </p:nvGrpSpPr>
          <p:grpSpPr>
            <a:xfrm>
              <a:off x="5103672" y="4384017"/>
              <a:ext cx="394037" cy="395869"/>
              <a:chOff x="4975226" y="4014788"/>
              <a:chExt cx="455613" cy="455613"/>
            </a:xfrm>
          </p:grpSpPr>
          <p:sp>
            <p:nvSpPr>
              <p:cNvPr id="516" name="Oval 3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975350" y="4015647"/>
                <a:ext cx="455480" cy="4545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889" name="Freeform 41"/>
              <p:cNvSpPr>
                <a:spLocks noEditPoints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4999038" y="4030663"/>
                <a:ext cx="417513" cy="196850"/>
              </a:xfrm>
              <a:custGeom>
                <a:avLst/>
                <a:gdLst/>
                <a:ahLst/>
                <a:cxnLst>
                  <a:cxn ang="0">
                    <a:pos x="1923758107" y="61999876"/>
                  </a:cxn>
                  <a:cxn ang="0">
                    <a:pos x="1923758107" y="61999876"/>
                  </a:cxn>
                  <a:cxn ang="0">
                    <a:pos x="1923758107" y="61999876"/>
                  </a:cxn>
                  <a:cxn ang="0">
                    <a:pos x="1923758107" y="0"/>
                  </a:cxn>
                  <a:cxn ang="0">
                    <a:pos x="1923758107" y="0"/>
                  </a:cxn>
                  <a:cxn ang="0">
                    <a:pos x="1923758107" y="0"/>
                  </a:cxn>
                  <a:cxn ang="0">
                    <a:pos x="1861698345" y="0"/>
                  </a:cxn>
                  <a:cxn ang="0">
                    <a:pos x="1861698345" y="0"/>
                  </a:cxn>
                  <a:cxn ang="0">
                    <a:pos x="1861698345" y="0"/>
                  </a:cxn>
                  <a:cxn ang="0">
                    <a:pos x="1861698345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99646460" y="0"/>
                  </a:cxn>
                  <a:cxn ang="0">
                    <a:pos x="1737586697" y="0"/>
                  </a:cxn>
                  <a:cxn ang="0">
                    <a:pos x="1737586697" y="0"/>
                  </a:cxn>
                  <a:cxn ang="0">
                    <a:pos x="1737586697" y="0"/>
                  </a:cxn>
                  <a:cxn ang="0">
                    <a:pos x="1737586697" y="0"/>
                  </a:cxn>
                  <a:cxn ang="0">
                    <a:pos x="1737586697" y="0"/>
                  </a:cxn>
                  <a:cxn ang="0">
                    <a:pos x="1737586697" y="0"/>
                  </a:cxn>
                  <a:cxn ang="0">
                    <a:pos x="1551415287" y="0"/>
                  </a:cxn>
                  <a:cxn ang="0">
                    <a:pos x="1737586697" y="0"/>
                  </a:cxn>
                  <a:cxn ang="0">
                    <a:pos x="1551415287" y="0"/>
                  </a:cxn>
                  <a:cxn ang="0">
                    <a:pos x="1737586697" y="0"/>
                  </a:cxn>
                  <a:cxn ang="0">
                    <a:pos x="1675526935" y="0"/>
                  </a:cxn>
                  <a:cxn ang="0">
                    <a:pos x="1551415287" y="0"/>
                  </a:cxn>
                  <a:cxn ang="0">
                    <a:pos x="1675526935" y="0"/>
                  </a:cxn>
                  <a:cxn ang="0">
                    <a:pos x="1675526935" y="0"/>
                  </a:cxn>
                  <a:cxn ang="0">
                    <a:pos x="1551415287" y="0"/>
                  </a:cxn>
                  <a:cxn ang="0">
                    <a:pos x="1675526935" y="0"/>
                  </a:cxn>
                  <a:cxn ang="0">
                    <a:pos x="1675526935" y="0"/>
                  </a:cxn>
                  <a:cxn ang="0">
                    <a:pos x="1551415287" y="0"/>
                  </a:cxn>
                  <a:cxn ang="0">
                    <a:pos x="1675526935" y="0"/>
                  </a:cxn>
                  <a:cxn ang="0">
                    <a:pos x="1675526935" y="0"/>
                  </a:cxn>
                  <a:cxn ang="0">
                    <a:pos x="1613475050" y="0"/>
                  </a:cxn>
                  <a:cxn ang="0">
                    <a:pos x="1675526935" y="0"/>
                  </a:cxn>
                  <a:cxn ang="0">
                    <a:pos x="1675526935" y="0"/>
                  </a:cxn>
                  <a:cxn ang="0">
                    <a:pos x="1613475050" y="0"/>
                  </a:cxn>
                  <a:cxn ang="0">
                    <a:pos x="1675526935" y="0"/>
                  </a:cxn>
                  <a:cxn ang="0">
                    <a:pos x="1675526935" y="0"/>
                  </a:cxn>
                  <a:cxn ang="0">
                    <a:pos x="1613475050" y="0"/>
                  </a:cxn>
                  <a:cxn ang="0">
                    <a:pos x="1675526935" y="0"/>
                  </a:cxn>
                  <a:cxn ang="0">
                    <a:pos x="1613475050" y="0"/>
                  </a:cxn>
                  <a:cxn ang="0">
                    <a:pos x="1613475050" y="0"/>
                  </a:cxn>
                  <a:cxn ang="0">
                    <a:pos x="1613475050" y="0"/>
                  </a:cxn>
                  <a:cxn ang="0">
                    <a:pos x="1613475050" y="0"/>
                  </a:cxn>
                  <a:cxn ang="0">
                    <a:pos x="1613475050" y="0"/>
                  </a:cxn>
                </a:cxnLst>
                <a:rect l="0" t="0" r="0" b="0"/>
                <a:pathLst>
                  <a:path w="53" h="25">
                    <a:moveTo>
                      <a:pt x="31" y="1"/>
                    </a:moveTo>
                    <a:cubicBezTo>
                      <a:pt x="43" y="3"/>
                      <a:pt x="52" y="13"/>
                      <a:pt x="53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2" y="13"/>
                      <a:pt x="43" y="3"/>
                      <a:pt x="31" y="1"/>
                    </a:cubicBezTo>
                    <a:moveTo>
                      <a:pt x="31" y="1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moveTo>
                      <a:pt x="31" y="1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moveTo>
                      <a:pt x="31" y="1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5" y="0"/>
                    </a:moveTo>
                    <a:cubicBezTo>
                      <a:pt x="11" y="1"/>
                      <a:pt x="0" y="12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12"/>
                      <a:pt x="11" y="1"/>
                      <a:pt x="25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7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0" name="组合 195"/>
            <p:cNvGrpSpPr/>
            <p:nvPr/>
          </p:nvGrpSpPr>
          <p:grpSpPr>
            <a:xfrm>
              <a:off x="3751315" y="3654349"/>
              <a:ext cx="394037" cy="395869"/>
              <a:chOff x="3411538" y="3175000"/>
              <a:chExt cx="455613" cy="455613"/>
            </a:xfrm>
          </p:grpSpPr>
          <p:sp>
            <p:nvSpPr>
              <p:cNvPr id="74883" name="Oval 43"/>
              <p:cNvSpPr/>
              <p:nvPr>
                <p:custDataLst>
                  <p:tags r:id="rId88"/>
                </p:custDataLst>
              </p:nvPr>
            </p:nvSpPr>
            <p:spPr>
              <a:xfrm>
                <a:off x="3411538" y="3175000"/>
                <a:ext cx="455613" cy="45561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84" name="Oval 44"/>
              <p:cNvSpPr/>
              <p:nvPr>
                <p:custDataLst>
                  <p:tags r:id="rId89"/>
                </p:custDataLst>
              </p:nvPr>
            </p:nvSpPr>
            <p:spPr>
              <a:xfrm>
                <a:off x="3427413" y="3190875"/>
                <a:ext cx="423863" cy="42386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85" name="Freeform 45"/>
              <p:cNvSpPr>
                <a:spLocks noEditPoints="1"/>
              </p:cNvSpPr>
              <p:nvPr>
                <p:custDataLst>
                  <p:tags r:id="rId90"/>
                </p:custDataLst>
              </p:nvPr>
            </p:nvSpPr>
            <p:spPr>
              <a:xfrm>
                <a:off x="3427413" y="3190875"/>
                <a:ext cx="423863" cy="195263"/>
              </a:xfrm>
              <a:custGeom>
                <a:avLst/>
                <a:gdLst/>
                <a:ahLst/>
                <a:cxnLst>
                  <a:cxn ang="0">
                    <a:pos x="0" y="1525105567"/>
                  </a:cxn>
                  <a:cxn ang="0">
                    <a:pos x="0" y="1464097595"/>
                  </a:cxn>
                  <a:cxn ang="0">
                    <a:pos x="0" y="1464097595"/>
                  </a:cxn>
                  <a:cxn ang="0">
                    <a:pos x="0" y="1464097595"/>
                  </a:cxn>
                  <a:cxn ang="0">
                    <a:pos x="2147483647" y="1525105567"/>
                  </a:cxn>
                  <a:cxn ang="0">
                    <a:pos x="2147483647" y="488032532"/>
                  </a:cxn>
                  <a:cxn ang="0">
                    <a:pos x="2147483647" y="488032532"/>
                  </a:cxn>
                  <a:cxn ang="0">
                    <a:pos x="2147483647" y="488032532"/>
                  </a:cxn>
                  <a:cxn ang="0">
                    <a:pos x="2147483647" y="488032532"/>
                  </a:cxn>
                  <a:cxn ang="0">
                    <a:pos x="2147483647" y="488032532"/>
                  </a:cxn>
                  <a:cxn ang="0">
                    <a:pos x="2147483647" y="488032532"/>
                  </a:cxn>
                  <a:cxn ang="0">
                    <a:pos x="2147483647" y="488032532"/>
                  </a:cxn>
                  <a:cxn ang="0">
                    <a:pos x="2147483647" y="488032532"/>
                  </a:cxn>
                  <a:cxn ang="0">
                    <a:pos x="1848348803" y="0"/>
                  </a:cxn>
                  <a:cxn ang="0">
                    <a:pos x="1848348803" y="0"/>
                  </a:cxn>
                  <a:cxn ang="0">
                    <a:pos x="1786739531" y="0"/>
                  </a:cxn>
                  <a:cxn ang="0">
                    <a:pos x="1540294594" y="0"/>
                  </a:cxn>
                  <a:cxn ang="0">
                    <a:pos x="1786739531" y="0"/>
                  </a:cxn>
                  <a:cxn ang="0">
                    <a:pos x="1540294594" y="0"/>
                  </a:cxn>
                  <a:cxn ang="0">
                    <a:pos x="1786739531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01903866" y="0"/>
                  </a:cxn>
                  <a:cxn ang="0">
                    <a:pos x="1725130259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</a:cxnLst>
                <a:rect l="0" t="0" r="0" b="0"/>
                <a:pathLst>
                  <a:path w="54" h="25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46" y="8"/>
                    </a:moveTo>
                    <a:cubicBezTo>
                      <a:pt x="51" y="13"/>
                      <a:pt x="53" y="19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3" y="19"/>
                      <a:pt x="51" y="13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6" y="0"/>
                    </a:move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moveTo>
                      <a:pt x="27" y="0"/>
                    </a:moveTo>
                    <a:cubicBezTo>
                      <a:pt x="27" y="0"/>
                      <a:pt x="26" y="0"/>
                      <a:pt x="26" y="0"/>
                    </a:cubicBezTo>
                    <a:cubicBezTo>
                      <a:pt x="26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6" name="Freeform 46"/>
              <p:cNvSpPr/>
              <p:nvPr>
                <p:custDataLst>
                  <p:tags r:id="rId91"/>
                </p:custDataLst>
              </p:nvPr>
            </p:nvSpPr>
            <p:spPr>
              <a:xfrm>
                <a:off x="3427413" y="3190875"/>
                <a:ext cx="423863" cy="211138"/>
              </a:xfrm>
              <a:custGeom>
                <a:avLst/>
                <a:gdLst/>
                <a:ahLst/>
                <a:cxnLst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601903866" y="0"/>
                  </a:cxn>
                  <a:cxn ang="0">
                    <a:pos x="1540294594" y="0"/>
                  </a:cxn>
                  <a:cxn ang="0">
                    <a:pos x="1540294594" y="0"/>
                  </a:cxn>
                  <a:cxn ang="0">
                    <a:pos x="1540294594" y="0"/>
                  </a:cxn>
                  <a:cxn ang="0">
                    <a:pos x="0" y="1467628058"/>
                  </a:cxn>
                  <a:cxn ang="0">
                    <a:pos x="0" y="1467628058"/>
                  </a:cxn>
                  <a:cxn ang="0">
                    <a:pos x="0" y="1467628058"/>
                  </a:cxn>
                  <a:cxn ang="0">
                    <a:pos x="0" y="1528779879"/>
                  </a:cxn>
                  <a:cxn ang="0">
                    <a:pos x="2147483647" y="1528779879"/>
                  </a:cxn>
                  <a:cxn ang="0">
                    <a:pos x="2147483647" y="489206746"/>
                  </a:cxn>
                  <a:cxn ang="0">
                    <a:pos x="2147483647" y="489206746"/>
                  </a:cxn>
                  <a:cxn ang="0">
                    <a:pos x="2147483647" y="489206746"/>
                  </a:cxn>
                  <a:cxn ang="0">
                    <a:pos x="2147483647" y="489206746"/>
                  </a:cxn>
                  <a:cxn ang="0">
                    <a:pos x="2147483647" y="489206746"/>
                  </a:cxn>
                  <a:cxn ang="0">
                    <a:pos x="2147483647" y="489206746"/>
                  </a:cxn>
                  <a:cxn ang="0">
                    <a:pos x="2147483647" y="489206746"/>
                  </a:cxn>
                  <a:cxn ang="0">
                    <a:pos x="2147483647" y="489206746"/>
                  </a:cxn>
                  <a:cxn ang="0">
                    <a:pos x="1848348803" y="0"/>
                  </a:cxn>
                  <a:cxn ang="0">
                    <a:pos x="1848348803" y="0"/>
                  </a:cxn>
                  <a:cxn ang="0">
                    <a:pos x="1786739531" y="0"/>
                  </a:cxn>
                  <a:cxn ang="0">
                    <a:pos x="1786739531" y="0"/>
                  </a:cxn>
                  <a:cxn ang="0">
                    <a:pos x="1786739531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725130259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  <a:cxn ang="0">
                    <a:pos x="1663520987" y="0"/>
                  </a:cxn>
                </a:cxnLst>
                <a:rect l="0" t="0" r="0" b="0"/>
                <a:pathLst>
                  <a:path w="54" h="27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1"/>
                      <a:pt x="2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8" y="26"/>
                      <a:pt x="17" y="27"/>
                      <a:pt x="27" y="27"/>
                    </a:cubicBezTo>
                    <a:cubicBezTo>
                      <a:pt x="37" y="27"/>
                      <a:pt x="46" y="26"/>
                      <a:pt x="54" y="25"/>
                    </a:cubicBezTo>
                    <a:cubicBezTo>
                      <a:pt x="53" y="19"/>
                      <a:pt x="51" y="13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2" y="4"/>
                      <a:pt x="36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4D4D4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" name="Oval 47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411538" y="3175753"/>
                <a:ext cx="455480" cy="4545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4771" name="组合 198"/>
            <p:cNvGrpSpPr/>
            <p:nvPr/>
          </p:nvGrpSpPr>
          <p:grpSpPr>
            <a:xfrm>
              <a:off x="6973633" y="4499881"/>
              <a:ext cx="571149" cy="573803"/>
              <a:chOff x="7137401" y="4148138"/>
              <a:chExt cx="660401" cy="660400"/>
            </a:xfrm>
          </p:grpSpPr>
          <p:sp>
            <p:nvSpPr>
              <p:cNvPr id="74879" name="Oval 49"/>
              <p:cNvSpPr/>
              <p:nvPr>
                <p:custDataLst>
                  <p:tags r:id="rId84"/>
                </p:custDataLst>
              </p:nvPr>
            </p:nvSpPr>
            <p:spPr>
              <a:xfrm>
                <a:off x="7137402" y="4148138"/>
                <a:ext cx="660400" cy="6604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80" name="Oval 50"/>
              <p:cNvSpPr/>
              <p:nvPr>
                <p:custDataLst>
                  <p:tags r:id="rId85"/>
                </p:custDataLst>
              </p:nvPr>
            </p:nvSpPr>
            <p:spPr>
              <a:xfrm>
                <a:off x="7169151" y="4171950"/>
                <a:ext cx="596900" cy="60483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Oval 51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7137793" y="4147692"/>
                <a:ext cx="659360" cy="6602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882" name="Freeform 53"/>
              <p:cNvSpPr>
                <a:spLocks noEditPoints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7451726" y="4171950"/>
                <a:ext cx="290513" cy="173038"/>
              </a:xfrm>
              <a:custGeom>
                <a:avLst/>
                <a:gdLst/>
                <a:ahLst/>
                <a:cxnLst>
                  <a:cxn ang="0">
                    <a:pos x="2147483647" y="136100679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1651570" y="0"/>
                  </a:cxn>
                  <a:cxn ang="0">
                    <a:pos x="61651570" y="0"/>
                  </a:cxn>
                  <a:cxn ang="0">
                    <a:pos x="61651570" y="0"/>
                  </a:cxn>
                  <a:cxn ang="0">
                    <a:pos x="61651570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61651570" y="0"/>
                  </a:cxn>
                  <a:cxn ang="0">
                    <a:pos x="184946857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  <a:cxn ang="0">
                    <a:pos x="123295288" y="0"/>
                  </a:cxn>
                </a:cxnLst>
                <a:rect l="0" t="0" r="0" b="0"/>
                <a:pathLst>
                  <a:path w="37" h="22">
                    <a:moveTo>
                      <a:pt x="37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18" y="1"/>
                      <a:pt x="31" y="10"/>
                      <a:pt x="37" y="22"/>
                    </a:cubicBezTo>
                    <a:cubicBezTo>
                      <a:pt x="31" y="10"/>
                      <a:pt x="18" y="1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2" name="组合 199"/>
            <p:cNvGrpSpPr/>
            <p:nvPr/>
          </p:nvGrpSpPr>
          <p:grpSpPr>
            <a:xfrm>
              <a:off x="4845557" y="2950890"/>
              <a:ext cx="571148" cy="566906"/>
              <a:chOff x="4676776" y="2365375"/>
              <a:chExt cx="660400" cy="652463"/>
            </a:xfrm>
          </p:grpSpPr>
          <p:sp>
            <p:nvSpPr>
              <p:cNvPr id="74874" name="Oval 55"/>
              <p:cNvSpPr/>
              <p:nvPr>
                <p:custDataLst>
                  <p:tags r:id="rId79"/>
                </p:custDataLst>
              </p:nvPr>
            </p:nvSpPr>
            <p:spPr>
              <a:xfrm>
                <a:off x="4676776" y="2365375"/>
                <a:ext cx="660400" cy="65246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75" name="Oval 56"/>
              <p:cNvSpPr/>
              <p:nvPr>
                <p:custDataLst>
                  <p:tags r:id="rId80"/>
                </p:custDataLst>
              </p:nvPr>
            </p:nvSpPr>
            <p:spPr>
              <a:xfrm>
                <a:off x="4708526" y="2389188"/>
                <a:ext cx="604838" cy="60483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76" name="Oval 57"/>
              <p:cNvSpPr/>
              <p:nvPr>
                <p:custDataLst>
                  <p:tags r:id="rId81"/>
                </p:custDataLst>
              </p:nvPr>
            </p:nvSpPr>
            <p:spPr>
              <a:xfrm>
                <a:off x="4676776" y="2365375"/>
                <a:ext cx="660400" cy="6524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Oval 58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708570" y="2389974"/>
                <a:ext cx="605136" cy="603946"/>
              </a:xfrm>
              <a:prstGeom prst="ellipse">
                <a:avLst/>
              </a:prstGeom>
              <a:solidFill>
                <a:schemeClr val="accent3">
                  <a:lumMod val="75000"/>
                  <a:alpha val="87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878" name="Freeform 59"/>
              <p:cNvSpPr>
                <a:spLocks noEditPoints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4991101" y="2389188"/>
                <a:ext cx="55563" cy="0"/>
              </a:xfrm>
              <a:custGeom>
                <a:avLst/>
                <a:gdLst/>
                <a:ahLst/>
                <a:cxnLst>
                  <a:cxn ang="0">
                    <a:pos x="441035281" y="0"/>
                  </a:cxn>
                  <a:cxn ang="0">
                    <a:pos x="441035281" y="0"/>
                  </a:cxn>
                  <a:cxn ang="0">
                    <a:pos x="441035281" y="0"/>
                  </a:cxn>
                  <a:cxn ang="0">
                    <a:pos x="441035281" y="0"/>
                  </a:cxn>
                  <a:cxn ang="0">
                    <a:pos x="441035281" y="0"/>
                  </a:cxn>
                  <a:cxn ang="0">
                    <a:pos x="441035281" y="0"/>
                  </a:cxn>
                  <a:cxn ang="0">
                    <a:pos x="378026839" y="0"/>
                  </a:cxn>
                  <a:cxn ang="0">
                    <a:pos x="378026839" y="0"/>
                  </a:cxn>
                  <a:cxn ang="0">
                    <a:pos x="378026839" y="0"/>
                  </a:cxn>
                  <a:cxn ang="0">
                    <a:pos x="378026839" y="0"/>
                  </a:cxn>
                  <a:cxn ang="0">
                    <a:pos x="378026839" y="0"/>
                  </a:cxn>
                  <a:cxn ang="0">
                    <a:pos x="315026335" y="0"/>
                  </a:cxn>
                  <a:cxn ang="0">
                    <a:pos x="315026335" y="0"/>
                  </a:cxn>
                  <a:cxn ang="0">
                    <a:pos x="315026335" y="0"/>
                  </a:cxn>
                  <a:cxn ang="0">
                    <a:pos x="315026335" y="0"/>
                  </a:cxn>
                  <a:cxn ang="0">
                    <a:pos x="315026335" y="0"/>
                  </a:cxn>
                  <a:cxn ang="0">
                    <a:pos x="315026335" y="0"/>
                  </a:cxn>
                  <a:cxn ang="0">
                    <a:pos x="315026335" y="0"/>
                  </a:cxn>
                  <a:cxn ang="0">
                    <a:pos x="315026335" y="0"/>
                  </a:cxn>
                  <a:cxn ang="0">
                    <a:pos x="252017893" y="0"/>
                  </a:cxn>
                  <a:cxn ang="0">
                    <a:pos x="252017893" y="0"/>
                  </a:cxn>
                  <a:cxn ang="0">
                    <a:pos x="252017893" y="0"/>
                  </a:cxn>
                  <a:cxn ang="0">
                    <a:pos x="0" y="0"/>
                  </a:cxn>
                  <a:cxn ang="0">
                    <a:pos x="252017893" y="0"/>
                  </a:cxn>
                  <a:cxn ang="0">
                    <a:pos x="252017893" y="0"/>
                  </a:cxn>
                  <a:cxn ang="0">
                    <a:pos x="252017893" y="0"/>
                  </a:cxn>
                  <a:cxn ang="0">
                    <a:pos x="252017893" y="0"/>
                  </a:cxn>
                  <a:cxn ang="0">
                    <a:pos x="252017893" y="0"/>
                  </a:cxn>
                  <a:cxn ang="0">
                    <a:pos x="0" y="0"/>
                  </a:cxn>
                  <a:cxn ang="0">
                    <a:pos x="252017893" y="0"/>
                  </a:cxn>
                  <a:cxn ang="0">
                    <a:pos x="0" y="0"/>
                  </a:cxn>
                  <a:cxn ang="0">
                    <a:pos x="252017893" y="0"/>
                  </a:cxn>
                  <a:cxn ang="0">
                    <a:pos x="252017893" y="0"/>
                  </a:cxn>
                  <a:cxn ang="0">
                    <a:pos x="189017388" y="0"/>
                  </a:cxn>
                  <a:cxn ang="0">
                    <a:pos x="189017388" y="0"/>
                  </a:cxn>
                  <a:cxn ang="0">
                    <a:pos x="63008442" y="0"/>
                  </a:cxn>
                  <a:cxn ang="0">
                    <a:pos x="63008442" y="0"/>
                  </a:cxn>
                  <a:cxn ang="0">
                    <a:pos x="63008442" y="0"/>
                  </a:cxn>
                  <a:cxn ang="0">
                    <a:pos x="189017388" y="0"/>
                  </a:cxn>
                  <a:cxn ang="0">
                    <a:pos x="189017388" y="0"/>
                  </a:cxn>
                  <a:cxn ang="0">
                    <a:pos x="189017388" y="0"/>
                  </a:cxn>
                  <a:cxn ang="0">
                    <a:pos x="63008442" y="0"/>
                  </a:cxn>
                  <a:cxn ang="0">
                    <a:pos x="63008442" y="0"/>
                  </a:cxn>
                  <a:cxn ang="0">
                    <a:pos x="63008442" y="0"/>
                  </a:cxn>
                  <a:cxn ang="0">
                    <a:pos x="189017388" y="0"/>
                  </a:cxn>
                  <a:cxn ang="0">
                    <a:pos x="189017388" y="0"/>
                  </a:cxn>
                  <a:cxn ang="0">
                    <a:pos x="189017388" y="0"/>
                  </a:cxn>
                  <a:cxn ang="0">
                    <a:pos x="126008946" y="0"/>
                  </a:cxn>
                  <a:cxn ang="0">
                    <a:pos x="126008946" y="0"/>
                  </a:cxn>
                  <a:cxn ang="0">
                    <a:pos x="126008946" y="0"/>
                  </a:cxn>
                  <a:cxn ang="0">
                    <a:pos x="189017388" y="0"/>
                  </a:cxn>
                  <a:cxn ang="0">
                    <a:pos x="189017388" y="0"/>
                  </a:cxn>
                  <a:cxn ang="0">
                    <a:pos x="126008946" y="0"/>
                  </a:cxn>
                  <a:cxn ang="0">
                    <a:pos x="126008946" y="0"/>
                  </a:cxn>
                  <a:cxn ang="0">
                    <a:pos x="126008946" y="0"/>
                  </a:cxn>
                  <a:cxn ang="0">
                    <a:pos x="126008946" y="0"/>
                  </a:cxn>
                  <a:cxn ang="0">
                    <a:pos x="126008946" y="0"/>
                  </a:cxn>
                  <a:cxn ang="0">
                    <a:pos x="126008946" y="0"/>
                  </a:cxn>
                  <a:cxn ang="0">
                    <a:pos x="126008946" y="0"/>
                  </a:cxn>
                </a:cxnLst>
                <a:rect l="0" t="0" r="0" b="0"/>
                <a:pathLst>
                  <a:path w="7" h="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5" y="0"/>
                    </a:move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3" name="组合 200"/>
            <p:cNvGrpSpPr/>
            <p:nvPr/>
          </p:nvGrpSpPr>
          <p:grpSpPr>
            <a:xfrm>
              <a:off x="4043754" y="4043321"/>
              <a:ext cx="442090" cy="444145"/>
              <a:chOff x="3749676" y="3622675"/>
              <a:chExt cx="511175" cy="511175"/>
            </a:xfrm>
          </p:grpSpPr>
          <p:sp>
            <p:nvSpPr>
              <p:cNvPr id="74868" name="Oval 61"/>
              <p:cNvSpPr/>
              <p:nvPr>
                <p:custDataLst>
                  <p:tags r:id="rId73"/>
                </p:custDataLst>
              </p:nvPr>
            </p:nvSpPr>
            <p:spPr>
              <a:xfrm>
                <a:off x="3749676" y="3622675"/>
                <a:ext cx="511175" cy="51117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69" name="Oval 62"/>
              <p:cNvSpPr/>
              <p:nvPr>
                <p:custDataLst>
                  <p:tags r:id="rId74"/>
                </p:custDataLst>
              </p:nvPr>
            </p:nvSpPr>
            <p:spPr>
              <a:xfrm>
                <a:off x="3765551" y="3638550"/>
                <a:ext cx="479425" cy="47942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70" name="Freeform 63"/>
              <p:cNvSpPr>
                <a:spLocks noEditPoints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4000501" y="3638550"/>
                <a:ext cx="87313" cy="15875"/>
              </a:xfrm>
              <a:custGeom>
                <a:avLst/>
                <a:gdLst/>
                <a:ahLst/>
                <a:cxnLst>
                  <a:cxn ang="0">
                    <a:pos x="693050906" y="126007813"/>
                  </a:cxn>
                  <a:cxn ang="0">
                    <a:pos x="693050906" y="126007813"/>
                  </a:cxn>
                  <a:cxn ang="0">
                    <a:pos x="693050906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630042670" y="126007813"/>
                  </a:cxn>
                  <a:cxn ang="0">
                    <a:pos x="189016770" y="0"/>
                  </a:cxn>
                  <a:cxn ang="0">
                    <a:pos x="189016770" y="0"/>
                  </a:cxn>
                  <a:cxn ang="0">
                    <a:pos x="189016770" y="0"/>
                  </a:cxn>
                  <a:cxn ang="0">
                    <a:pos x="189016770" y="0"/>
                  </a:cxn>
                  <a:cxn ang="0">
                    <a:pos x="189016770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126008534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  <a:cxn ang="0">
                    <a:pos x="0" y="0"/>
                  </a:cxn>
                  <a:cxn ang="0">
                    <a:pos x="63008236" y="0"/>
                  </a:cxn>
                  <a:cxn ang="0">
                    <a:pos x="63008236" y="0"/>
                  </a:cxn>
                </a:cxnLst>
                <a:rect l="0" t="0" r="0" b="0"/>
                <a:pathLst>
                  <a:path w="11" h="2"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3" y="0"/>
                    </a:moveTo>
                    <a:cubicBezTo>
                      <a:pt x="6" y="0"/>
                      <a:pt x="8" y="1"/>
                      <a:pt x="10" y="2"/>
                    </a:cubicBezTo>
                    <a:cubicBezTo>
                      <a:pt x="8" y="1"/>
                      <a:pt x="6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1" name="Freeform 64"/>
              <p:cNvSpPr/>
              <p:nvPr>
                <p:custDataLst>
                  <p:tags r:id="rId76"/>
                </p:custDataLst>
              </p:nvPr>
            </p:nvSpPr>
            <p:spPr>
              <a:xfrm>
                <a:off x="3765551" y="3638550"/>
                <a:ext cx="479425" cy="234950"/>
              </a:xfrm>
              <a:custGeom>
                <a:avLst/>
                <a:gdLst/>
                <a:ahLst/>
                <a:cxnLst>
                  <a:cxn ang="0">
                    <a:pos x="191488632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1853119095" y="0"/>
                  </a:cxn>
                  <a:cxn ang="0">
                    <a:pos x="0" y="1717382688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147483647" y="122667395"/>
                  </a:cxn>
                  <a:cxn ang="0">
                    <a:pos x="2038428646" y="0"/>
                  </a:cxn>
                  <a:cxn ang="0">
                    <a:pos x="2038428646" y="0"/>
                  </a:cxn>
                  <a:cxn ang="0">
                    <a:pos x="2038428646" y="0"/>
                  </a:cxn>
                  <a:cxn ang="0">
                    <a:pos x="203842864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76661416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  <a:cxn ang="0">
                    <a:pos x="1914886325" y="0"/>
                  </a:cxn>
                </a:cxnLst>
                <a:rect l="0" t="0" r="0" b="0"/>
                <a:pathLst>
                  <a:path w="61" h="30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1"/>
                      <a:pt x="1" y="13"/>
                      <a:pt x="0" y="28"/>
                    </a:cubicBezTo>
                    <a:cubicBezTo>
                      <a:pt x="9" y="30"/>
                      <a:pt x="20" y="30"/>
                      <a:pt x="31" y="30"/>
                    </a:cubicBezTo>
                    <a:cubicBezTo>
                      <a:pt x="41" y="30"/>
                      <a:pt x="52" y="30"/>
                      <a:pt x="61" y="28"/>
                    </a:cubicBezTo>
                    <a:cubicBezTo>
                      <a:pt x="60" y="16"/>
                      <a:pt x="52" y="6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4D4D4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2" name="Oval 65"/>
              <p:cNvSpPr/>
              <p:nvPr>
                <p:custDataLst>
                  <p:tags r:id="rId77"/>
                </p:custDataLst>
              </p:nvPr>
            </p:nvSpPr>
            <p:spPr>
              <a:xfrm>
                <a:off x="3749676" y="3622675"/>
                <a:ext cx="511175" cy="51117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73" name="Oval 66"/>
              <p:cNvSpPr/>
              <p:nvPr>
                <p:custDataLst>
                  <p:tags r:id="rId78"/>
                </p:custDataLst>
              </p:nvPr>
            </p:nvSpPr>
            <p:spPr>
              <a:xfrm>
                <a:off x="3765551" y="3638550"/>
                <a:ext cx="479425" cy="479425"/>
              </a:xfrm>
              <a:prstGeom prst="ellipse">
                <a:avLst/>
              </a:prstGeom>
              <a:solidFill>
                <a:srgbClr val="DE3F1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4774" name="组合 201"/>
            <p:cNvGrpSpPr/>
            <p:nvPr/>
          </p:nvGrpSpPr>
          <p:grpSpPr>
            <a:xfrm>
              <a:off x="4689041" y="2275016"/>
              <a:ext cx="448956" cy="451042"/>
              <a:chOff x="4495800" y="1587500"/>
              <a:chExt cx="519114" cy="519113"/>
            </a:xfrm>
          </p:grpSpPr>
          <p:sp>
            <p:nvSpPr>
              <p:cNvPr id="74864" name="Oval 71"/>
              <p:cNvSpPr/>
              <p:nvPr>
                <p:custDataLst>
                  <p:tags r:id="rId69"/>
                </p:custDataLst>
              </p:nvPr>
            </p:nvSpPr>
            <p:spPr>
              <a:xfrm>
                <a:off x="4495801" y="1587500"/>
                <a:ext cx="519113" cy="51911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65" name="Oval 72"/>
              <p:cNvSpPr/>
              <p:nvPr>
                <p:custDataLst>
                  <p:tags r:id="rId70"/>
                </p:custDataLst>
              </p:nvPr>
            </p:nvSpPr>
            <p:spPr>
              <a:xfrm>
                <a:off x="4519613" y="1611313"/>
                <a:ext cx="471488" cy="4714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66" name="Oval 73"/>
              <p:cNvSpPr/>
              <p:nvPr>
                <p:custDataLst>
                  <p:tags r:id="rId71"/>
                </p:custDataLst>
              </p:nvPr>
            </p:nvSpPr>
            <p:spPr>
              <a:xfrm>
                <a:off x="4495800" y="1587500"/>
                <a:ext cx="519113" cy="51911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67" name="Oval 74"/>
              <p:cNvSpPr/>
              <p:nvPr>
                <p:custDataLst>
                  <p:tags r:id="rId72"/>
                </p:custDataLst>
              </p:nvPr>
            </p:nvSpPr>
            <p:spPr>
              <a:xfrm>
                <a:off x="4519613" y="1611313"/>
                <a:ext cx="471488" cy="471488"/>
              </a:xfrm>
              <a:prstGeom prst="ellipse">
                <a:avLst/>
              </a:prstGeom>
              <a:solidFill>
                <a:srgbClr val="FEC11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4775" name="组合 376"/>
            <p:cNvGrpSpPr/>
            <p:nvPr/>
          </p:nvGrpSpPr>
          <p:grpSpPr>
            <a:xfrm>
              <a:off x="4907347" y="1844665"/>
              <a:ext cx="394035" cy="471733"/>
              <a:chOff x="4748213" y="1092200"/>
              <a:chExt cx="455610" cy="542926"/>
            </a:xfrm>
          </p:grpSpPr>
          <p:sp>
            <p:nvSpPr>
              <p:cNvPr id="74860" name="Oval 67"/>
              <p:cNvSpPr/>
              <p:nvPr>
                <p:custDataLst>
                  <p:tags r:id="rId65"/>
                </p:custDataLst>
              </p:nvPr>
            </p:nvSpPr>
            <p:spPr>
              <a:xfrm>
                <a:off x="4756148" y="1092200"/>
                <a:ext cx="447675" cy="44767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61" name="Oval 68"/>
              <p:cNvSpPr/>
              <p:nvPr>
                <p:custDataLst>
                  <p:tags r:id="rId66"/>
                </p:custDataLst>
              </p:nvPr>
            </p:nvSpPr>
            <p:spPr>
              <a:xfrm>
                <a:off x="4772026" y="1116013"/>
                <a:ext cx="415925" cy="409575"/>
              </a:xfrm>
              <a:prstGeom prst="ellipse">
                <a:avLst/>
              </a:prstGeom>
              <a:solidFill>
                <a:srgbClr val="66666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62" name="Freeform 69"/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967288" y="1116013"/>
                <a:ext cx="119063" cy="23813"/>
              </a:xfrm>
              <a:custGeom>
                <a:avLst/>
                <a:gdLst/>
                <a:ahLst/>
                <a:cxnLst>
                  <a:cxn ang="0">
                    <a:pos x="945066531" y="189019656"/>
                  </a:cxn>
                  <a:cxn ang="0">
                    <a:pos x="945066531" y="189019656"/>
                  </a:cxn>
                  <a:cxn ang="0">
                    <a:pos x="945066531" y="189019656"/>
                  </a:cxn>
                  <a:cxn ang="0">
                    <a:pos x="945066531" y="189019656"/>
                  </a:cxn>
                  <a:cxn ang="0">
                    <a:pos x="945066531" y="189019656"/>
                  </a:cxn>
                  <a:cxn ang="0">
                    <a:pos x="945066531" y="189019656"/>
                  </a:cxn>
                  <a:cxn ang="0">
                    <a:pos x="945066531" y="189019656"/>
                  </a:cxn>
                  <a:cxn ang="0">
                    <a:pos x="945066531" y="189019656"/>
                  </a:cxn>
                  <a:cxn ang="0">
                    <a:pos x="882058392" y="189019656"/>
                  </a:cxn>
                  <a:cxn ang="0">
                    <a:pos x="882058392" y="189019656"/>
                  </a:cxn>
                  <a:cxn ang="0">
                    <a:pos x="882058392" y="189019656"/>
                  </a:cxn>
                  <a:cxn ang="0">
                    <a:pos x="315024823" y="0"/>
                  </a:cxn>
                  <a:cxn ang="0">
                    <a:pos x="315024823" y="0"/>
                  </a:cxn>
                  <a:cxn ang="0">
                    <a:pos x="315024823" y="0"/>
                  </a:cxn>
                  <a:cxn ang="0">
                    <a:pos x="315024823" y="0"/>
                  </a:cxn>
                  <a:cxn ang="0">
                    <a:pos x="252016683" y="0"/>
                  </a:cxn>
                  <a:cxn ang="0">
                    <a:pos x="252016683" y="0"/>
                  </a:cxn>
                  <a:cxn ang="0">
                    <a:pos x="252016683" y="0"/>
                  </a:cxn>
                  <a:cxn ang="0">
                    <a:pos x="252016683" y="0"/>
                  </a:cxn>
                  <a:cxn ang="0">
                    <a:pos x="252016683" y="0"/>
                  </a:cxn>
                  <a:cxn ang="0">
                    <a:pos x="252016683" y="0"/>
                  </a:cxn>
                  <a:cxn ang="0">
                    <a:pos x="252016683" y="0"/>
                  </a:cxn>
                  <a:cxn ang="0">
                    <a:pos x="252016683" y="0"/>
                  </a:cxn>
                  <a:cxn ang="0">
                    <a:pos x="189016481" y="0"/>
                  </a:cxn>
                  <a:cxn ang="0">
                    <a:pos x="189016481" y="0"/>
                  </a:cxn>
                  <a:cxn ang="0">
                    <a:pos x="18901648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901648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9016481" y="0"/>
                  </a:cxn>
                  <a:cxn ang="0">
                    <a:pos x="63008140" y="0"/>
                  </a:cxn>
                  <a:cxn ang="0">
                    <a:pos x="63008140" y="0"/>
                  </a:cxn>
                  <a:cxn ang="0">
                    <a:pos x="189016481" y="0"/>
                  </a:cxn>
                  <a:cxn ang="0">
                    <a:pos x="63008140" y="0"/>
                  </a:cxn>
                  <a:cxn ang="0">
                    <a:pos x="63008140" y="0"/>
                  </a:cxn>
                  <a:cxn ang="0">
                    <a:pos x="126008342" y="0"/>
                  </a:cxn>
                  <a:cxn ang="0">
                    <a:pos x="63008140" y="0"/>
                  </a:cxn>
                  <a:cxn ang="0">
                    <a:pos x="63008140" y="0"/>
                  </a:cxn>
                  <a:cxn ang="0">
                    <a:pos x="126008342" y="0"/>
                  </a:cxn>
                  <a:cxn ang="0">
                    <a:pos x="63008140" y="0"/>
                  </a:cxn>
                  <a:cxn ang="0">
                    <a:pos x="63008140" y="0"/>
                  </a:cxn>
                  <a:cxn ang="0">
                    <a:pos x="126008342" y="0"/>
                  </a:cxn>
                  <a:cxn ang="0">
                    <a:pos x="63008140" y="0"/>
                  </a:cxn>
                  <a:cxn ang="0">
                    <a:pos x="63008140" y="0"/>
                  </a:cxn>
                  <a:cxn ang="0">
                    <a:pos x="126008342" y="0"/>
                  </a:cxn>
                  <a:cxn ang="0">
                    <a:pos x="63008140" y="0"/>
                  </a:cxn>
                  <a:cxn ang="0">
                    <a:pos x="63008140" y="0"/>
                  </a:cxn>
                  <a:cxn ang="0">
                    <a:pos x="126008342" y="0"/>
                  </a:cxn>
                  <a:cxn ang="0">
                    <a:pos x="126008342" y="0"/>
                  </a:cxn>
                </a:cxnLst>
                <a:rect l="0" t="0" r="0" b="0"/>
                <a:pathLst>
                  <a:path w="15" h="3"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moveTo>
                      <a:pt x="5" y="0"/>
                    </a:moveTo>
                    <a:cubicBezTo>
                      <a:pt x="8" y="0"/>
                      <a:pt x="11" y="1"/>
                      <a:pt x="14" y="3"/>
                    </a:cubicBezTo>
                    <a:cubicBezTo>
                      <a:pt x="11" y="1"/>
                      <a:pt x="8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3" name="Freeform 75"/>
              <p:cNvSpPr>
                <a:spLocks noEditPoints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4748213" y="1611313"/>
                <a:ext cx="117475" cy="23813"/>
              </a:xfrm>
              <a:custGeom>
                <a:avLst/>
                <a:gdLst/>
                <a:ahLst/>
                <a:cxnLst>
                  <a:cxn ang="0">
                    <a:pos x="920025042" y="189019656"/>
                  </a:cxn>
                  <a:cxn ang="0">
                    <a:pos x="920025042" y="189019656"/>
                  </a:cxn>
                  <a:cxn ang="0">
                    <a:pos x="920025042" y="189019656"/>
                  </a:cxn>
                  <a:cxn ang="0">
                    <a:pos x="920025042" y="189019656"/>
                  </a:cxn>
                  <a:cxn ang="0">
                    <a:pos x="920025042" y="189019656"/>
                  </a:cxn>
                  <a:cxn ang="0">
                    <a:pos x="920025042" y="189019656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22667395" y="0"/>
                  </a:cxn>
                  <a:cxn ang="0">
                    <a:pos x="122667395" y="0"/>
                  </a:cxn>
                  <a:cxn ang="0">
                    <a:pos x="122667395" y="0"/>
                  </a:cxn>
                  <a:cxn ang="0">
                    <a:pos x="122667395" y="0"/>
                  </a:cxn>
                  <a:cxn ang="0">
                    <a:pos x="0" y="0"/>
                  </a:cxn>
                  <a:cxn ang="0">
                    <a:pos x="122667395" y="0"/>
                  </a:cxn>
                  <a:cxn ang="0">
                    <a:pos x="0" y="0"/>
                  </a:cxn>
                  <a:cxn ang="0">
                    <a:pos x="122667395" y="0"/>
                  </a:cxn>
                  <a:cxn ang="0">
                    <a:pos x="0" y="0"/>
                  </a:cxn>
                  <a:cxn ang="0">
                    <a:pos x="122667395" y="0"/>
                  </a:cxn>
                  <a:cxn ang="0">
                    <a:pos x="0" y="0"/>
                  </a:cxn>
                  <a:cxn ang="0">
                    <a:pos x="122667395" y="0"/>
                  </a:cxn>
                  <a:cxn ang="0">
                    <a:pos x="0" y="0"/>
                  </a:cxn>
                  <a:cxn ang="0">
                    <a:pos x="122667395" y="0"/>
                  </a:cxn>
                  <a:cxn ang="0">
                    <a:pos x="0" y="0"/>
                  </a:cxn>
                  <a:cxn ang="0">
                    <a:pos x="122667395" y="0"/>
                  </a:cxn>
                  <a:cxn ang="0">
                    <a:pos x="0" y="0"/>
                  </a:cxn>
                  <a:cxn ang="0">
                    <a:pos x="122667395" y="0"/>
                  </a:cxn>
                  <a:cxn ang="0">
                    <a:pos x="61337613" y="0"/>
                  </a:cxn>
                  <a:cxn ang="0">
                    <a:pos x="122667395" y="0"/>
                  </a:cxn>
                  <a:cxn ang="0">
                    <a:pos x="61337613" y="0"/>
                  </a:cxn>
                  <a:cxn ang="0">
                    <a:pos x="122667395" y="0"/>
                  </a:cxn>
                  <a:cxn ang="0">
                    <a:pos x="61337613" y="0"/>
                  </a:cxn>
                  <a:cxn ang="0">
                    <a:pos x="122667395" y="0"/>
                  </a:cxn>
                  <a:cxn ang="0">
                    <a:pos x="61337613" y="0"/>
                  </a:cxn>
                  <a:cxn ang="0">
                    <a:pos x="122667395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  <a:cxn ang="0">
                    <a:pos x="61337613" y="0"/>
                  </a:cxn>
                </a:cxnLst>
                <a:rect l="0" t="0" r="0" b="0"/>
                <a:pathLst>
                  <a:path w="15" h="3"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3" y="0"/>
                    </a:moveTo>
                    <a:cubicBezTo>
                      <a:pt x="7" y="0"/>
                      <a:pt x="11" y="1"/>
                      <a:pt x="15" y="3"/>
                    </a:cubicBezTo>
                    <a:cubicBezTo>
                      <a:pt x="11" y="1"/>
                      <a:pt x="7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6" name="组合 377"/>
            <p:cNvGrpSpPr/>
            <p:nvPr/>
          </p:nvGrpSpPr>
          <p:grpSpPr>
            <a:xfrm>
              <a:off x="5260188" y="4753678"/>
              <a:ext cx="808668" cy="811048"/>
              <a:chOff x="5156201" y="4440238"/>
              <a:chExt cx="935038" cy="933450"/>
            </a:xfrm>
          </p:grpSpPr>
          <p:sp>
            <p:nvSpPr>
              <p:cNvPr id="74855" name="Oval 77"/>
              <p:cNvSpPr/>
              <p:nvPr>
                <p:custDataLst>
                  <p:tags r:id="rId60"/>
                </p:custDataLst>
              </p:nvPr>
            </p:nvSpPr>
            <p:spPr>
              <a:xfrm>
                <a:off x="5156201" y="4440238"/>
                <a:ext cx="935038" cy="9334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56" name="Oval 78"/>
              <p:cNvSpPr/>
              <p:nvPr>
                <p:custDataLst>
                  <p:tags r:id="rId61"/>
                </p:custDataLst>
              </p:nvPr>
            </p:nvSpPr>
            <p:spPr>
              <a:xfrm>
                <a:off x="5195888" y="4478338"/>
                <a:ext cx="865188" cy="8651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57" name="Oval 79"/>
              <p:cNvSpPr/>
              <p:nvPr>
                <p:custDataLst>
                  <p:tags r:id="rId62"/>
                </p:custDataLst>
              </p:nvPr>
            </p:nvSpPr>
            <p:spPr>
              <a:xfrm>
                <a:off x="5156201" y="4440238"/>
                <a:ext cx="935038" cy="93345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Oval 8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5194416" y="4478889"/>
                <a:ext cx="865412" cy="863706"/>
              </a:xfrm>
              <a:prstGeom prst="ellipse">
                <a:avLst/>
              </a:prstGeom>
              <a:solidFill>
                <a:schemeClr val="accent3">
                  <a:lumMod val="75000"/>
                  <a:alpha val="87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859" name="Freeform 81"/>
              <p:cNvSpPr>
                <a:spLocks noEditPoints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5611813" y="4478338"/>
                <a:ext cx="39688" cy="0"/>
              </a:xfrm>
              <a:custGeom>
                <a:avLst/>
                <a:gdLst/>
                <a:ahLst/>
                <a:cxnLst>
                  <a:cxn ang="0">
                    <a:pos x="315027469" y="0"/>
                  </a:cxn>
                  <a:cxn ang="0">
                    <a:pos x="252018800" y="0"/>
                  </a:cxn>
                  <a:cxn ang="0">
                    <a:pos x="252018800" y="0"/>
                  </a:cxn>
                  <a:cxn ang="0">
                    <a:pos x="25201880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901806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901806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901806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89018069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26009400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26009400" y="0"/>
                  </a:cxn>
                  <a:cxn ang="0">
                    <a:pos x="63008669" y="0"/>
                  </a:cxn>
                  <a:cxn ang="0">
                    <a:pos x="63008669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  <a:cxn ang="0">
                    <a:pos x="126009400" y="0"/>
                  </a:cxn>
                </a:cxnLst>
                <a:rect l="0" t="0" r="0" b="0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7" name="组合 378"/>
            <p:cNvGrpSpPr/>
            <p:nvPr/>
          </p:nvGrpSpPr>
          <p:grpSpPr>
            <a:xfrm>
              <a:off x="5858795" y="3279171"/>
              <a:ext cx="196332" cy="204141"/>
              <a:chOff x="5848351" y="2743200"/>
              <a:chExt cx="227013" cy="234950"/>
            </a:xfrm>
          </p:grpSpPr>
          <p:sp>
            <p:nvSpPr>
              <p:cNvPr id="74850" name="Oval 83"/>
              <p:cNvSpPr/>
              <p:nvPr>
                <p:custDataLst>
                  <p:tags r:id="rId55"/>
                </p:custDataLst>
              </p:nvPr>
            </p:nvSpPr>
            <p:spPr>
              <a:xfrm>
                <a:off x="5848351" y="2743200"/>
                <a:ext cx="227013" cy="23495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51" name="Oval 84"/>
              <p:cNvSpPr/>
              <p:nvPr>
                <p:custDataLst>
                  <p:tags r:id="rId56"/>
                </p:custDataLst>
              </p:nvPr>
            </p:nvSpPr>
            <p:spPr>
              <a:xfrm>
                <a:off x="5856288" y="2759075"/>
                <a:ext cx="211138" cy="21113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52" name="Oval 85"/>
              <p:cNvSpPr/>
              <p:nvPr>
                <p:custDataLst>
                  <p:tags r:id="rId57"/>
                </p:custDataLst>
              </p:nvPr>
            </p:nvSpPr>
            <p:spPr>
              <a:xfrm>
                <a:off x="5848351" y="2743200"/>
                <a:ext cx="227013" cy="2349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Oval 8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855945" y="2757969"/>
                <a:ext cx="210390" cy="212139"/>
              </a:xfrm>
              <a:prstGeom prst="ellipse">
                <a:avLst/>
              </a:prstGeom>
              <a:solidFill>
                <a:schemeClr val="accent3">
                  <a:lumMod val="75000"/>
                  <a:alpha val="87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854" name="Freeform 87"/>
              <p:cNvSpPr>
                <a:spLocks noEditPoints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5957888" y="2759075"/>
                <a:ext cx="7938" cy="0"/>
              </a:xfrm>
              <a:custGeom>
                <a:avLst/>
                <a:gdLst/>
                <a:ahLst/>
                <a:cxnLst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30118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8" name="组合 379"/>
            <p:cNvGrpSpPr/>
            <p:nvPr/>
          </p:nvGrpSpPr>
          <p:grpSpPr>
            <a:xfrm>
              <a:off x="6375023" y="2623988"/>
              <a:ext cx="891046" cy="900705"/>
              <a:chOff x="6445249" y="1989138"/>
              <a:chExt cx="1030288" cy="1036638"/>
            </a:xfrm>
          </p:grpSpPr>
          <p:sp>
            <p:nvSpPr>
              <p:cNvPr id="74847" name="Freeform 504"/>
              <p:cNvSpPr/>
              <p:nvPr>
                <p:custDataLst>
                  <p:tags r:id="rId52"/>
                </p:custDataLst>
              </p:nvPr>
            </p:nvSpPr>
            <p:spPr>
              <a:xfrm>
                <a:off x="6445249" y="1989138"/>
                <a:ext cx="1030288" cy="1036638"/>
              </a:xfrm>
              <a:custGeom>
                <a:avLst/>
                <a:gdLst/>
                <a:ahLst/>
                <a:cxnLst>
                  <a:cxn ang="0">
                    <a:pos x="2147483647" y="98679299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89682069" y="2147483647"/>
                  </a:cxn>
                  <a:cxn ang="0">
                    <a:pos x="2147483647" y="986792990"/>
                  </a:cxn>
                </a:cxnLst>
                <a:rect l="0" t="0" r="0" b="0"/>
                <a:pathLst>
                  <a:path w="131" h="132">
                    <a:moveTo>
                      <a:pt x="37" y="16"/>
                    </a:moveTo>
                    <a:cubicBezTo>
                      <a:pt x="64" y="0"/>
                      <a:pt x="100" y="10"/>
                      <a:pt x="116" y="37"/>
                    </a:cubicBezTo>
                    <a:cubicBezTo>
                      <a:pt x="131" y="65"/>
                      <a:pt x="122" y="100"/>
                      <a:pt x="94" y="116"/>
                    </a:cubicBezTo>
                    <a:cubicBezTo>
                      <a:pt x="67" y="132"/>
                      <a:pt x="31" y="123"/>
                      <a:pt x="16" y="95"/>
                    </a:cubicBezTo>
                    <a:cubicBezTo>
                      <a:pt x="0" y="67"/>
                      <a:pt x="9" y="32"/>
                      <a:pt x="37" y="16"/>
                    </a:cubicBez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8" name="Freeform 505"/>
              <p:cNvSpPr/>
              <p:nvPr>
                <p:custDataLst>
                  <p:tags r:id="rId53"/>
                </p:custDataLst>
              </p:nvPr>
            </p:nvSpPr>
            <p:spPr>
              <a:xfrm>
                <a:off x="6484938" y="2027239"/>
                <a:ext cx="950913" cy="958850"/>
              </a:xfrm>
              <a:custGeom>
                <a:avLst/>
                <a:gdLst/>
                <a:ahLst/>
                <a:cxnLst>
                  <a:cxn ang="0">
                    <a:pos x="2099859526" y="926555618"/>
                  </a:cxn>
                  <a:cxn ang="0">
                    <a:pos x="2147483647" y="2100195877"/>
                  </a:cxn>
                  <a:cxn ang="0">
                    <a:pos x="2147483647" y="2147483647"/>
                  </a:cxn>
                  <a:cxn ang="0">
                    <a:pos x="864647116" y="2147483647"/>
                  </a:cxn>
                  <a:cxn ang="0">
                    <a:pos x="2099859526" y="926555618"/>
                  </a:cxn>
                </a:cxnLst>
                <a:rect l="0" t="0" r="0" b="0"/>
                <a:pathLst>
                  <a:path w="121" h="122">
                    <a:moveTo>
                      <a:pt x="34" y="15"/>
                    </a:moveTo>
                    <a:cubicBezTo>
                      <a:pt x="59" y="0"/>
                      <a:pt x="92" y="9"/>
                      <a:pt x="107" y="34"/>
                    </a:cubicBezTo>
                    <a:cubicBezTo>
                      <a:pt x="121" y="60"/>
                      <a:pt x="113" y="92"/>
                      <a:pt x="87" y="107"/>
                    </a:cubicBezTo>
                    <a:cubicBezTo>
                      <a:pt x="62" y="122"/>
                      <a:pt x="29" y="113"/>
                      <a:pt x="14" y="88"/>
                    </a:cubicBezTo>
                    <a:cubicBezTo>
                      <a:pt x="0" y="62"/>
                      <a:pt x="8" y="30"/>
                      <a:pt x="34" y="15"/>
                    </a:cubicBezTo>
                  </a:path>
                </a:pathLst>
              </a:custGeom>
              <a:solidFill>
                <a:srgbClr val="FEC11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9" name="Freeform 506"/>
              <p:cNvSpPr>
                <a:spLocks noEditPoints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6562725" y="2640013"/>
                <a:ext cx="31750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2015625" y="6300390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0">
                    <a:moveTo>
                      <a:pt x="0" y="0"/>
                    </a:moveTo>
                    <a:cubicBezTo>
                      <a:pt x="1" y="3"/>
                      <a:pt x="3" y="7"/>
                      <a:pt x="4" y="10"/>
                    </a:cubicBezTo>
                    <a:cubicBezTo>
                      <a:pt x="3" y="7"/>
                      <a:pt x="1" y="3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9" name="组合 380"/>
            <p:cNvGrpSpPr/>
            <p:nvPr/>
          </p:nvGrpSpPr>
          <p:grpSpPr>
            <a:xfrm>
              <a:off x="6932441" y="3559176"/>
              <a:ext cx="897910" cy="900705"/>
              <a:chOff x="7089774" y="3065463"/>
              <a:chExt cx="1038225" cy="1036638"/>
            </a:xfrm>
          </p:grpSpPr>
          <p:sp>
            <p:nvSpPr>
              <p:cNvPr id="74844" name="Freeform 508"/>
              <p:cNvSpPr/>
              <p:nvPr>
                <p:custDataLst>
                  <p:tags r:id="rId49"/>
                </p:custDataLst>
              </p:nvPr>
            </p:nvSpPr>
            <p:spPr>
              <a:xfrm>
                <a:off x="7089774" y="3065463"/>
                <a:ext cx="1038225" cy="1036638"/>
              </a:xfrm>
              <a:custGeom>
                <a:avLst/>
                <a:gdLst/>
                <a:ahLst/>
                <a:cxnLst>
                  <a:cxn ang="0">
                    <a:pos x="2147483647" y="98679299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89813827" y="2147483647"/>
                  </a:cxn>
                  <a:cxn ang="0">
                    <a:pos x="2147483647" y="986792990"/>
                  </a:cxn>
                </a:cxnLst>
                <a:rect l="0" t="0" r="0" b="0"/>
                <a:pathLst>
                  <a:path w="132" h="132">
                    <a:moveTo>
                      <a:pt x="37" y="16"/>
                    </a:moveTo>
                    <a:cubicBezTo>
                      <a:pt x="65" y="0"/>
                      <a:pt x="100" y="9"/>
                      <a:pt x="116" y="37"/>
                    </a:cubicBezTo>
                    <a:cubicBezTo>
                      <a:pt x="132" y="64"/>
                      <a:pt x="122" y="100"/>
                      <a:pt x="95" y="116"/>
                    </a:cubicBezTo>
                    <a:cubicBezTo>
                      <a:pt x="67" y="132"/>
                      <a:pt x="32" y="122"/>
                      <a:pt x="16" y="95"/>
                    </a:cubicBezTo>
                    <a:cubicBezTo>
                      <a:pt x="0" y="67"/>
                      <a:pt x="9" y="32"/>
                      <a:pt x="37" y="16"/>
                    </a:cubicBez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5" name="Freeform 509"/>
              <p:cNvSpPr/>
              <p:nvPr>
                <p:custDataLst>
                  <p:tags r:id="rId50"/>
                </p:custDataLst>
              </p:nvPr>
            </p:nvSpPr>
            <p:spPr>
              <a:xfrm>
                <a:off x="7129463" y="3103564"/>
                <a:ext cx="958849" cy="958850"/>
              </a:xfrm>
              <a:custGeom>
                <a:avLst/>
                <a:gdLst/>
                <a:ahLst/>
                <a:cxnLst>
                  <a:cxn ang="0">
                    <a:pos x="2100193687" y="926555618"/>
                  </a:cxn>
                  <a:cxn ang="0">
                    <a:pos x="2147483647" y="2100195877"/>
                  </a:cxn>
                  <a:cxn ang="0">
                    <a:pos x="2147483647" y="2147483647"/>
                  </a:cxn>
                  <a:cxn ang="0">
                    <a:pos x="926554651" y="2147483647"/>
                  </a:cxn>
                  <a:cxn ang="0">
                    <a:pos x="2100193687" y="926555618"/>
                  </a:cxn>
                </a:cxnLst>
                <a:rect l="0" t="0" r="0" b="0"/>
                <a:pathLst>
                  <a:path w="122" h="122">
                    <a:moveTo>
                      <a:pt x="34" y="15"/>
                    </a:moveTo>
                    <a:cubicBezTo>
                      <a:pt x="60" y="0"/>
                      <a:pt x="92" y="9"/>
                      <a:pt x="107" y="34"/>
                    </a:cubicBezTo>
                    <a:cubicBezTo>
                      <a:pt x="122" y="60"/>
                      <a:pt x="113" y="92"/>
                      <a:pt x="87" y="107"/>
                    </a:cubicBezTo>
                    <a:cubicBezTo>
                      <a:pt x="62" y="122"/>
                      <a:pt x="29" y="113"/>
                      <a:pt x="15" y="87"/>
                    </a:cubicBezTo>
                    <a:cubicBezTo>
                      <a:pt x="0" y="62"/>
                      <a:pt x="9" y="29"/>
                      <a:pt x="34" y="15"/>
                    </a:cubicBezTo>
                  </a:path>
                </a:pathLst>
              </a:custGeom>
              <a:solidFill>
                <a:srgbClr val="FEC11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6" name="Freeform 510"/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7177088" y="3449638"/>
                <a:ext cx="203200" cy="487363"/>
              </a:xfrm>
              <a:custGeom>
                <a:avLst/>
                <a:gdLst/>
                <a:ahLst/>
                <a:cxnLst>
                  <a:cxn ang="0">
                    <a:pos x="549718523" y="2147483647"/>
                  </a:cxn>
                  <a:cxn ang="0">
                    <a:pos x="1588086154" y="2147483647"/>
                  </a:cxn>
                  <a:cxn ang="0">
                    <a:pos x="549718523" y="2147483647"/>
                  </a:cxn>
                  <a:cxn ang="0">
                    <a:pos x="244324554" y="0"/>
                  </a:cxn>
                  <a:cxn ang="0">
                    <a:pos x="549718523" y="2147483647"/>
                  </a:cxn>
                  <a:cxn ang="0">
                    <a:pos x="244324554" y="0"/>
                  </a:cxn>
                  <a:cxn ang="0">
                    <a:pos x="244324554" y="0"/>
                  </a:cxn>
                  <a:cxn ang="0">
                    <a:pos x="244324554" y="0"/>
                  </a:cxn>
                  <a:cxn ang="0">
                    <a:pos x="244324554" y="0"/>
                  </a:cxn>
                </a:cxnLst>
                <a:rect l="0" t="0" r="0" b="0"/>
                <a:pathLst>
                  <a:path w="26" h="62">
                    <a:moveTo>
                      <a:pt x="9" y="43"/>
                    </a:moveTo>
                    <a:cubicBezTo>
                      <a:pt x="13" y="51"/>
                      <a:pt x="19" y="57"/>
                      <a:pt x="26" y="62"/>
                    </a:cubicBezTo>
                    <a:cubicBezTo>
                      <a:pt x="19" y="57"/>
                      <a:pt x="13" y="51"/>
                      <a:pt x="9" y="43"/>
                    </a:cubicBezTo>
                    <a:moveTo>
                      <a:pt x="4" y="0"/>
                    </a:moveTo>
                    <a:cubicBezTo>
                      <a:pt x="0" y="14"/>
                      <a:pt x="1" y="30"/>
                      <a:pt x="9" y="43"/>
                    </a:cubicBezTo>
                    <a:cubicBezTo>
                      <a:pt x="1" y="30"/>
                      <a:pt x="0" y="14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80" name="组合 381"/>
            <p:cNvGrpSpPr/>
            <p:nvPr/>
          </p:nvGrpSpPr>
          <p:grpSpPr>
            <a:xfrm>
              <a:off x="5186048" y="3422622"/>
              <a:ext cx="896537" cy="900705"/>
              <a:chOff x="5070475" y="2908301"/>
              <a:chExt cx="1036638" cy="1036638"/>
            </a:xfrm>
          </p:grpSpPr>
          <p:sp>
            <p:nvSpPr>
              <p:cNvPr id="74842" name="Freeform 512"/>
              <p:cNvSpPr/>
              <p:nvPr>
                <p:custDataLst>
                  <p:tags r:id="rId47"/>
                </p:custDataLst>
              </p:nvPr>
            </p:nvSpPr>
            <p:spPr>
              <a:xfrm>
                <a:off x="5070475" y="2908301"/>
                <a:ext cx="1036638" cy="1036638"/>
              </a:xfrm>
              <a:custGeom>
                <a:avLst/>
                <a:gdLst/>
                <a:ahLst/>
                <a:cxnLst>
                  <a:cxn ang="0">
                    <a:pos x="2147483647" y="98679299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86792990" y="2147483647"/>
                  </a:cxn>
                  <a:cxn ang="0">
                    <a:pos x="2147483647" y="986792990"/>
                  </a:cxn>
                </a:cxnLst>
                <a:rect l="0" t="0" r="0" b="0"/>
                <a:pathLst>
                  <a:path w="132" h="132">
                    <a:moveTo>
                      <a:pt x="37" y="16"/>
                    </a:moveTo>
                    <a:cubicBezTo>
                      <a:pt x="65" y="0"/>
                      <a:pt x="100" y="9"/>
                      <a:pt x="116" y="37"/>
                    </a:cubicBezTo>
                    <a:cubicBezTo>
                      <a:pt x="132" y="65"/>
                      <a:pt x="122" y="100"/>
                      <a:pt x="95" y="116"/>
                    </a:cubicBezTo>
                    <a:cubicBezTo>
                      <a:pt x="67" y="132"/>
                      <a:pt x="32" y="122"/>
                      <a:pt x="16" y="95"/>
                    </a:cubicBezTo>
                    <a:cubicBezTo>
                      <a:pt x="0" y="67"/>
                      <a:pt x="9" y="32"/>
                      <a:pt x="37" y="16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3" name="Freeform 513"/>
              <p:cNvSpPr/>
              <p:nvPr>
                <p:custDataLst>
                  <p:tags r:id="rId48"/>
                </p:custDataLst>
              </p:nvPr>
            </p:nvSpPr>
            <p:spPr>
              <a:xfrm>
                <a:off x="5108575" y="2946401"/>
                <a:ext cx="958850" cy="958850"/>
              </a:xfrm>
              <a:custGeom>
                <a:avLst/>
                <a:gdLst/>
                <a:ahLst/>
                <a:cxnLst>
                  <a:cxn ang="0">
                    <a:pos x="2100195877" y="926555618"/>
                  </a:cxn>
                  <a:cxn ang="0">
                    <a:pos x="2147483647" y="2100195877"/>
                  </a:cxn>
                  <a:cxn ang="0">
                    <a:pos x="2147483647" y="2147483647"/>
                  </a:cxn>
                  <a:cxn ang="0">
                    <a:pos x="926555618" y="2147483647"/>
                  </a:cxn>
                  <a:cxn ang="0">
                    <a:pos x="2100195877" y="926555618"/>
                  </a:cxn>
                </a:cxnLst>
                <a:rect l="0" t="0" r="0" b="0"/>
                <a:pathLst>
                  <a:path w="122" h="122">
                    <a:moveTo>
                      <a:pt x="34" y="15"/>
                    </a:moveTo>
                    <a:cubicBezTo>
                      <a:pt x="60" y="0"/>
                      <a:pt x="92" y="9"/>
                      <a:pt x="107" y="34"/>
                    </a:cubicBezTo>
                    <a:cubicBezTo>
                      <a:pt x="122" y="60"/>
                      <a:pt x="113" y="92"/>
                      <a:pt x="88" y="107"/>
                    </a:cubicBezTo>
                    <a:cubicBezTo>
                      <a:pt x="62" y="122"/>
                      <a:pt x="29" y="113"/>
                      <a:pt x="15" y="88"/>
                    </a:cubicBezTo>
                    <a:cubicBezTo>
                      <a:pt x="0" y="62"/>
                      <a:pt x="9" y="30"/>
                      <a:pt x="34" y="15"/>
                    </a:cubicBezTo>
                    <a:close/>
                  </a:path>
                </a:pathLst>
              </a:custGeom>
              <a:solidFill>
                <a:srgbClr val="DE3F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81" name="组合 382"/>
            <p:cNvGrpSpPr/>
            <p:nvPr/>
          </p:nvGrpSpPr>
          <p:grpSpPr>
            <a:xfrm>
              <a:off x="6239102" y="4772989"/>
              <a:ext cx="897910" cy="902084"/>
              <a:chOff x="6288088" y="4462463"/>
              <a:chExt cx="1038225" cy="1038225"/>
            </a:xfrm>
          </p:grpSpPr>
          <p:sp>
            <p:nvSpPr>
              <p:cNvPr id="74839" name="Freeform 514"/>
              <p:cNvSpPr/>
              <p:nvPr>
                <p:custDataLst>
                  <p:tags r:id="rId44"/>
                </p:custDataLst>
              </p:nvPr>
            </p:nvSpPr>
            <p:spPr>
              <a:xfrm>
                <a:off x="6288088" y="4462463"/>
                <a:ext cx="1038225" cy="1038225"/>
              </a:xfrm>
              <a:custGeom>
                <a:avLst/>
                <a:gdLst/>
                <a:ahLst/>
                <a:cxnLst>
                  <a:cxn ang="0">
                    <a:pos x="2147483647" y="98981382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89813827" y="2147483647"/>
                  </a:cxn>
                  <a:cxn ang="0">
                    <a:pos x="2147483647" y="989813827"/>
                  </a:cxn>
                </a:cxnLst>
                <a:rect l="0" t="0" r="0" b="0"/>
                <a:pathLst>
                  <a:path w="132" h="132">
                    <a:moveTo>
                      <a:pt x="37" y="16"/>
                    </a:moveTo>
                    <a:cubicBezTo>
                      <a:pt x="64" y="0"/>
                      <a:pt x="100" y="9"/>
                      <a:pt x="116" y="37"/>
                    </a:cubicBezTo>
                    <a:cubicBezTo>
                      <a:pt x="132" y="64"/>
                      <a:pt x="122" y="100"/>
                      <a:pt x="95" y="116"/>
                    </a:cubicBezTo>
                    <a:cubicBezTo>
                      <a:pt x="67" y="132"/>
                      <a:pt x="32" y="122"/>
                      <a:pt x="16" y="94"/>
                    </a:cubicBezTo>
                    <a:cubicBezTo>
                      <a:pt x="0" y="67"/>
                      <a:pt x="9" y="32"/>
                      <a:pt x="37" y="16"/>
                    </a:cubicBez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0" name="Freeform 515"/>
              <p:cNvSpPr/>
              <p:nvPr>
                <p:custDataLst>
                  <p:tags r:id="rId45"/>
                </p:custDataLst>
              </p:nvPr>
            </p:nvSpPr>
            <p:spPr>
              <a:xfrm>
                <a:off x="6327775" y="4502151"/>
                <a:ext cx="958850" cy="950913"/>
              </a:xfrm>
              <a:custGeom>
                <a:avLst/>
                <a:gdLst/>
                <a:ahLst/>
                <a:cxnLst>
                  <a:cxn ang="0">
                    <a:pos x="2100195877" y="864647116"/>
                  </a:cxn>
                  <a:cxn ang="0">
                    <a:pos x="2147483647" y="2099859526"/>
                  </a:cxn>
                  <a:cxn ang="0">
                    <a:pos x="2147483647" y="2147483647"/>
                  </a:cxn>
                  <a:cxn ang="0">
                    <a:pos x="926555618" y="2147483647"/>
                  </a:cxn>
                  <a:cxn ang="0">
                    <a:pos x="2100195877" y="864647116"/>
                  </a:cxn>
                </a:cxnLst>
                <a:rect l="0" t="0" r="0" b="0"/>
                <a:pathLst>
                  <a:path w="122" h="121">
                    <a:moveTo>
                      <a:pt x="34" y="14"/>
                    </a:moveTo>
                    <a:cubicBezTo>
                      <a:pt x="60" y="0"/>
                      <a:pt x="92" y="8"/>
                      <a:pt x="107" y="34"/>
                    </a:cubicBezTo>
                    <a:cubicBezTo>
                      <a:pt x="122" y="59"/>
                      <a:pt x="113" y="92"/>
                      <a:pt x="87" y="107"/>
                    </a:cubicBezTo>
                    <a:cubicBezTo>
                      <a:pt x="62" y="121"/>
                      <a:pt x="29" y="113"/>
                      <a:pt x="15" y="87"/>
                    </a:cubicBezTo>
                    <a:cubicBezTo>
                      <a:pt x="0" y="62"/>
                      <a:pt x="9" y="29"/>
                      <a:pt x="34" y="14"/>
                    </a:cubicBezTo>
                  </a:path>
                </a:pathLst>
              </a:custGeom>
              <a:solidFill>
                <a:srgbClr val="DE3F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1" name="Freeform 516"/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6375400" y="4879976"/>
                <a:ext cx="117475" cy="376238"/>
              </a:xfrm>
              <a:custGeom>
                <a:avLst/>
                <a:gdLst/>
                <a:ahLst/>
                <a:cxnLst>
                  <a:cxn ang="0">
                    <a:pos x="552015025" y="2147483647"/>
                  </a:cxn>
                  <a:cxn ang="0">
                    <a:pos x="920025042" y="2147483647"/>
                  </a:cxn>
                  <a:cxn ang="0">
                    <a:pos x="552015025" y="2147483647"/>
                  </a:cxn>
                  <a:cxn ang="0">
                    <a:pos x="184005008" y="61436530"/>
                  </a:cxn>
                  <a:cxn ang="0">
                    <a:pos x="552015025" y="2147483647"/>
                  </a:cxn>
                  <a:cxn ang="0">
                    <a:pos x="184005008" y="61436530"/>
                  </a:cxn>
                  <a:cxn ang="0">
                    <a:pos x="184005008" y="0"/>
                  </a:cxn>
                  <a:cxn ang="0">
                    <a:pos x="184005008" y="6143653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  <a:cxn ang="0">
                    <a:pos x="184005008" y="0"/>
                  </a:cxn>
                </a:cxnLst>
                <a:rect l="0" t="0" r="0" b="0"/>
                <a:pathLst>
                  <a:path w="15" h="48">
                    <a:moveTo>
                      <a:pt x="9" y="39"/>
                    </a:moveTo>
                    <a:cubicBezTo>
                      <a:pt x="10" y="42"/>
                      <a:pt x="13" y="45"/>
                      <a:pt x="15" y="48"/>
                    </a:cubicBezTo>
                    <a:cubicBezTo>
                      <a:pt x="13" y="45"/>
                      <a:pt x="10" y="42"/>
                      <a:pt x="9" y="39"/>
                    </a:cubicBezTo>
                    <a:moveTo>
                      <a:pt x="3" y="1"/>
                    </a:moveTo>
                    <a:cubicBezTo>
                      <a:pt x="0" y="13"/>
                      <a:pt x="2" y="27"/>
                      <a:pt x="9" y="39"/>
                    </a:cubicBezTo>
                    <a:cubicBezTo>
                      <a:pt x="2" y="27"/>
                      <a:pt x="0" y="13"/>
                      <a:pt x="3" y="1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82" name="组合 383"/>
            <p:cNvGrpSpPr/>
            <p:nvPr/>
          </p:nvGrpSpPr>
          <p:grpSpPr>
            <a:xfrm>
              <a:off x="7319617" y="3080548"/>
              <a:ext cx="578013" cy="580700"/>
              <a:chOff x="7537453" y="2514601"/>
              <a:chExt cx="668338" cy="668338"/>
            </a:xfrm>
          </p:grpSpPr>
          <p:sp>
            <p:nvSpPr>
              <p:cNvPr id="74836" name="Freeform 518"/>
              <p:cNvSpPr/>
              <p:nvPr>
                <p:custDataLst>
                  <p:tags r:id="rId41"/>
                </p:custDataLst>
              </p:nvPr>
            </p:nvSpPr>
            <p:spPr>
              <a:xfrm>
                <a:off x="7537453" y="2514601"/>
                <a:ext cx="668338" cy="668338"/>
              </a:xfrm>
              <a:custGeom>
                <a:avLst/>
                <a:gdLst/>
                <a:ahLst/>
                <a:cxnLst>
                  <a:cxn ang="0">
                    <a:pos x="1483765400" y="618236238"/>
                  </a:cxn>
                  <a:cxn ang="0">
                    <a:pos x="2147483647" y="1483765400"/>
                  </a:cxn>
                  <a:cxn ang="0">
                    <a:pos x="2147483647" y="2147483647"/>
                  </a:cxn>
                  <a:cxn ang="0">
                    <a:pos x="618236238" y="2147483647"/>
                  </a:cxn>
                  <a:cxn ang="0">
                    <a:pos x="1483765400" y="618236238"/>
                  </a:cxn>
                </a:cxnLst>
                <a:rect l="0" t="0" r="0" b="0"/>
                <a:pathLst>
                  <a:path w="85" h="85">
                    <a:moveTo>
                      <a:pt x="24" y="10"/>
                    </a:moveTo>
                    <a:cubicBezTo>
                      <a:pt x="42" y="0"/>
                      <a:pt x="64" y="6"/>
                      <a:pt x="75" y="24"/>
                    </a:cubicBezTo>
                    <a:cubicBezTo>
                      <a:pt x="85" y="42"/>
                      <a:pt x="79" y="64"/>
                      <a:pt x="61" y="75"/>
                    </a:cubicBezTo>
                    <a:cubicBezTo>
                      <a:pt x="43" y="85"/>
                      <a:pt x="21" y="79"/>
                      <a:pt x="10" y="61"/>
                    </a:cubicBezTo>
                    <a:cubicBezTo>
                      <a:pt x="0" y="43"/>
                      <a:pt x="6" y="21"/>
                      <a:pt x="24" y="10"/>
                    </a:cubicBez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7" name="Freeform 519"/>
              <p:cNvSpPr/>
              <p:nvPr>
                <p:custDataLst>
                  <p:tags r:id="rId42"/>
                </p:custDataLst>
              </p:nvPr>
            </p:nvSpPr>
            <p:spPr>
              <a:xfrm>
                <a:off x="7561263" y="2538413"/>
                <a:ext cx="620713" cy="620713"/>
              </a:xfrm>
              <a:custGeom>
                <a:avLst/>
                <a:gdLst/>
                <a:ahLst/>
                <a:cxnLst>
                  <a:cxn ang="0">
                    <a:pos x="1358159330" y="617342293"/>
                  </a:cxn>
                  <a:cxn ang="0">
                    <a:pos x="2147483647" y="1358159330"/>
                  </a:cxn>
                  <a:cxn ang="0">
                    <a:pos x="2147483647" y="2147483647"/>
                  </a:cxn>
                  <a:cxn ang="0">
                    <a:pos x="617342293" y="2147483647"/>
                  </a:cxn>
                  <a:cxn ang="0">
                    <a:pos x="1358159330" y="617342293"/>
                  </a:cxn>
                </a:cxnLst>
                <a:rect l="0" t="0" r="0" b="0"/>
                <a:pathLst>
                  <a:path w="79" h="79">
                    <a:moveTo>
                      <a:pt x="22" y="10"/>
                    </a:moveTo>
                    <a:cubicBezTo>
                      <a:pt x="39" y="0"/>
                      <a:pt x="60" y="6"/>
                      <a:pt x="69" y="22"/>
                    </a:cubicBezTo>
                    <a:cubicBezTo>
                      <a:pt x="79" y="39"/>
                      <a:pt x="73" y="60"/>
                      <a:pt x="57" y="69"/>
                    </a:cubicBezTo>
                    <a:cubicBezTo>
                      <a:pt x="40" y="79"/>
                      <a:pt x="19" y="73"/>
                      <a:pt x="10" y="57"/>
                    </a:cubicBezTo>
                    <a:cubicBezTo>
                      <a:pt x="0" y="40"/>
                      <a:pt x="6" y="19"/>
                      <a:pt x="22" y="10"/>
                    </a:cubicBezTo>
                  </a:path>
                </a:pathLst>
              </a:custGeom>
              <a:solidFill>
                <a:srgbClr val="DE3F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8" name="Freeform 520"/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7608888" y="2884488"/>
                <a:ext cx="31750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2015625" y="7940430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3">
                    <a:moveTo>
                      <a:pt x="0" y="0"/>
                    </a:moveTo>
                    <a:cubicBezTo>
                      <a:pt x="0" y="4"/>
                      <a:pt x="2" y="8"/>
                      <a:pt x="4" y="13"/>
                    </a:cubicBezTo>
                    <a:cubicBezTo>
                      <a:pt x="2" y="8"/>
                      <a:pt x="0" y="4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83" name="组合 384"/>
            <p:cNvGrpSpPr/>
            <p:nvPr/>
          </p:nvGrpSpPr>
          <p:grpSpPr>
            <a:xfrm>
              <a:off x="6232237" y="3401932"/>
              <a:ext cx="278709" cy="273108"/>
              <a:chOff x="6280150" y="2884488"/>
              <a:chExt cx="322263" cy="314325"/>
            </a:xfrm>
          </p:grpSpPr>
          <p:sp>
            <p:nvSpPr>
              <p:cNvPr id="74833" name="Freeform 522"/>
              <p:cNvSpPr/>
              <p:nvPr>
                <p:custDataLst>
                  <p:tags r:id="rId38"/>
                </p:custDataLst>
              </p:nvPr>
            </p:nvSpPr>
            <p:spPr>
              <a:xfrm>
                <a:off x="6280150" y="2884488"/>
                <a:ext cx="322263" cy="314325"/>
              </a:xfrm>
              <a:custGeom>
                <a:avLst/>
                <a:gdLst/>
                <a:ahLst/>
                <a:cxnLst>
                  <a:cxn ang="0">
                    <a:pos x="741369962" y="247004443"/>
                  </a:cxn>
                  <a:cxn ang="0">
                    <a:pos x="2147483647" y="679248467"/>
                  </a:cxn>
                  <a:cxn ang="0">
                    <a:pos x="1791640799" y="2147483647"/>
                  </a:cxn>
                  <a:cxn ang="0">
                    <a:pos x="308900876" y="1790756674"/>
                  </a:cxn>
                  <a:cxn ang="0">
                    <a:pos x="741369962" y="247004443"/>
                  </a:cxn>
                </a:cxnLst>
                <a:rect l="0" t="0" r="0" b="0"/>
                <a:pathLst>
                  <a:path w="41" h="40">
                    <a:moveTo>
                      <a:pt x="12" y="4"/>
                    </a:moveTo>
                    <a:cubicBezTo>
                      <a:pt x="20" y="0"/>
                      <a:pt x="31" y="2"/>
                      <a:pt x="36" y="11"/>
                    </a:cubicBezTo>
                    <a:cubicBezTo>
                      <a:pt x="41" y="19"/>
                      <a:pt x="38" y="30"/>
                      <a:pt x="29" y="35"/>
                    </a:cubicBezTo>
                    <a:cubicBezTo>
                      <a:pt x="21" y="40"/>
                      <a:pt x="10" y="37"/>
                      <a:pt x="5" y="29"/>
                    </a:cubicBezTo>
                    <a:cubicBezTo>
                      <a:pt x="0" y="20"/>
                      <a:pt x="3" y="9"/>
                      <a:pt x="12" y="4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4" name="Freeform 523"/>
              <p:cNvSpPr/>
              <p:nvPr>
                <p:custDataLst>
                  <p:tags r:id="rId39"/>
                </p:custDataLst>
              </p:nvPr>
            </p:nvSpPr>
            <p:spPr>
              <a:xfrm>
                <a:off x="6296025" y="2892426"/>
                <a:ext cx="290513" cy="298450"/>
              </a:xfrm>
              <a:custGeom>
                <a:avLst/>
                <a:gdLst/>
                <a:ahLst/>
                <a:cxnLst>
                  <a:cxn ang="0">
                    <a:pos x="616492141" y="308424513"/>
                  </a:cxn>
                  <a:cxn ang="0">
                    <a:pos x="2034423280" y="678526075"/>
                  </a:cxn>
                  <a:cxn ang="0">
                    <a:pos x="1664529566" y="2035586079"/>
                  </a:cxn>
                  <a:cxn ang="0">
                    <a:pos x="246598427" y="1665484517"/>
                  </a:cxn>
                  <a:cxn ang="0">
                    <a:pos x="616492141" y="308424513"/>
                  </a:cxn>
                </a:cxnLst>
                <a:rect l="0" t="0" r="0" b="0"/>
                <a:pathLst>
                  <a:path w="37" h="38">
                    <a:moveTo>
                      <a:pt x="10" y="5"/>
                    </a:moveTo>
                    <a:cubicBezTo>
                      <a:pt x="18" y="0"/>
                      <a:pt x="28" y="3"/>
                      <a:pt x="33" y="11"/>
                    </a:cubicBezTo>
                    <a:cubicBezTo>
                      <a:pt x="37" y="19"/>
                      <a:pt x="35" y="29"/>
                      <a:pt x="27" y="33"/>
                    </a:cubicBezTo>
                    <a:cubicBezTo>
                      <a:pt x="19" y="38"/>
                      <a:pt x="9" y="35"/>
                      <a:pt x="4" y="27"/>
                    </a:cubicBezTo>
                    <a:cubicBezTo>
                      <a:pt x="0" y="19"/>
                      <a:pt x="2" y="9"/>
                      <a:pt x="10" y="5"/>
                    </a:cubicBezTo>
                  </a:path>
                </a:pathLst>
              </a:custGeom>
              <a:solidFill>
                <a:srgbClr val="DE3F1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5" name="Freeform 524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6311900" y="2930526"/>
                <a:ext cx="188913" cy="228600"/>
              </a:xfrm>
              <a:custGeom>
                <a:avLst/>
                <a:gdLst/>
                <a:ahLst/>
                <a:cxnLst>
                  <a:cxn ang="0">
                    <a:pos x="1425049473" y="1801998621"/>
                  </a:cxn>
                  <a:cxn ang="0">
                    <a:pos x="1425049473" y="1801998621"/>
                  </a:cxn>
                  <a:cxn ang="0">
                    <a:pos x="1425049473" y="1801998621"/>
                  </a:cxn>
                  <a:cxn ang="0">
                    <a:pos x="1487005065" y="1801998621"/>
                  </a:cxn>
                  <a:cxn ang="0">
                    <a:pos x="1425049473" y="1801998621"/>
                  </a:cxn>
                  <a:cxn ang="0">
                    <a:pos x="1487005065" y="1801998621"/>
                  </a:cxn>
                  <a:cxn ang="0">
                    <a:pos x="1487005065" y="1801998621"/>
                  </a:cxn>
                  <a:cxn ang="0">
                    <a:pos x="123919057" y="1367035883"/>
                  </a:cxn>
                  <a:cxn ang="0">
                    <a:pos x="309793706" y="1615587145"/>
                  </a:cxn>
                  <a:cxn ang="0">
                    <a:pos x="123919057" y="1367035883"/>
                  </a:cxn>
                  <a:cxn ang="0">
                    <a:pos x="0" y="807793572"/>
                  </a:cxn>
                  <a:cxn ang="0">
                    <a:pos x="0" y="807793572"/>
                  </a:cxn>
                  <a:cxn ang="0">
                    <a:pos x="0" y="807793572"/>
                  </a:cxn>
                  <a:cxn ang="0">
                    <a:pos x="0" y="807793572"/>
                  </a:cxn>
                  <a:cxn ang="0">
                    <a:pos x="0" y="807793572"/>
                  </a:cxn>
                  <a:cxn ang="0">
                    <a:pos x="0" y="807793572"/>
                  </a:cxn>
                  <a:cxn ang="0">
                    <a:pos x="433712763" y="0"/>
                  </a:cxn>
                  <a:cxn ang="0">
                    <a:pos x="0" y="807793572"/>
                  </a:cxn>
                  <a:cxn ang="0">
                    <a:pos x="433712763" y="0"/>
                  </a:cxn>
                  <a:cxn ang="0">
                    <a:pos x="433712763" y="0"/>
                  </a:cxn>
                </a:cxnLst>
                <a:rect l="0" t="0" r="0" b="0"/>
                <a:pathLst>
                  <a:path w="24" h="29">
                    <a:moveTo>
                      <a:pt x="23" y="29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moveTo>
                      <a:pt x="24" y="29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moveTo>
                      <a:pt x="2" y="22"/>
                    </a:moveTo>
                    <a:cubicBezTo>
                      <a:pt x="3" y="23"/>
                      <a:pt x="4" y="25"/>
                      <a:pt x="5" y="26"/>
                    </a:cubicBezTo>
                    <a:cubicBezTo>
                      <a:pt x="4" y="25"/>
                      <a:pt x="3" y="23"/>
                      <a:pt x="2" y="22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7" y="0"/>
                    </a:moveTo>
                    <a:cubicBezTo>
                      <a:pt x="3" y="3"/>
                      <a:pt x="0" y="8"/>
                      <a:pt x="0" y="13"/>
                    </a:cubicBezTo>
                    <a:cubicBezTo>
                      <a:pt x="0" y="8"/>
                      <a:pt x="3" y="3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84" name="组合 385"/>
            <p:cNvGrpSpPr/>
            <p:nvPr/>
          </p:nvGrpSpPr>
          <p:grpSpPr>
            <a:xfrm>
              <a:off x="6110042" y="1675007"/>
              <a:ext cx="340492" cy="347592"/>
              <a:chOff x="6138859" y="896938"/>
              <a:chExt cx="393700" cy="400050"/>
            </a:xfrm>
          </p:grpSpPr>
          <p:sp>
            <p:nvSpPr>
              <p:cNvPr id="74831" name="Freeform 526"/>
              <p:cNvSpPr/>
              <p:nvPr>
                <p:custDataLst>
                  <p:tags r:id="rId36"/>
                </p:custDataLst>
              </p:nvPr>
            </p:nvSpPr>
            <p:spPr>
              <a:xfrm>
                <a:off x="6138859" y="896938"/>
                <a:ext cx="393700" cy="400050"/>
              </a:xfrm>
              <a:custGeom>
                <a:avLst/>
                <a:gdLst/>
                <a:ahLst/>
                <a:cxnLst>
                  <a:cxn ang="0">
                    <a:pos x="867998264" y="369183397"/>
                  </a:cxn>
                  <a:cxn ang="0">
                    <a:pos x="2147483647" y="861425312"/>
                  </a:cxn>
                  <a:cxn ang="0">
                    <a:pos x="2147483647" y="2147483647"/>
                  </a:cxn>
                  <a:cxn ang="0">
                    <a:pos x="371999256" y="2147483647"/>
                  </a:cxn>
                  <a:cxn ang="0">
                    <a:pos x="867998264" y="369183397"/>
                  </a:cxn>
                </a:cxnLst>
                <a:rect l="0" t="0" r="0" b="0"/>
                <a:pathLst>
                  <a:path w="50" h="51">
                    <a:moveTo>
                      <a:pt x="14" y="6"/>
                    </a:moveTo>
                    <a:cubicBezTo>
                      <a:pt x="24" y="0"/>
                      <a:pt x="38" y="4"/>
                      <a:pt x="44" y="14"/>
                    </a:cubicBezTo>
                    <a:cubicBezTo>
                      <a:pt x="50" y="25"/>
                      <a:pt x="47" y="39"/>
                      <a:pt x="36" y="45"/>
                    </a:cubicBezTo>
                    <a:cubicBezTo>
                      <a:pt x="25" y="51"/>
                      <a:pt x="12" y="47"/>
                      <a:pt x="6" y="37"/>
                    </a:cubicBezTo>
                    <a:cubicBezTo>
                      <a:pt x="0" y="26"/>
                      <a:pt x="3" y="12"/>
                      <a:pt x="14" y="6"/>
                    </a:cubicBez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2" name="Freeform 527"/>
              <p:cNvSpPr/>
              <p:nvPr>
                <p:custDataLst>
                  <p:tags r:id="rId37"/>
                </p:custDataLst>
              </p:nvPr>
            </p:nvSpPr>
            <p:spPr>
              <a:xfrm>
                <a:off x="6154738" y="912813"/>
                <a:ext cx="361950" cy="368300"/>
              </a:xfrm>
              <a:custGeom>
                <a:avLst/>
                <a:gdLst/>
                <a:ahLst/>
                <a:cxnLst>
                  <a:cxn ang="0">
                    <a:pos x="804866641" y="368433215"/>
                  </a:cxn>
                  <a:cxn ang="0">
                    <a:pos x="2147483647" y="798270660"/>
                  </a:cxn>
                  <a:cxn ang="0">
                    <a:pos x="2043129065" y="2147483647"/>
                  </a:cxn>
                  <a:cxn ang="0">
                    <a:pos x="309561672" y="2087790830"/>
                  </a:cxn>
                  <a:cxn ang="0">
                    <a:pos x="804866641" y="368433215"/>
                  </a:cxn>
                </a:cxnLst>
                <a:rect l="0" t="0" r="0" b="0"/>
                <a:pathLst>
                  <a:path w="46" h="47">
                    <a:moveTo>
                      <a:pt x="13" y="6"/>
                    </a:moveTo>
                    <a:cubicBezTo>
                      <a:pt x="23" y="0"/>
                      <a:pt x="35" y="3"/>
                      <a:pt x="41" y="13"/>
                    </a:cubicBezTo>
                    <a:cubicBezTo>
                      <a:pt x="46" y="23"/>
                      <a:pt x="43" y="36"/>
                      <a:pt x="33" y="41"/>
                    </a:cubicBezTo>
                    <a:cubicBezTo>
                      <a:pt x="23" y="47"/>
                      <a:pt x="11" y="44"/>
                      <a:pt x="5" y="34"/>
                    </a:cubicBezTo>
                    <a:cubicBezTo>
                      <a:pt x="0" y="24"/>
                      <a:pt x="3" y="11"/>
                      <a:pt x="13" y="6"/>
                    </a:cubicBezTo>
                  </a:path>
                </a:pathLst>
              </a:custGeom>
              <a:solidFill>
                <a:srgbClr val="66666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85" name="组合 386"/>
            <p:cNvGrpSpPr/>
            <p:nvPr/>
          </p:nvGrpSpPr>
          <p:grpSpPr>
            <a:xfrm>
              <a:off x="5144861" y="1879148"/>
              <a:ext cx="1434734" cy="1446921"/>
              <a:chOff x="5144861" y="1879148"/>
              <a:chExt cx="1434734" cy="1446921"/>
            </a:xfrm>
          </p:grpSpPr>
          <p:sp>
            <p:nvSpPr>
              <p:cNvPr id="455" name="Freeform 193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145048" y="1879505"/>
                <a:ext cx="1435002" cy="1446355"/>
              </a:xfrm>
              <a:custGeom>
                <a:avLst/>
                <a:gdLst>
                  <a:gd name="T0" fmla="*/ 59 w 211"/>
                  <a:gd name="T1" fmla="*/ 186 h 212"/>
                  <a:gd name="T2" fmla="*/ 25 w 211"/>
                  <a:gd name="T3" fmla="*/ 59 h 212"/>
                  <a:gd name="T4" fmla="*/ 152 w 211"/>
                  <a:gd name="T5" fmla="*/ 26 h 212"/>
                  <a:gd name="T6" fmla="*/ 186 w 211"/>
                  <a:gd name="T7" fmla="*/ 152 h 212"/>
                  <a:gd name="T8" fmla="*/ 59 w 211"/>
                  <a:gd name="T9" fmla="*/ 1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12">
                    <a:moveTo>
                      <a:pt x="59" y="186"/>
                    </a:moveTo>
                    <a:cubicBezTo>
                      <a:pt x="15" y="160"/>
                      <a:pt x="0" y="104"/>
                      <a:pt x="25" y="59"/>
                    </a:cubicBezTo>
                    <a:cubicBezTo>
                      <a:pt x="51" y="15"/>
                      <a:pt x="108" y="0"/>
                      <a:pt x="152" y="26"/>
                    </a:cubicBezTo>
                    <a:cubicBezTo>
                      <a:pt x="196" y="51"/>
                      <a:pt x="211" y="108"/>
                      <a:pt x="186" y="152"/>
                    </a:cubicBezTo>
                    <a:cubicBezTo>
                      <a:pt x="160" y="196"/>
                      <a:pt x="104" y="212"/>
                      <a:pt x="59" y="1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3" name="Group 212"/>
              <p:cNvGrpSpPr/>
              <p:nvPr/>
            </p:nvGrpSpPr>
            <p:grpSpPr>
              <a:xfrm>
                <a:off x="5544858" y="2423591"/>
                <a:ext cx="594633" cy="467001"/>
                <a:chOff x="3239991" y="2406834"/>
                <a:chExt cx="649993" cy="510479"/>
              </a:xfrm>
              <a:solidFill>
                <a:schemeClr val="bg1"/>
              </a:solidFill>
            </p:grpSpPr>
            <p:sp>
              <p:nvSpPr>
                <p:cNvPr id="457" name="Freeform 29"/>
                <p:cNvSpPr/>
                <p:nvPr/>
              </p:nvSpPr>
              <p:spPr bwMode="auto">
                <a:xfrm>
                  <a:off x="3239991" y="2448769"/>
                  <a:ext cx="455640" cy="468544"/>
                </a:xfrm>
                <a:custGeom>
                  <a:avLst/>
                  <a:gdLst>
                    <a:gd name="T0" fmla="*/ 190 w 239"/>
                    <a:gd name="T1" fmla="*/ 0 h 246"/>
                    <a:gd name="T2" fmla="*/ 49 w 239"/>
                    <a:gd name="T3" fmla="*/ 0 h 246"/>
                    <a:gd name="T4" fmla="*/ 0 w 239"/>
                    <a:gd name="T5" fmla="*/ 49 h 246"/>
                    <a:gd name="T6" fmla="*/ 0 w 239"/>
                    <a:gd name="T7" fmla="*/ 128 h 246"/>
                    <a:gd name="T8" fmla="*/ 49 w 239"/>
                    <a:gd name="T9" fmla="*/ 177 h 246"/>
                    <a:gd name="T10" fmla="*/ 56 w 239"/>
                    <a:gd name="T11" fmla="*/ 177 h 246"/>
                    <a:gd name="T12" fmla="*/ 31 w 239"/>
                    <a:gd name="T13" fmla="*/ 245 h 246"/>
                    <a:gd name="T14" fmla="*/ 120 w 239"/>
                    <a:gd name="T15" fmla="*/ 177 h 246"/>
                    <a:gd name="T16" fmla="*/ 190 w 239"/>
                    <a:gd name="T17" fmla="*/ 177 h 246"/>
                    <a:gd name="T18" fmla="*/ 239 w 239"/>
                    <a:gd name="T19" fmla="*/ 128 h 246"/>
                    <a:gd name="T20" fmla="*/ 239 w 239"/>
                    <a:gd name="T21" fmla="*/ 49 h 246"/>
                    <a:gd name="T22" fmla="*/ 190 w 239"/>
                    <a:gd name="T23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9" h="246">
                      <a:moveTo>
                        <a:pt x="190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22" y="0"/>
                        <a:pt x="0" y="22"/>
                        <a:pt x="0" y="49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55"/>
                        <a:pt x="22" y="177"/>
                        <a:pt x="49" y="177"/>
                      </a:cubicBezTo>
                      <a:cubicBezTo>
                        <a:pt x="56" y="177"/>
                        <a:pt x="56" y="177"/>
                        <a:pt x="56" y="177"/>
                      </a:cubicBezTo>
                      <a:cubicBezTo>
                        <a:pt x="49" y="198"/>
                        <a:pt x="31" y="246"/>
                        <a:pt x="31" y="245"/>
                      </a:cubicBezTo>
                      <a:cubicBezTo>
                        <a:pt x="32" y="244"/>
                        <a:pt x="96" y="195"/>
                        <a:pt x="120" y="177"/>
                      </a:cubicBezTo>
                      <a:cubicBezTo>
                        <a:pt x="190" y="177"/>
                        <a:pt x="190" y="177"/>
                        <a:pt x="190" y="177"/>
                      </a:cubicBezTo>
                      <a:cubicBezTo>
                        <a:pt x="217" y="177"/>
                        <a:pt x="239" y="155"/>
                        <a:pt x="239" y="128"/>
                      </a:cubicBezTo>
                      <a:cubicBezTo>
                        <a:pt x="239" y="49"/>
                        <a:pt x="239" y="49"/>
                        <a:pt x="239" y="49"/>
                      </a:cubicBezTo>
                      <a:cubicBezTo>
                        <a:pt x="239" y="22"/>
                        <a:pt x="217" y="0"/>
                        <a:pt x="1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8" name="Freeform 30"/>
                <p:cNvSpPr/>
                <p:nvPr/>
              </p:nvSpPr>
              <p:spPr bwMode="auto">
                <a:xfrm>
                  <a:off x="3558536" y="2406834"/>
                  <a:ext cx="331448" cy="384674"/>
                </a:xfrm>
                <a:custGeom>
                  <a:avLst/>
                  <a:gdLst>
                    <a:gd name="T0" fmla="*/ 134 w 174"/>
                    <a:gd name="T1" fmla="*/ 0 h 202"/>
                    <a:gd name="T2" fmla="*/ 18 w 174"/>
                    <a:gd name="T3" fmla="*/ 0 h 202"/>
                    <a:gd name="T4" fmla="*/ 0 w 174"/>
                    <a:gd name="T5" fmla="*/ 5 h 202"/>
                    <a:gd name="T6" fmla="*/ 34 w 174"/>
                    <a:gd name="T7" fmla="*/ 5 h 202"/>
                    <a:gd name="T8" fmla="*/ 90 w 174"/>
                    <a:gd name="T9" fmla="*/ 61 h 202"/>
                    <a:gd name="T10" fmla="*/ 90 w 174"/>
                    <a:gd name="T11" fmla="*/ 151 h 202"/>
                    <a:gd name="T12" fmla="*/ 89 w 174"/>
                    <a:gd name="T13" fmla="*/ 156 h 202"/>
                    <a:gd name="T14" fmla="*/ 148 w 174"/>
                    <a:gd name="T15" fmla="*/ 201 h 202"/>
                    <a:gd name="T16" fmla="*/ 128 w 174"/>
                    <a:gd name="T17" fmla="*/ 145 h 202"/>
                    <a:gd name="T18" fmla="*/ 134 w 174"/>
                    <a:gd name="T19" fmla="*/ 145 h 202"/>
                    <a:gd name="T20" fmla="*/ 174 w 174"/>
                    <a:gd name="T21" fmla="*/ 105 h 202"/>
                    <a:gd name="T22" fmla="*/ 174 w 174"/>
                    <a:gd name="T23" fmla="*/ 40 h 202"/>
                    <a:gd name="T24" fmla="*/ 134 w 174"/>
                    <a:gd name="T25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4" h="202">
                      <a:moveTo>
                        <a:pt x="134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2" y="0"/>
                        <a:pt x="6" y="2"/>
                        <a:pt x="0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65" y="5"/>
                        <a:pt x="90" y="30"/>
                        <a:pt x="90" y="61"/>
                      </a:cubicBezTo>
                      <a:cubicBezTo>
                        <a:pt x="90" y="151"/>
                        <a:pt x="90" y="151"/>
                        <a:pt x="90" y="151"/>
                      </a:cubicBezTo>
                      <a:cubicBezTo>
                        <a:pt x="90" y="153"/>
                        <a:pt x="90" y="154"/>
                        <a:pt x="89" y="156"/>
                      </a:cubicBezTo>
                      <a:cubicBezTo>
                        <a:pt x="113" y="173"/>
                        <a:pt x="148" y="200"/>
                        <a:pt x="148" y="201"/>
                      </a:cubicBezTo>
                      <a:cubicBezTo>
                        <a:pt x="149" y="202"/>
                        <a:pt x="134" y="162"/>
                        <a:pt x="128" y="145"/>
                      </a:cubicBezTo>
                      <a:cubicBezTo>
                        <a:pt x="134" y="145"/>
                        <a:pt x="134" y="145"/>
                        <a:pt x="134" y="145"/>
                      </a:cubicBezTo>
                      <a:cubicBezTo>
                        <a:pt x="156" y="145"/>
                        <a:pt x="174" y="127"/>
                        <a:pt x="174" y="105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18"/>
                        <a:pt x="156" y="0"/>
                        <a:pt x="1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74786" name="组合 387"/>
            <p:cNvGrpSpPr/>
            <p:nvPr/>
          </p:nvGrpSpPr>
          <p:grpSpPr>
            <a:xfrm>
              <a:off x="7687565" y="4022632"/>
              <a:ext cx="923996" cy="921394"/>
              <a:chOff x="7687565" y="4022632"/>
              <a:chExt cx="923996" cy="921394"/>
            </a:xfrm>
          </p:grpSpPr>
          <p:grpSp>
            <p:nvGrpSpPr>
              <p:cNvPr id="74825" name="组合 446"/>
              <p:cNvGrpSpPr/>
              <p:nvPr/>
            </p:nvGrpSpPr>
            <p:grpSpPr>
              <a:xfrm>
                <a:off x="7687565" y="4022632"/>
                <a:ext cx="923996" cy="921394"/>
                <a:chOff x="7962900" y="3598863"/>
                <a:chExt cx="1068388" cy="1060450"/>
              </a:xfrm>
            </p:grpSpPr>
            <p:sp>
              <p:nvSpPr>
                <p:cNvPr id="74827" name="Oval 296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7962900" y="3598863"/>
                  <a:ext cx="1068388" cy="106045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4" name="Oval 297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8001037" y="3636828"/>
                  <a:ext cx="991210" cy="982764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87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6" name="Group 18"/>
              <p:cNvGrpSpPr/>
              <p:nvPr/>
            </p:nvGrpSpPr>
            <p:grpSpPr>
              <a:xfrm>
                <a:off x="7941421" y="4281945"/>
                <a:ext cx="456097" cy="378501"/>
                <a:chOff x="1573074" y="959268"/>
                <a:chExt cx="426608" cy="354029"/>
              </a:xfrm>
              <a:solidFill>
                <a:schemeClr val="bg1"/>
              </a:solidFill>
            </p:grpSpPr>
            <p:sp>
              <p:nvSpPr>
                <p:cNvPr id="449" name="Freeform 73"/>
                <p:cNvSpPr/>
                <p:nvPr/>
              </p:nvSpPr>
              <p:spPr bwMode="auto">
                <a:xfrm>
                  <a:off x="1573074" y="1093944"/>
                  <a:ext cx="291932" cy="219353"/>
                </a:xfrm>
                <a:custGeom>
                  <a:avLst/>
                  <a:gdLst>
                    <a:gd name="T0" fmla="*/ 59 w 362"/>
                    <a:gd name="T1" fmla="*/ 0 h 272"/>
                    <a:gd name="T2" fmla="*/ 0 w 362"/>
                    <a:gd name="T3" fmla="*/ 272 h 272"/>
                    <a:gd name="T4" fmla="*/ 362 w 362"/>
                    <a:gd name="T5" fmla="*/ 272 h 272"/>
                    <a:gd name="T6" fmla="*/ 298 w 362"/>
                    <a:gd name="T7" fmla="*/ 0 h 272"/>
                    <a:gd name="T8" fmla="*/ 59 w 362"/>
                    <a:gd name="T9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2" h="272">
                      <a:moveTo>
                        <a:pt x="59" y="0"/>
                      </a:moveTo>
                      <a:lnTo>
                        <a:pt x="0" y="272"/>
                      </a:lnTo>
                      <a:lnTo>
                        <a:pt x="362" y="272"/>
                      </a:lnTo>
                      <a:lnTo>
                        <a:pt x="298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0" name="Freeform 74"/>
                <p:cNvSpPr/>
                <p:nvPr/>
              </p:nvSpPr>
              <p:spPr bwMode="auto">
                <a:xfrm>
                  <a:off x="1777104" y="1063300"/>
                  <a:ext cx="222578" cy="198385"/>
                </a:xfrm>
                <a:custGeom>
                  <a:avLst/>
                  <a:gdLst>
                    <a:gd name="T0" fmla="*/ 109 w 276"/>
                    <a:gd name="T1" fmla="*/ 246 h 246"/>
                    <a:gd name="T2" fmla="*/ 276 w 276"/>
                    <a:gd name="T3" fmla="*/ 246 h 246"/>
                    <a:gd name="T4" fmla="*/ 220 w 276"/>
                    <a:gd name="T5" fmla="*/ 0 h 246"/>
                    <a:gd name="T6" fmla="*/ 5 w 276"/>
                    <a:gd name="T7" fmla="*/ 0 h 246"/>
                    <a:gd name="T8" fmla="*/ 0 w 276"/>
                    <a:gd name="T9" fmla="*/ 22 h 246"/>
                    <a:gd name="T10" fmla="*/ 57 w 276"/>
                    <a:gd name="T11" fmla="*/ 22 h 246"/>
                    <a:gd name="T12" fmla="*/ 109 w 276"/>
                    <a:gd name="T13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6" h="246">
                      <a:moveTo>
                        <a:pt x="109" y="246"/>
                      </a:moveTo>
                      <a:lnTo>
                        <a:pt x="276" y="246"/>
                      </a:lnTo>
                      <a:lnTo>
                        <a:pt x="220" y="0"/>
                      </a:lnTo>
                      <a:lnTo>
                        <a:pt x="5" y="0"/>
                      </a:lnTo>
                      <a:lnTo>
                        <a:pt x="0" y="22"/>
                      </a:lnTo>
                      <a:lnTo>
                        <a:pt x="57" y="22"/>
                      </a:lnTo>
                      <a:lnTo>
                        <a:pt x="109" y="2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1" name="Freeform 75"/>
                <p:cNvSpPr/>
                <p:nvPr/>
              </p:nvSpPr>
              <p:spPr bwMode="auto">
                <a:xfrm>
                  <a:off x="1644041" y="991526"/>
                  <a:ext cx="138708" cy="113709"/>
                </a:xfrm>
                <a:custGeom>
                  <a:avLst/>
                  <a:gdLst>
                    <a:gd name="T0" fmla="*/ 73 w 73"/>
                    <a:gd name="T1" fmla="*/ 60 h 60"/>
                    <a:gd name="T2" fmla="*/ 65 w 73"/>
                    <a:gd name="T3" fmla="*/ 60 h 60"/>
                    <a:gd name="T4" fmla="*/ 65 w 73"/>
                    <a:gd name="T5" fmla="*/ 26 h 60"/>
                    <a:gd name="T6" fmla="*/ 37 w 73"/>
                    <a:gd name="T7" fmla="*/ 6 h 60"/>
                    <a:gd name="T8" fmla="*/ 9 w 73"/>
                    <a:gd name="T9" fmla="*/ 26 h 60"/>
                    <a:gd name="T10" fmla="*/ 9 w 73"/>
                    <a:gd name="T11" fmla="*/ 60 h 60"/>
                    <a:gd name="T12" fmla="*/ 0 w 73"/>
                    <a:gd name="T13" fmla="*/ 60 h 60"/>
                    <a:gd name="T14" fmla="*/ 0 w 73"/>
                    <a:gd name="T15" fmla="*/ 26 h 60"/>
                    <a:gd name="T16" fmla="*/ 37 w 73"/>
                    <a:gd name="T17" fmla="*/ 0 h 60"/>
                    <a:gd name="T18" fmla="*/ 73 w 73"/>
                    <a:gd name="T19" fmla="*/ 26 h 60"/>
                    <a:gd name="T20" fmla="*/ 73 w 73"/>
                    <a:gd name="T2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60">
                      <a:moveTo>
                        <a:pt x="73" y="60"/>
                      </a:moveTo>
                      <a:cubicBezTo>
                        <a:pt x="65" y="60"/>
                        <a:pt x="65" y="60"/>
                        <a:pt x="65" y="60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65" y="15"/>
                        <a:pt x="52" y="6"/>
                        <a:pt x="37" y="6"/>
                      </a:cubicBezTo>
                      <a:cubicBezTo>
                        <a:pt x="21" y="6"/>
                        <a:pt x="9" y="15"/>
                        <a:pt x="9" y="26"/>
                      </a:cubicBezTo>
                      <a:cubicBezTo>
                        <a:pt x="9" y="60"/>
                        <a:pt x="9" y="60"/>
                        <a:pt x="9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12"/>
                        <a:pt x="17" y="0"/>
                        <a:pt x="37" y="0"/>
                      </a:cubicBezTo>
                      <a:cubicBezTo>
                        <a:pt x="57" y="0"/>
                        <a:pt x="73" y="12"/>
                        <a:pt x="73" y="26"/>
                      </a:cubicBezTo>
                      <a:lnTo>
                        <a:pt x="73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2" name="Freeform 76"/>
                <p:cNvSpPr/>
                <p:nvPr/>
              </p:nvSpPr>
              <p:spPr bwMode="auto">
                <a:xfrm>
                  <a:off x="1788394" y="959268"/>
                  <a:ext cx="139515" cy="113709"/>
                </a:xfrm>
                <a:custGeom>
                  <a:avLst/>
                  <a:gdLst>
                    <a:gd name="T0" fmla="*/ 73 w 73"/>
                    <a:gd name="T1" fmla="*/ 60 h 60"/>
                    <a:gd name="T2" fmla="*/ 65 w 73"/>
                    <a:gd name="T3" fmla="*/ 60 h 60"/>
                    <a:gd name="T4" fmla="*/ 65 w 73"/>
                    <a:gd name="T5" fmla="*/ 26 h 60"/>
                    <a:gd name="T6" fmla="*/ 37 w 73"/>
                    <a:gd name="T7" fmla="*/ 6 h 60"/>
                    <a:gd name="T8" fmla="*/ 9 w 73"/>
                    <a:gd name="T9" fmla="*/ 26 h 60"/>
                    <a:gd name="T10" fmla="*/ 9 w 73"/>
                    <a:gd name="T11" fmla="*/ 60 h 60"/>
                    <a:gd name="T12" fmla="*/ 0 w 73"/>
                    <a:gd name="T13" fmla="*/ 60 h 60"/>
                    <a:gd name="T14" fmla="*/ 0 w 73"/>
                    <a:gd name="T15" fmla="*/ 26 h 60"/>
                    <a:gd name="T16" fmla="*/ 37 w 73"/>
                    <a:gd name="T17" fmla="*/ 0 h 60"/>
                    <a:gd name="T18" fmla="*/ 73 w 73"/>
                    <a:gd name="T19" fmla="*/ 26 h 60"/>
                    <a:gd name="T20" fmla="*/ 73 w 73"/>
                    <a:gd name="T2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3" h="60">
                      <a:moveTo>
                        <a:pt x="73" y="60"/>
                      </a:moveTo>
                      <a:cubicBezTo>
                        <a:pt x="65" y="60"/>
                        <a:pt x="65" y="60"/>
                        <a:pt x="65" y="60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65" y="15"/>
                        <a:pt x="52" y="6"/>
                        <a:pt x="37" y="6"/>
                      </a:cubicBezTo>
                      <a:cubicBezTo>
                        <a:pt x="21" y="6"/>
                        <a:pt x="9" y="15"/>
                        <a:pt x="9" y="26"/>
                      </a:cubicBezTo>
                      <a:cubicBezTo>
                        <a:pt x="9" y="60"/>
                        <a:pt x="9" y="60"/>
                        <a:pt x="9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11"/>
                        <a:pt x="17" y="0"/>
                        <a:pt x="37" y="0"/>
                      </a:cubicBezTo>
                      <a:cubicBezTo>
                        <a:pt x="57" y="0"/>
                        <a:pt x="73" y="11"/>
                        <a:pt x="73" y="26"/>
                      </a:cubicBezTo>
                      <a:lnTo>
                        <a:pt x="73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74787" name="组合 388"/>
            <p:cNvGrpSpPr/>
            <p:nvPr/>
          </p:nvGrpSpPr>
          <p:grpSpPr>
            <a:xfrm>
              <a:off x="3832320" y="2513641"/>
              <a:ext cx="985779" cy="997258"/>
              <a:chOff x="3832320" y="2513641"/>
              <a:chExt cx="985779" cy="997258"/>
            </a:xfrm>
          </p:grpSpPr>
          <p:grpSp>
            <p:nvGrpSpPr>
              <p:cNvPr id="74817" name="组合 436"/>
              <p:cNvGrpSpPr/>
              <p:nvPr/>
            </p:nvGrpSpPr>
            <p:grpSpPr>
              <a:xfrm>
                <a:off x="3832320" y="2513641"/>
                <a:ext cx="985779" cy="997258"/>
                <a:chOff x="3505201" y="1862138"/>
                <a:chExt cx="1139825" cy="1147763"/>
              </a:xfrm>
            </p:grpSpPr>
            <p:sp>
              <p:nvSpPr>
                <p:cNvPr id="74819" name="Oval 6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3505201" y="1862138"/>
                  <a:ext cx="1139825" cy="114776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820" name="Oval 7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3544888" y="1909763"/>
                  <a:ext cx="1062038" cy="106045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821" name="Freeform 8"/>
                <p:cNvSpPr>
                  <a:spLocks noEditPoints="1"/>
                </p:cNvSpPr>
                <p:nvPr>
                  <p:custDataLst>
                    <p:tags r:id="rId29"/>
                  </p:custDataLst>
                </p:nvPr>
              </p:nvSpPr>
              <p:spPr>
                <a:xfrm>
                  <a:off x="3835401" y="1909763"/>
                  <a:ext cx="590550" cy="133350"/>
                </a:xfrm>
                <a:custGeom>
                  <a:avLst/>
                  <a:gdLst/>
                  <a:ahLst/>
                  <a:cxnLst>
                    <a:cxn ang="0">
                      <a:pos x="2147483647" y="1046013088"/>
                    </a:cxn>
                    <a:cxn ang="0">
                      <a:pos x="2147483647" y="984483829"/>
                    </a:cxn>
                    <a:cxn ang="0">
                      <a:pos x="0" y="430712656"/>
                    </a:cxn>
                    <a:cxn ang="0">
                      <a:pos x="0" y="430712656"/>
                    </a:cxn>
                    <a:cxn ang="0">
                      <a:pos x="61999876" y="430712656"/>
                    </a:cxn>
                    <a:cxn ang="0">
                      <a:pos x="61999876" y="430712656"/>
                    </a:cxn>
                    <a:cxn ang="0">
                      <a:pos x="123999752" y="430712656"/>
                    </a:cxn>
                    <a:cxn ang="0">
                      <a:pos x="123999752" y="369183397"/>
                    </a:cxn>
                    <a:cxn ang="0">
                      <a:pos x="123999752" y="369183397"/>
                    </a:cxn>
                    <a:cxn ang="0">
                      <a:pos x="123999752" y="369183397"/>
                    </a:cxn>
                    <a:cxn ang="0">
                      <a:pos x="123999752" y="369183397"/>
                    </a:cxn>
                    <a:cxn ang="0">
                      <a:pos x="185999628" y="369183397"/>
                    </a:cxn>
                    <a:cxn ang="0">
                      <a:pos x="247999504" y="369183397"/>
                    </a:cxn>
                    <a:cxn ang="0">
                      <a:pos x="247999504" y="369183397"/>
                    </a:cxn>
                    <a:cxn ang="0">
                      <a:pos x="247999504" y="307654138"/>
                    </a:cxn>
                    <a:cxn ang="0">
                      <a:pos x="1239997520" y="61529259"/>
                    </a:cxn>
                    <a:cxn ang="0">
                      <a:pos x="1363997272" y="61529259"/>
                    </a:cxn>
                    <a:cxn ang="0">
                      <a:pos x="1363997272" y="61529259"/>
                    </a:cxn>
                    <a:cxn ang="0">
                      <a:pos x="1363997272" y="61529259"/>
                    </a:cxn>
                    <a:cxn ang="0">
                      <a:pos x="1363997272" y="61529259"/>
                    </a:cxn>
                    <a:cxn ang="0">
                      <a:pos x="1425997148" y="61529259"/>
                    </a:cxn>
                    <a:cxn ang="0">
                      <a:pos x="1487997024" y="0"/>
                    </a:cxn>
                    <a:cxn ang="0">
                      <a:pos x="1487997024" y="0"/>
                    </a:cxn>
                    <a:cxn ang="0">
                      <a:pos x="1487997024" y="0"/>
                    </a:cxn>
                    <a:cxn ang="0">
                      <a:pos x="1487997024" y="0"/>
                    </a:cxn>
                    <a:cxn ang="0">
                      <a:pos x="1487997024" y="0"/>
                    </a:cxn>
                    <a:cxn ang="0">
                      <a:pos x="1549996900" y="0"/>
                    </a:cxn>
                    <a:cxn ang="0">
                      <a:pos x="1549996900" y="0"/>
                    </a:cxn>
                    <a:cxn ang="0">
                      <a:pos x="1549996900" y="0"/>
                    </a:cxn>
                    <a:cxn ang="0">
                      <a:pos x="1611996776" y="0"/>
                    </a:cxn>
                    <a:cxn ang="0">
                      <a:pos x="1611996776" y="0"/>
                    </a:cxn>
                    <a:cxn ang="0">
                      <a:pos x="2147483647" y="984483829"/>
                    </a:cxn>
                    <a:cxn ang="0">
                      <a:pos x="2107995784" y="0"/>
                    </a:cxn>
                    <a:cxn ang="0">
                      <a:pos x="1673996652" y="0"/>
                    </a:cxn>
                    <a:cxn ang="0">
                      <a:pos x="1673996652" y="0"/>
                    </a:cxn>
                    <a:cxn ang="0">
                      <a:pos x="1673996652" y="0"/>
                    </a:cxn>
                    <a:cxn ang="0">
                      <a:pos x="2107995784" y="0"/>
                    </a:cxn>
                    <a:cxn ang="0">
                      <a:pos x="2107995784" y="0"/>
                    </a:cxn>
                    <a:cxn ang="0">
                      <a:pos x="2107995784" y="0"/>
                    </a:cxn>
                    <a:cxn ang="0">
                      <a:pos x="1673996652" y="0"/>
                    </a:cxn>
                    <a:cxn ang="0">
                      <a:pos x="1673996652" y="0"/>
                    </a:cxn>
                    <a:cxn ang="0">
                      <a:pos x="1735996528" y="0"/>
                    </a:cxn>
                    <a:cxn ang="0">
                      <a:pos x="2045995908" y="0"/>
                    </a:cxn>
                    <a:cxn ang="0">
                      <a:pos x="1735996528" y="0"/>
                    </a:cxn>
                    <a:cxn ang="0">
                      <a:pos x="1735996528" y="0"/>
                    </a:cxn>
                    <a:cxn ang="0">
                      <a:pos x="2045995908" y="0"/>
                    </a:cxn>
                    <a:cxn ang="0">
                      <a:pos x="2045995908" y="0"/>
                    </a:cxn>
                    <a:cxn ang="0">
                      <a:pos x="1983996032" y="0"/>
                    </a:cxn>
                    <a:cxn ang="0">
                      <a:pos x="1797996404" y="0"/>
                    </a:cxn>
                    <a:cxn ang="0">
                      <a:pos x="1797996404" y="0"/>
                    </a:cxn>
                    <a:cxn ang="0">
                      <a:pos x="1797996404" y="0"/>
                    </a:cxn>
                    <a:cxn ang="0">
                      <a:pos x="1983996032" y="0"/>
                    </a:cxn>
                    <a:cxn ang="0">
                      <a:pos x="1983996032" y="0"/>
                    </a:cxn>
                    <a:cxn ang="0">
                      <a:pos x="1983996032" y="0"/>
                    </a:cxn>
                    <a:cxn ang="0">
                      <a:pos x="1797996404" y="0"/>
                    </a:cxn>
                    <a:cxn ang="0">
                      <a:pos x="1797996404" y="0"/>
                    </a:cxn>
                    <a:cxn ang="0">
                      <a:pos x="1859996280" y="0"/>
                    </a:cxn>
                    <a:cxn ang="0">
                      <a:pos x="1921996156" y="0"/>
                    </a:cxn>
                    <a:cxn ang="0">
                      <a:pos x="1921996156" y="0"/>
                    </a:cxn>
                    <a:cxn ang="0">
                      <a:pos x="1921996156" y="0"/>
                    </a:cxn>
                    <a:cxn ang="0">
                      <a:pos x="1859996280" y="0"/>
                    </a:cxn>
                    <a:cxn ang="0">
                      <a:pos x="1859996280" y="0"/>
                    </a:cxn>
                    <a:cxn ang="0">
                      <a:pos x="1859996280" y="0"/>
                    </a:cxn>
                  </a:cxnLst>
                  <a:rect l="0" t="0" r="0" b="0"/>
                  <a:pathLst>
                    <a:path w="75" h="17">
                      <a:moveTo>
                        <a:pt x="75" y="17"/>
                      </a:move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moveTo>
                        <a:pt x="75" y="17"/>
                      </a:move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moveTo>
                        <a:pt x="74" y="17"/>
                      </a:moveTo>
                      <a:cubicBezTo>
                        <a:pt x="74" y="17"/>
                        <a:pt x="74" y="17"/>
                        <a:pt x="74" y="17"/>
                      </a:cubicBezTo>
                      <a:cubicBezTo>
                        <a:pt x="74" y="17"/>
                        <a:pt x="74" y="17"/>
                        <a:pt x="74" y="17"/>
                      </a:cubicBezTo>
                      <a:moveTo>
                        <a:pt x="74" y="16"/>
                      </a:move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moveTo>
                        <a:pt x="74" y="16"/>
                      </a:move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moveTo>
                        <a:pt x="74" y="16"/>
                      </a:move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3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3" y="6"/>
                      </a:cubicBezTo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moveTo>
                        <a:pt x="4" y="5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moveTo>
                        <a:pt x="4" y="5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moveTo>
                        <a:pt x="4" y="5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moveTo>
                        <a:pt x="20" y="1"/>
                      </a:moveTo>
                      <a:cubicBezTo>
                        <a:pt x="14" y="2"/>
                        <a:pt x="9" y="3"/>
                        <a:pt x="4" y="5"/>
                      </a:cubicBezTo>
                      <a:cubicBezTo>
                        <a:pt x="9" y="3"/>
                        <a:pt x="14" y="2"/>
                        <a:pt x="20" y="1"/>
                      </a:cubicBezTo>
                      <a:moveTo>
                        <a:pt x="20" y="1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moveTo>
                        <a:pt x="22" y="1"/>
                      </a:move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1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3" y="1"/>
                      </a:moveTo>
                      <a:cubicBezTo>
                        <a:pt x="23" y="1"/>
                        <a:pt x="22" y="1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moveTo>
                        <a:pt x="23" y="1"/>
                      </a:move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moveTo>
                        <a:pt x="23" y="1"/>
                      </a:move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moveTo>
                        <a:pt x="24" y="0"/>
                      </a:moveTo>
                      <a:cubicBezTo>
                        <a:pt x="23" y="0"/>
                        <a:pt x="23" y="0"/>
                        <a:pt x="23" y="1"/>
                      </a:cubicBezTo>
                      <a:cubicBezTo>
                        <a:pt x="23" y="0"/>
                        <a:pt x="23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moveTo>
                        <a:pt x="26" y="0"/>
                      </a:move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35" y="0"/>
                      </a:moveTo>
                      <a:cubicBezTo>
                        <a:pt x="50" y="1"/>
                        <a:pt x="63" y="7"/>
                        <a:pt x="74" y="16"/>
                      </a:cubicBezTo>
                      <a:cubicBezTo>
                        <a:pt x="63" y="7"/>
                        <a:pt x="50" y="1"/>
                        <a:pt x="35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4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32" y="0"/>
                      </a:moveTo>
                      <a:cubicBezTo>
                        <a:pt x="32" y="0"/>
                        <a:pt x="33" y="0"/>
                        <a:pt x="33" y="0"/>
                      </a:cubicBezTo>
                      <a:cubicBezTo>
                        <a:pt x="33" y="0"/>
                        <a:pt x="32" y="0"/>
                        <a:pt x="32" y="0"/>
                      </a:cubicBezTo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8" y="0"/>
                        <a:pt x="28" y="0"/>
                      </a:cubicBezTo>
                      <a:cubicBezTo>
                        <a:pt x="28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2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29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ubicBezTo>
                        <a:pt x="30" y="0"/>
                        <a:pt x="30" y="0"/>
                        <a:pt x="30" y="0"/>
                      </a:cubicBez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22" name="Freeform 9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3544888" y="1909763"/>
                  <a:ext cx="1062038" cy="5270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61877243"/>
                    </a:cxn>
                    <a:cxn ang="0">
                      <a:pos x="2147483647" y="61877243"/>
                    </a:cxn>
                    <a:cxn ang="0">
                      <a:pos x="2147483647" y="61877243"/>
                    </a:cxn>
                    <a:cxn ang="0">
                      <a:pos x="2147483647" y="61877243"/>
                    </a:cxn>
                    <a:cxn ang="0">
                      <a:pos x="2147483647" y="61877243"/>
                    </a:cxn>
                    <a:cxn ang="0">
                      <a:pos x="2147483647" y="61877243"/>
                    </a:cxn>
                    <a:cxn ang="0">
                      <a:pos x="2147483647" y="309401949"/>
                    </a:cxn>
                    <a:cxn ang="0">
                      <a:pos x="2147483647" y="371287059"/>
                    </a:cxn>
                    <a:cxn ang="0">
                      <a:pos x="2147483647" y="371287059"/>
                    </a:cxn>
                    <a:cxn ang="0">
                      <a:pos x="2147483647" y="371287059"/>
                    </a:cxn>
                    <a:cxn ang="0">
                      <a:pos x="2147483647" y="371287059"/>
                    </a:cxn>
                    <a:cxn ang="0">
                      <a:pos x="2147483647" y="371287059"/>
                    </a:cxn>
                    <a:cxn ang="0">
                      <a:pos x="2147483647" y="371287059"/>
                    </a:cxn>
                    <a:cxn ang="0">
                      <a:pos x="2147483647" y="371287059"/>
                    </a:cxn>
                    <a:cxn ang="0">
                      <a:pos x="2147483647" y="433164302"/>
                    </a:cxn>
                    <a:cxn ang="0">
                      <a:pos x="2147483647" y="433164302"/>
                    </a:cxn>
                    <a:cxn ang="0">
                      <a:pos x="2147483647" y="433164302"/>
                    </a:cxn>
                    <a:cxn ang="0">
                      <a:pos x="2147483647" y="433164302"/>
                    </a:cxn>
                    <a:cxn ang="0">
                      <a:pos x="2147483647" y="2147483647"/>
                    </a:cxn>
                    <a:cxn ang="0">
                      <a:pos x="2147483647" y="1051968201"/>
                    </a:cxn>
                    <a:cxn ang="0">
                      <a:pos x="2147483647" y="99009095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rect l="0" t="0" r="0" b="0"/>
                  <a:pathLst>
                    <a:path w="135" h="67">
                      <a:moveTo>
                        <a:pt x="67" y="0"/>
                      </a:move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0" y="0"/>
                        <a:pt x="60" y="0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0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8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1" y="2"/>
                        <a:pt x="46" y="3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7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7"/>
                        <a:pt x="39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16" y="18"/>
                        <a:pt x="2" y="38"/>
                        <a:pt x="0" y="63"/>
                      </a:cubicBezTo>
                      <a:cubicBezTo>
                        <a:pt x="20" y="66"/>
                        <a:pt x="43" y="67"/>
                        <a:pt x="67" y="67"/>
                      </a:cubicBezTo>
                      <a:cubicBezTo>
                        <a:pt x="92" y="67"/>
                        <a:pt x="114" y="66"/>
                        <a:pt x="135" y="63"/>
                      </a:cubicBezTo>
                      <a:cubicBezTo>
                        <a:pt x="133" y="44"/>
                        <a:pt x="125" y="28"/>
                        <a:pt x="112" y="17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00" y="7"/>
                        <a:pt x="87" y="1"/>
                        <a:pt x="72" y="0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7" y="0"/>
                        <a:pt x="67" y="0"/>
                        <a:pt x="67" y="0"/>
                      </a:cubicBezTo>
                    </a:path>
                  </a:pathLst>
                </a:custGeom>
                <a:solidFill>
                  <a:srgbClr val="4D4D4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23" name="Oval 10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3505201" y="1862138"/>
                  <a:ext cx="1139825" cy="114776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824" name="Oval 11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3544888" y="1909763"/>
                  <a:ext cx="1062038" cy="106045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8"/>
              <p:cNvGrpSpPr/>
              <p:nvPr/>
            </p:nvGrpSpPr>
            <p:grpSpPr>
              <a:xfrm>
                <a:off x="4172811" y="2814765"/>
                <a:ext cx="280238" cy="395009"/>
                <a:chOff x="668246" y="924591"/>
                <a:chExt cx="405640" cy="571769"/>
              </a:xfrm>
              <a:solidFill>
                <a:schemeClr val="bg1"/>
              </a:solidFill>
            </p:grpSpPr>
            <p:sp>
              <p:nvSpPr>
                <p:cNvPr id="439" name="Freeform 51"/>
                <p:cNvSpPr/>
                <p:nvPr/>
              </p:nvSpPr>
              <p:spPr bwMode="auto">
                <a:xfrm>
                  <a:off x="668246" y="1272975"/>
                  <a:ext cx="293545" cy="223385"/>
                </a:xfrm>
                <a:custGeom>
                  <a:avLst/>
                  <a:gdLst>
                    <a:gd name="T0" fmla="*/ 144 w 154"/>
                    <a:gd name="T1" fmla="*/ 31 h 117"/>
                    <a:gd name="T2" fmla="*/ 94 w 154"/>
                    <a:gd name="T3" fmla="*/ 101 h 117"/>
                    <a:gd name="T4" fmla="*/ 9 w 154"/>
                    <a:gd name="T5" fmla="*/ 86 h 117"/>
                    <a:gd name="T6" fmla="*/ 59 w 154"/>
                    <a:gd name="T7" fmla="*/ 16 h 117"/>
                    <a:gd name="T8" fmla="*/ 144 w 154"/>
                    <a:gd name="T9" fmla="*/ 3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117">
                      <a:moveTo>
                        <a:pt x="144" y="31"/>
                      </a:moveTo>
                      <a:cubicBezTo>
                        <a:pt x="154" y="54"/>
                        <a:pt x="132" y="86"/>
                        <a:pt x="94" y="101"/>
                      </a:cubicBezTo>
                      <a:cubicBezTo>
                        <a:pt x="57" y="117"/>
                        <a:pt x="19" y="110"/>
                        <a:pt x="9" y="86"/>
                      </a:cubicBezTo>
                      <a:cubicBezTo>
                        <a:pt x="0" y="63"/>
                        <a:pt x="22" y="31"/>
                        <a:pt x="59" y="16"/>
                      </a:cubicBezTo>
                      <a:cubicBezTo>
                        <a:pt x="96" y="0"/>
                        <a:pt x="134" y="7"/>
                        <a:pt x="144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0" name="Freeform 52"/>
                <p:cNvSpPr/>
                <p:nvPr/>
              </p:nvSpPr>
              <p:spPr bwMode="auto">
                <a:xfrm>
                  <a:off x="918243" y="924591"/>
                  <a:ext cx="155643" cy="437899"/>
                </a:xfrm>
                <a:custGeom>
                  <a:avLst/>
                  <a:gdLst>
                    <a:gd name="T0" fmla="*/ 37 w 193"/>
                    <a:gd name="T1" fmla="*/ 543 h 543"/>
                    <a:gd name="T2" fmla="*/ 37 w 193"/>
                    <a:gd name="T3" fmla="*/ 227 h 543"/>
                    <a:gd name="T4" fmla="*/ 193 w 193"/>
                    <a:gd name="T5" fmla="*/ 142 h 543"/>
                    <a:gd name="T6" fmla="*/ 193 w 193"/>
                    <a:gd name="T7" fmla="*/ 0 h 543"/>
                    <a:gd name="T8" fmla="*/ 0 w 193"/>
                    <a:gd name="T9" fmla="*/ 85 h 543"/>
                    <a:gd name="T10" fmla="*/ 0 w 193"/>
                    <a:gd name="T11" fmla="*/ 520 h 543"/>
                    <a:gd name="T12" fmla="*/ 37 w 193"/>
                    <a:gd name="T13" fmla="*/ 543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3" h="543">
                      <a:moveTo>
                        <a:pt x="37" y="543"/>
                      </a:moveTo>
                      <a:lnTo>
                        <a:pt x="37" y="227"/>
                      </a:lnTo>
                      <a:lnTo>
                        <a:pt x="193" y="142"/>
                      </a:lnTo>
                      <a:lnTo>
                        <a:pt x="193" y="0"/>
                      </a:lnTo>
                      <a:lnTo>
                        <a:pt x="0" y="85"/>
                      </a:lnTo>
                      <a:lnTo>
                        <a:pt x="0" y="520"/>
                      </a:lnTo>
                      <a:lnTo>
                        <a:pt x="37" y="5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74788" name="组合 389"/>
            <p:cNvGrpSpPr/>
            <p:nvPr/>
          </p:nvGrpSpPr>
          <p:grpSpPr>
            <a:xfrm>
              <a:off x="6457401" y="1428106"/>
              <a:ext cx="1005000" cy="1011052"/>
              <a:chOff x="6457401" y="1428106"/>
              <a:chExt cx="1005000" cy="1011052"/>
            </a:xfrm>
          </p:grpSpPr>
          <p:grpSp>
            <p:nvGrpSpPr>
              <p:cNvPr id="74812" name="组合 429"/>
              <p:cNvGrpSpPr/>
              <p:nvPr/>
            </p:nvGrpSpPr>
            <p:grpSpPr>
              <a:xfrm>
                <a:off x="6457401" y="1428106"/>
                <a:ext cx="1005000" cy="1011052"/>
                <a:chOff x="6540500" y="612775"/>
                <a:chExt cx="1162050" cy="1163638"/>
              </a:xfrm>
            </p:grpSpPr>
            <p:sp>
              <p:nvSpPr>
                <p:cNvPr id="74814" name="Freeform 23"/>
                <p:cNvSpPr>
                  <a:spLocks noEditPoints="1"/>
                </p:cNvSpPr>
                <p:nvPr>
                  <p:custDataLst>
                    <p:tags r:id="rId24"/>
                  </p:custDataLst>
                </p:nvPr>
              </p:nvSpPr>
              <p:spPr>
                <a:xfrm>
                  <a:off x="7396163" y="1768475"/>
                  <a:ext cx="4762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8023438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78023438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78023438" y="0"/>
                    </a:cxn>
                    <a:cxn ang="0">
                      <a:pos x="63007875" y="0"/>
                    </a:cxn>
                    <a:cxn ang="0">
                      <a:pos x="63007875" y="0"/>
                    </a:cxn>
                    <a:cxn ang="0">
                      <a:pos x="378023438" y="0"/>
                    </a:cxn>
                    <a:cxn ang="0">
                      <a:pos x="63007875" y="0"/>
                    </a:cxn>
                    <a:cxn ang="0">
                      <a:pos x="63007875" y="0"/>
                    </a:cxn>
                    <a:cxn ang="0">
                      <a:pos x="378023438" y="0"/>
                    </a:cxn>
                    <a:cxn ang="0">
                      <a:pos x="63007875" y="0"/>
                    </a:cxn>
                    <a:cxn ang="0">
                      <a:pos x="63007875" y="0"/>
                    </a:cxn>
                    <a:cxn ang="0">
                      <a:pos x="378023438" y="0"/>
                    </a:cxn>
                    <a:cxn ang="0">
                      <a:pos x="63007875" y="0"/>
                    </a:cxn>
                    <a:cxn ang="0">
                      <a:pos x="63007875" y="0"/>
                    </a:cxn>
                    <a:cxn ang="0">
                      <a:pos x="315023500" y="0"/>
                    </a:cxn>
                    <a:cxn ang="0">
                      <a:pos x="63007875" y="0"/>
                    </a:cxn>
                    <a:cxn ang="0">
                      <a:pos x="63007875" y="0"/>
                    </a:cxn>
                    <a:cxn ang="0">
                      <a:pos x="315023500" y="0"/>
                    </a:cxn>
                    <a:cxn ang="0">
                      <a:pos x="63007875" y="0"/>
                    </a:cxn>
                    <a:cxn ang="0">
                      <a:pos x="63007875" y="0"/>
                    </a:cxn>
                    <a:cxn ang="0">
                      <a:pos x="315023500" y="0"/>
                    </a:cxn>
                    <a:cxn ang="0">
                      <a:pos x="63007875" y="0"/>
                    </a:cxn>
                    <a:cxn ang="0">
                      <a:pos x="126007813" y="0"/>
                    </a:cxn>
                    <a:cxn ang="0">
                      <a:pos x="315023500" y="0"/>
                    </a:cxn>
                    <a:cxn ang="0">
                      <a:pos x="126007813" y="0"/>
                    </a:cxn>
                    <a:cxn ang="0">
                      <a:pos x="126007813" y="0"/>
                    </a:cxn>
                    <a:cxn ang="0">
                      <a:pos x="315023500" y="0"/>
                    </a:cxn>
                    <a:cxn ang="0">
                      <a:pos x="126007813" y="0"/>
                    </a:cxn>
                    <a:cxn ang="0">
                      <a:pos x="126007813" y="0"/>
                    </a:cxn>
                    <a:cxn ang="0">
                      <a:pos x="315023500" y="0"/>
                    </a:cxn>
                    <a:cxn ang="0">
                      <a:pos x="126007813" y="0"/>
                    </a:cxn>
                    <a:cxn ang="0">
                      <a:pos x="126007813" y="0"/>
                    </a:cxn>
                    <a:cxn ang="0">
                      <a:pos x="252015625" y="0"/>
                    </a:cxn>
                    <a:cxn ang="0">
                      <a:pos x="126007813" y="0"/>
                    </a:cxn>
                    <a:cxn ang="0">
                      <a:pos x="126007813" y="0"/>
                    </a:cxn>
                    <a:cxn ang="0">
                      <a:pos x="252015625" y="0"/>
                    </a:cxn>
                    <a:cxn ang="0">
                      <a:pos x="126007813" y="0"/>
                    </a:cxn>
                    <a:cxn ang="0">
                      <a:pos x="126007813" y="0"/>
                    </a:cxn>
                    <a:cxn ang="0">
                      <a:pos x="252015625" y="0"/>
                    </a:cxn>
                    <a:cxn ang="0">
                      <a:pos x="126007813" y="0"/>
                    </a:cxn>
                    <a:cxn ang="0">
                      <a:pos x="189015688" y="0"/>
                    </a:cxn>
                    <a:cxn ang="0">
                      <a:pos x="252015625" y="0"/>
                    </a:cxn>
                    <a:cxn ang="0">
                      <a:pos x="189015688" y="0"/>
                    </a:cxn>
                    <a:cxn ang="0">
                      <a:pos x="189015688" y="0"/>
                    </a:cxn>
                    <a:cxn ang="0">
                      <a:pos x="252015625" y="0"/>
                    </a:cxn>
                    <a:cxn ang="0">
                      <a:pos x="189015688" y="0"/>
                    </a:cxn>
                    <a:cxn ang="0">
                      <a:pos x="189015688" y="0"/>
                    </a:cxn>
                    <a:cxn ang="0">
                      <a:pos x="252015625" y="0"/>
                    </a:cxn>
                    <a:cxn ang="0">
                      <a:pos x="189015688" y="0"/>
                    </a:cxn>
                    <a:cxn ang="0">
                      <a:pos x="189015688" y="0"/>
                    </a:cxn>
                    <a:cxn ang="0">
                      <a:pos x="189015688" y="0"/>
                    </a:cxn>
                    <a:cxn ang="0">
                      <a:pos x="189015688" y="0"/>
                    </a:cxn>
                    <a:cxn ang="0">
                      <a:pos x="189015688" y="0"/>
                    </a:cxn>
                    <a:cxn ang="0">
                      <a:pos x="189015688" y="0"/>
                    </a:cxn>
                  </a:cxnLst>
                  <a:rect l="0" t="0" r="0" b="0"/>
                  <a:pathLst>
                    <a:path w="6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15" name="Freeform 89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6540500" y="612775"/>
                  <a:ext cx="1162050" cy="11636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1109679233" y="2147483647"/>
                    </a:cxn>
                    <a:cxn ang="0">
                      <a:pos x="2147483647" y="1112720975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0" t="0" r="0" b="0"/>
                  <a:pathLst>
                    <a:path w="148" h="148">
                      <a:moveTo>
                        <a:pt x="106" y="130"/>
                      </a:moveTo>
                      <a:cubicBezTo>
                        <a:pt x="75" y="148"/>
                        <a:pt x="36" y="137"/>
                        <a:pt x="18" y="106"/>
                      </a:cubicBezTo>
                      <a:cubicBezTo>
                        <a:pt x="0" y="75"/>
                        <a:pt x="11" y="36"/>
                        <a:pt x="42" y="18"/>
                      </a:cubicBezTo>
                      <a:cubicBezTo>
                        <a:pt x="73" y="0"/>
                        <a:pt x="112" y="11"/>
                        <a:pt x="130" y="42"/>
                      </a:cubicBezTo>
                      <a:cubicBezTo>
                        <a:pt x="148" y="72"/>
                        <a:pt x="137" y="112"/>
                        <a:pt x="106" y="130"/>
                      </a:cubicBezTo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16" name="Freeform 90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6586538" y="660400"/>
                  <a:ext cx="1069975" cy="10683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990348405" y="2147483647"/>
                    </a:cxn>
                    <a:cxn ang="0">
                      <a:pos x="2147483647" y="98741833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0" t="0" r="0" b="0"/>
                  <a:pathLst>
                    <a:path w="136" h="136">
                      <a:moveTo>
                        <a:pt x="98" y="120"/>
                      </a:moveTo>
                      <a:cubicBezTo>
                        <a:pt x="69" y="136"/>
                        <a:pt x="33" y="126"/>
                        <a:pt x="16" y="98"/>
                      </a:cubicBezTo>
                      <a:cubicBezTo>
                        <a:pt x="0" y="69"/>
                        <a:pt x="10" y="33"/>
                        <a:pt x="38" y="16"/>
                      </a:cubicBezTo>
                      <a:cubicBezTo>
                        <a:pt x="67" y="0"/>
                        <a:pt x="103" y="9"/>
                        <a:pt x="120" y="38"/>
                      </a:cubicBezTo>
                      <a:cubicBezTo>
                        <a:pt x="136" y="67"/>
                        <a:pt x="126" y="103"/>
                        <a:pt x="98" y="120"/>
                      </a:cubicBezTo>
                    </a:path>
                  </a:pathLst>
                </a:custGeom>
                <a:solidFill>
                  <a:srgbClr val="DE3F1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5296" name="Group 19"/>
              <p:cNvGrpSpPr/>
              <p:nvPr/>
            </p:nvGrpSpPr>
            <p:grpSpPr>
              <a:xfrm>
                <a:off x="6803353" y="1673086"/>
                <a:ext cx="326826" cy="425917"/>
                <a:chOff x="2323872" y="689916"/>
                <a:chExt cx="454834" cy="592736"/>
              </a:xfrm>
              <a:solidFill>
                <a:schemeClr val="bg1"/>
              </a:solidFill>
            </p:grpSpPr>
            <p:sp>
              <p:nvSpPr>
                <p:cNvPr id="432" name="Freeform 77"/>
                <p:cNvSpPr/>
                <p:nvPr/>
              </p:nvSpPr>
              <p:spPr bwMode="auto">
                <a:xfrm>
                  <a:off x="2323872" y="979429"/>
                  <a:ext cx="454834" cy="303223"/>
                </a:xfrm>
                <a:custGeom>
                  <a:avLst/>
                  <a:gdLst>
                    <a:gd name="T0" fmla="*/ 239 w 239"/>
                    <a:gd name="T1" fmla="*/ 159 h 159"/>
                    <a:gd name="T2" fmla="*/ 119 w 239"/>
                    <a:gd name="T3" fmla="*/ 0 h 159"/>
                    <a:gd name="T4" fmla="*/ 0 w 239"/>
                    <a:gd name="T5" fmla="*/ 159 h 159"/>
                    <a:gd name="T6" fmla="*/ 239 w 239"/>
                    <a:gd name="T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9" h="159">
                      <a:moveTo>
                        <a:pt x="239" y="159"/>
                      </a:moveTo>
                      <a:cubicBezTo>
                        <a:pt x="239" y="71"/>
                        <a:pt x="185" y="0"/>
                        <a:pt x="119" y="0"/>
                      </a:cubicBezTo>
                      <a:cubicBezTo>
                        <a:pt x="53" y="0"/>
                        <a:pt x="0" y="71"/>
                        <a:pt x="0" y="159"/>
                      </a:cubicBezTo>
                      <a:lnTo>
                        <a:pt x="239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3" name="Oval 78"/>
                <p:cNvSpPr>
                  <a:spLocks noChangeArrowheads="1"/>
                </p:cNvSpPr>
                <p:nvPr/>
              </p:nvSpPr>
              <p:spPr bwMode="auto">
                <a:xfrm>
                  <a:off x="2413388" y="689916"/>
                  <a:ext cx="268545" cy="2693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74789" name="组合 390"/>
            <p:cNvGrpSpPr/>
            <p:nvPr/>
          </p:nvGrpSpPr>
          <p:grpSpPr>
            <a:xfrm>
              <a:off x="7360805" y="2145360"/>
              <a:ext cx="1053054" cy="1057949"/>
              <a:chOff x="7360805" y="2145360"/>
              <a:chExt cx="1053054" cy="1057949"/>
            </a:xfrm>
          </p:grpSpPr>
          <p:grpSp>
            <p:nvGrpSpPr>
              <p:cNvPr id="74807" name="组合 420"/>
              <p:cNvGrpSpPr/>
              <p:nvPr/>
            </p:nvGrpSpPr>
            <p:grpSpPr>
              <a:xfrm>
                <a:off x="7360805" y="2145360"/>
                <a:ext cx="1053054" cy="1057949"/>
                <a:chOff x="7585078" y="1438276"/>
                <a:chExt cx="1217613" cy="1217613"/>
              </a:xfrm>
            </p:grpSpPr>
            <p:sp>
              <p:nvSpPr>
                <p:cNvPr id="74809" name="Freeform 530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585078" y="1438276"/>
                  <a:ext cx="1217613" cy="1217613"/>
                </a:xfrm>
                <a:custGeom>
                  <a:avLst/>
                  <a:gdLst/>
                  <a:ahLst/>
                  <a:cxnLst>
                    <a:cxn ang="0">
                      <a:pos x="2147483647" y="1110777279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1172490619" y="2147483647"/>
                    </a:cxn>
                    <a:cxn ang="0">
                      <a:pos x="2147483647" y="1110777279"/>
                    </a:cxn>
                  </a:cxnLst>
                  <a:rect l="0" t="0" r="0" b="0"/>
                  <a:pathLst>
                    <a:path w="155" h="155">
                      <a:moveTo>
                        <a:pt x="111" y="18"/>
                      </a:moveTo>
                      <a:cubicBezTo>
                        <a:pt x="144" y="37"/>
                        <a:pt x="155" y="79"/>
                        <a:pt x="136" y="111"/>
                      </a:cubicBezTo>
                      <a:cubicBezTo>
                        <a:pt x="118" y="144"/>
                        <a:pt x="76" y="155"/>
                        <a:pt x="43" y="136"/>
                      </a:cubicBezTo>
                      <a:cubicBezTo>
                        <a:pt x="11" y="117"/>
                        <a:pt x="0" y="76"/>
                        <a:pt x="19" y="43"/>
                      </a:cubicBezTo>
                      <a:cubicBezTo>
                        <a:pt x="37" y="11"/>
                        <a:pt x="79" y="0"/>
                        <a:pt x="111" y="18"/>
                      </a:cubicBezTo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10" name="Freeform 531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632700" y="1477963"/>
                  <a:ext cx="1123950" cy="1130300"/>
                </a:xfrm>
                <a:custGeom>
                  <a:avLst/>
                  <a:gdLst/>
                  <a:ahLst/>
                  <a:cxnLst>
                    <a:cxn ang="0">
                      <a:pos x="2147483647" y="1109012683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1050193729" y="2147483647"/>
                    </a:cxn>
                    <a:cxn ang="0">
                      <a:pos x="2147483647" y="1109012683"/>
                    </a:cxn>
                  </a:cxnLst>
                  <a:rect l="0" t="0" r="0" b="0"/>
                  <a:pathLst>
                    <a:path w="143" h="144">
                      <a:moveTo>
                        <a:pt x="103" y="18"/>
                      </a:moveTo>
                      <a:cubicBezTo>
                        <a:pt x="133" y="35"/>
                        <a:pt x="143" y="73"/>
                        <a:pt x="126" y="103"/>
                      </a:cubicBezTo>
                      <a:cubicBezTo>
                        <a:pt x="108" y="133"/>
                        <a:pt x="70" y="144"/>
                        <a:pt x="40" y="126"/>
                      </a:cubicBezTo>
                      <a:cubicBezTo>
                        <a:pt x="10" y="109"/>
                        <a:pt x="0" y="71"/>
                        <a:pt x="17" y="41"/>
                      </a:cubicBezTo>
                      <a:cubicBezTo>
                        <a:pt x="34" y="11"/>
                        <a:pt x="73" y="0"/>
                        <a:pt x="103" y="18"/>
                      </a:cubicBezTo>
                    </a:path>
                  </a:pathLst>
                </a:custGeom>
                <a:solidFill>
                  <a:srgbClr val="6666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11" name="Freeform 532"/>
                <p:cNvSpPr>
                  <a:spLocks noEditPoints="1"/>
                </p:cNvSpPr>
                <p:nvPr>
                  <p:custDataLst>
                    <p:tags r:id="rId23"/>
                  </p:custDataLst>
                </p:nvPr>
              </p:nvSpPr>
              <p:spPr>
                <a:xfrm>
                  <a:off x="7710488" y="1800226"/>
                  <a:ext cx="55563" cy="149225"/>
                </a:xfrm>
                <a:custGeom>
                  <a:avLst/>
                  <a:gdLst/>
                  <a:ahLst/>
                  <a:cxnLst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0" y="1172005296"/>
                    </a:cxn>
                    <a:cxn ang="0">
                      <a:pos x="441035281" y="0"/>
                    </a:cxn>
                    <a:cxn ang="0">
                      <a:pos x="441035281" y="0"/>
                    </a:cxn>
                    <a:cxn ang="0">
                      <a:pos x="0" y="1172005296"/>
                    </a:cxn>
                    <a:cxn ang="0">
                      <a:pos x="441035281" y="0"/>
                    </a:cxn>
                    <a:cxn ang="0">
                      <a:pos x="441035281" y="0"/>
                    </a:cxn>
                  </a:cxnLst>
                  <a:rect l="0" t="0" r="0" b="0"/>
                  <a:pathLst>
                    <a:path w="7" h="19"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6"/>
                        <a:pt x="1" y="12"/>
                        <a:pt x="0" y="19"/>
                      </a:cubicBezTo>
                      <a:cubicBezTo>
                        <a:pt x="1" y="12"/>
                        <a:pt x="4" y="6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5300" name="Group 296"/>
              <p:cNvGrpSpPr/>
              <p:nvPr/>
            </p:nvGrpSpPr>
            <p:grpSpPr>
              <a:xfrm>
                <a:off x="7656056" y="2461537"/>
                <a:ext cx="498172" cy="404765"/>
                <a:chOff x="1504527" y="2431028"/>
                <a:chExt cx="516123" cy="419350"/>
              </a:xfrm>
              <a:solidFill>
                <a:schemeClr val="bg1"/>
              </a:solidFill>
            </p:grpSpPr>
            <p:sp>
              <p:nvSpPr>
                <p:cNvPr id="423" name="Freeform 57"/>
                <p:cNvSpPr/>
                <p:nvPr/>
              </p:nvSpPr>
              <p:spPr bwMode="auto">
                <a:xfrm>
                  <a:off x="1799685" y="2440705"/>
                  <a:ext cx="219352" cy="261288"/>
                </a:xfrm>
                <a:custGeom>
                  <a:avLst/>
                  <a:gdLst>
                    <a:gd name="T0" fmla="*/ 115 w 115"/>
                    <a:gd name="T1" fmla="*/ 137 h 137"/>
                    <a:gd name="T2" fmla="*/ 82 w 115"/>
                    <a:gd name="T3" fmla="*/ 8 h 137"/>
                    <a:gd name="T4" fmla="*/ 78 w 115"/>
                    <a:gd name="T5" fmla="*/ 0 h 137"/>
                    <a:gd name="T6" fmla="*/ 0 w 115"/>
                    <a:gd name="T7" fmla="*/ 92 h 137"/>
                    <a:gd name="T8" fmla="*/ 115 w 115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37">
                      <a:moveTo>
                        <a:pt x="115" y="137"/>
                      </a:move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5"/>
                        <a:pt x="80" y="2"/>
                        <a:pt x="78" y="0"/>
                      </a:cubicBezTo>
                      <a:cubicBezTo>
                        <a:pt x="0" y="92"/>
                        <a:pt x="0" y="92"/>
                        <a:pt x="0" y="92"/>
                      </a:cubicBezTo>
                      <a:lnTo>
                        <a:pt x="115" y="1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4" name="Freeform 58"/>
                <p:cNvSpPr/>
                <p:nvPr/>
              </p:nvSpPr>
              <p:spPr bwMode="auto">
                <a:xfrm>
                  <a:off x="1504527" y="2553607"/>
                  <a:ext cx="216933" cy="262094"/>
                </a:xfrm>
                <a:custGeom>
                  <a:avLst/>
                  <a:gdLst>
                    <a:gd name="T0" fmla="*/ 1 w 114"/>
                    <a:gd name="T1" fmla="*/ 0 h 138"/>
                    <a:gd name="T2" fmla="*/ 1 w 114"/>
                    <a:gd name="T3" fmla="*/ 9 h 138"/>
                    <a:gd name="T4" fmla="*/ 34 w 114"/>
                    <a:gd name="T5" fmla="*/ 138 h 138"/>
                    <a:gd name="T6" fmla="*/ 114 w 114"/>
                    <a:gd name="T7" fmla="*/ 44 h 138"/>
                    <a:gd name="T8" fmla="*/ 1 w 114"/>
                    <a:gd name="T9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38">
                      <a:moveTo>
                        <a:pt x="1" y="0"/>
                      </a:moveTo>
                      <a:cubicBezTo>
                        <a:pt x="1" y="3"/>
                        <a:pt x="0" y="6"/>
                        <a:pt x="1" y="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114" y="44"/>
                        <a:pt x="114" y="44"/>
                        <a:pt x="114" y="4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5" name="Freeform 59"/>
                <p:cNvSpPr/>
                <p:nvPr/>
              </p:nvSpPr>
              <p:spPr bwMode="auto">
                <a:xfrm>
                  <a:off x="1523881" y="2431028"/>
                  <a:ext cx="401608" cy="194353"/>
                </a:xfrm>
                <a:custGeom>
                  <a:avLst/>
                  <a:gdLst>
                    <a:gd name="T0" fmla="*/ 211 w 211"/>
                    <a:gd name="T1" fmla="*/ 0 h 102"/>
                    <a:gd name="T2" fmla="*/ 207 w 211"/>
                    <a:gd name="T3" fmla="*/ 1 h 102"/>
                    <a:gd name="T4" fmla="*/ 3 w 211"/>
                    <a:gd name="T5" fmla="*/ 53 h 102"/>
                    <a:gd name="T6" fmla="*/ 0 w 211"/>
                    <a:gd name="T7" fmla="*/ 54 h 102"/>
                    <a:gd name="T8" fmla="*/ 124 w 211"/>
                    <a:gd name="T9" fmla="*/ 102 h 102"/>
                    <a:gd name="T10" fmla="*/ 211 w 211"/>
                    <a:gd name="T11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1" h="102">
                      <a:moveTo>
                        <a:pt x="211" y="0"/>
                      </a:moveTo>
                      <a:cubicBezTo>
                        <a:pt x="209" y="0"/>
                        <a:pt x="208" y="0"/>
                        <a:pt x="207" y="1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3"/>
                        <a:pt x="1" y="53"/>
                        <a:pt x="0" y="54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lnTo>
                        <a:pt x="2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6" name="Freeform 60"/>
                <p:cNvSpPr/>
                <p:nvPr/>
              </p:nvSpPr>
              <p:spPr bwMode="auto">
                <a:xfrm>
                  <a:off x="1581139" y="2635058"/>
                  <a:ext cx="439511" cy="215320"/>
                </a:xfrm>
                <a:custGeom>
                  <a:avLst/>
                  <a:gdLst>
                    <a:gd name="T0" fmla="*/ 102 w 231"/>
                    <a:gd name="T1" fmla="*/ 6 h 113"/>
                    <a:gd name="T2" fmla="*/ 100 w 231"/>
                    <a:gd name="T3" fmla="*/ 8 h 113"/>
                    <a:gd name="T4" fmla="*/ 99 w 231"/>
                    <a:gd name="T5" fmla="*/ 9 h 113"/>
                    <a:gd name="T6" fmla="*/ 98 w 231"/>
                    <a:gd name="T7" fmla="*/ 9 h 113"/>
                    <a:gd name="T8" fmla="*/ 98 w 231"/>
                    <a:gd name="T9" fmla="*/ 9 h 113"/>
                    <a:gd name="T10" fmla="*/ 98 w 231"/>
                    <a:gd name="T11" fmla="*/ 9 h 113"/>
                    <a:gd name="T12" fmla="*/ 97 w 231"/>
                    <a:gd name="T13" fmla="*/ 9 h 113"/>
                    <a:gd name="T14" fmla="*/ 96 w 231"/>
                    <a:gd name="T15" fmla="*/ 9 h 113"/>
                    <a:gd name="T16" fmla="*/ 94 w 231"/>
                    <a:gd name="T17" fmla="*/ 8 h 113"/>
                    <a:gd name="T18" fmla="*/ 87 w 231"/>
                    <a:gd name="T19" fmla="*/ 6 h 113"/>
                    <a:gd name="T20" fmla="*/ 0 w 231"/>
                    <a:gd name="T21" fmla="*/ 108 h 113"/>
                    <a:gd name="T22" fmla="*/ 15 w 231"/>
                    <a:gd name="T23" fmla="*/ 112 h 113"/>
                    <a:gd name="T24" fmla="*/ 219 w 231"/>
                    <a:gd name="T25" fmla="*/ 60 h 113"/>
                    <a:gd name="T26" fmla="*/ 231 w 231"/>
                    <a:gd name="T27" fmla="*/ 49 h 113"/>
                    <a:gd name="T28" fmla="*/ 107 w 231"/>
                    <a:gd name="T29" fmla="*/ 0 h 113"/>
                    <a:gd name="T30" fmla="*/ 102 w 231"/>
                    <a:gd name="T31" fmla="*/ 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1" h="113">
                      <a:moveTo>
                        <a:pt x="102" y="6"/>
                      </a:moveTo>
                      <a:cubicBezTo>
                        <a:pt x="101" y="7"/>
                        <a:pt x="100" y="8"/>
                        <a:pt x="100" y="8"/>
                      </a:cubicBezTo>
                      <a:cubicBezTo>
                        <a:pt x="99" y="8"/>
                        <a:pt x="99" y="8"/>
                        <a:pt x="99" y="9"/>
                      </a:cubicBezTo>
                      <a:cubicBezTo>
                        <a:pt x="98" y="9"/>
                        <a:pt x="98" y="9"/>
                        <a:pt x="98" y="9"/>
                      </a:cubicBezTo>
                      <a:cubicBezTo>
                        <a:pt x="98" y="9"/>
                        <a:pt x="98" y="9"/>
                        <a:pt x="98" y="9"/>
                      </a:cubicBezTo>
                      <a:cubicBezTo>
                        <a:pt x="98" y="9"/>
                        <a:pt x="98" y="9"/>
                        <a:pt x="98" y="9"/>
                      </a:cubicBezTo>
                      <a:cubicBezTo>
                        <a:pt x="98" y="9"/>
                        <a:pt x="97" y="9"/>
                        <a:pt x="97" y="9"/>
                      </a:cubicBezTo>
                      <a:cubicBezTo>
                        <a:pt x="97" y="9"/>
                        <a:pt x="96" y="9"/>
                        <a:pt x="96" y="9"/>
                      </a:cubicBezTo>
                      <a:cubicBezTo>
                        <a:pt x="95" y="9"/>
                        <a:pt x="94" y="9"/>
                        <a:pt x="94" y="8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4" y="112"/>
                        <a:pt x="10" y="113"/>
                        <a:pt x="15" y="112"/>
                      </a:cubicBezTo>
                      <a:cubicBezTo>
                        <a:pt x="219" y="60"/>
                        <a:pt x="219" y="60"/>
                        <a:pt x="219" y="60"/>
                      </a:cubicBezTo>
                      <a:cubicBezTo>
                        <a:pt x="225" y="59"/>
                        <a:pt x="229" y="54"/>
                        <a:pt x="231" y="49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lnTo>
                        <a:pt x="102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55301" name="Group 215"/>
            <p:cNvGrpSpPr/>
            <p:nvPr/>
          </p:nvGrpSpPr>
          <p:grpSpPr>
            <a:xfrm>
              <a:off x="5411213" y="3721096"/>
              <a:ext cx="397116" cy="302375"/>
              <a:chOff x="2070649" y="1631036"/>
              <a:chExt cx="723379" cy="550800"/>
            </a:xfrm>
            <a:solidFill>
              <a:schemeClr val="bg1"/>
            </a:solidFill>
          </p:grpSpPr>
          <p:sp>
            <p:nvSpPr>
              <p:cNvPr id="417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8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avLst/>
                <a:gdLst>
                  <a:gd name="T0" fmla="*/ 105 w 213"/>
                  <a:gd name="T1" fmla="*/ 31 h 89"/>
                  <a:gd name="T2" fmla="*/ 191 w 213"/>
                  <a:gd name="T3" fmla="*/ 89 h 89"/>
                  <a:gd name="T4" fmla="*/ 213 w 213"/>
                  <a:gd name="T5" fmla="*/ 64 h 89"/>
                  <a:gd name="T6" fmla="*/ 105 w 213"/>
                  <a:gd name="T7" fmla="*/ 0 h 89"/>
                  <a:gd name="T8" fmla="*/ 0 w 213"/>
                  <a:gd name="T9" fmla="*/ 58 h 89"/>
                  <a:gd name="T10" fmla="*/ 21 w 213"/>
                  <a:gd name="T11" fmla="*/ 82 h 89"/>
                  <a:gd name="T12" fmla="*/ 105 w 213"/>
                  <a:gd name="T13" fmla="*/ 3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89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9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avLst/>
                <a:gdLst>
                  <a:gd name="T0" fmla="*/ 142 w 288"/>
                  <a:gd name="T1" fmla="*/ 34 h 103"/>
                  <a:gd name="T2" fmla="*/ 264 w 288"/>
                  <a:gd name="T3" fmla="*/ 103 h 103"/>
                  <a:gd name="T4" fmla="*/ 288 w 288"/>
                  <a:gd name="T5" fmla="*/ 76 h 103"/>
                  <a:gd name="T6" fmla="*/ 142 w 288"/>
                  <a:gd name="T7" fmla="*/ 0 h 103"/>
                  <a:gd name="T8" fmla="*/ 0 w 288"/>
                  <a:gd name="T9" fmla="*/ 71 h 103"/>
                  <a:gd name="T10" fmla="*/ 23 w 288"/>
                  <a:gd name="T11" fmla="*/ 97 h 103"/>
                  <a:gd name="T12" fmla="*/ 142 w 288"/>
                  <a:gd name="T13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03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0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avLst/>
                <a:gdLst>
                  <a:gd name="T0" fmla="*/ 188 w 380"/>
                  <a:gd name="T1" fmla="*/ 36 h 120"/>
                  <a:gd name="T2" fmla="*/ 355 w 380"/>
                  <a:gd name="T3" fmla="*/ 120 h 120"/>
                  <a:gd name="T4" fmla="*/ 380 w 380"/>
                  <a:gd name="T5" fmla="*/ 93 h 120"/>
                  <a:gd name="T6" fmla="*/ 188 w 380"/>
                  <a:gd name="T7" fmla="*/ 0 h 120"/>
                  <a:gd name="T8" fmla="*/ 0 w 380"/>
                  <a:gd name="T9" fmla="*/ 88 h 120"/>
                  <a:gd name="T10" fmla="*/ 25 w 380"/>
                  <a:gd name="T11" fmla="*/ 115 h 120"/>
                  <a:gd name="T12" fmla="*/ 188 w 380"/>
                  <a:gd name="T13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12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4791" name="组合 392"/>
            <p:cNvGrpSpPr/>
            <p:nvPr/>
          </p:nvGrpSpPr>
          <p:grpSpPr>
            <a:xfrm>
              <a:off x="4131621" y="4370224"/>
              <a:ext cx="1081885" cy="1085535"/>
              <a:chOff x="4131621" y="4370224"/>
              <a:chExt cx="1081885" cy="1085535"/>
            </a:xfrm>
          </p:grpSpPr>
          <p:grpSp>
            <p:nvGrpSpPr>
              <p:cNvPr id="74803" name="组合 412"/>
              <p:cNvGrpSpPr/>
              <p:nvPr/>
            </p:nvGrpSpPr>
            <p:grpSpPr>
              <a:xfrm>
                <a:off x="4131621" y="4370224"/>
                <a:ext cx="1081885" cy="1085535"/>
                <a:chOff x="3851273" y="3998913"/>
                <a:chExt cx="1250950" cy="1249363"/>
              </a:xfrm>
            </p:grpSpPr>
            <p:sp>
              <p:nvSpPr>
                <p:cNvPr id="74805" name="Freeform 400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851273" y="3998913"/>
                  <a:ext cx="1250950" cy="1249363"/>
                </a:xfrm>
                <a:custGeom>
                  <a:avLst/>
                  <a:gdLst/>
                  <a:ahLst/>
                  <a:cxnLst>
                    <a:cxn ang="0">
                      <a:pos x="2147483647" y="1173104711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1176089690" y="2147483647"/>
                    </a:cxn>
                    <a:cxn ang="0">
                      <a:pos x="2147483647" y="1173104711"/>
                    </a:cxn>
                  </a:cxnLst>
                  <a:rect l="0" t="0" r="0" b="0"/>
                  <a:pathLst>
                    <a:path w="159" h="159">
                      <a:moveTo>
                        <a:pt x="45" y="19"/>
                      </a:moveTo>
                      <a:cubicBezTo>
                        <a:pt x="78" y="0"/>
                        <a:pt x="121" y="12"/>
                        <a:pt x="140" y="45"/>
                      </a:cubicBezTo>
                      <a:cubicBezTo>
                        <a:pt x="159" y="78"/>
                        <a:pt x="148" y="121"/>
                        <a:pt x="115" y="140"/>
                      </a:cubicBezTo>
                      <a:cubicBezTo>
                        <a:pt x="81" y="159"/>
                        <a:pt x="39" y="148"/>
                        <a:pt x="19" y="114"/>
                      </a:cubicBezTo>
                      <a:cubicBezTo>
                        <a:pt x="0" y="81"/>
                        <a:pt x="12" y="39"/>
                        <a:pt x="45" y="19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06" name="Freeform 40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898901" y="4046538"/>
                  <a:ext cx="1155700" cy="1155700"/>
                </a:xfrm>
                <a:custGeom>
                  <a:avLst/>
                  <a:gdLst/>
                  <a:ahLst/>
                  <a:cxnLst>
                    <a:cxn ang="0">
                      <a:pos x="2147483647" y="111256959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1112569590" y="2147483647"/>
                    </a:cxn>
                    <a:cxn ang="0">
                      <a:pos x="2147483647" y="1112569590"/>
                    </a:cxn>
                  </a:cxnLst>
                  <a:rect l="0" t="0" r="0" b="0"/>
                  <a:pathLst>
                    <a:path w="147" h="147">
                      <a:moveTo>
                        <a:pt x="42" y="18"/>
                      </a:moveTo>
                      <a:cubicBezTo>
                        <a:pt x="72" y="0"/>
                        <a:pt x="112" y="11"/>
                        <a:pt x="129" y="42"/>
                      </a:cubicBezTo>
                      <a:cubicBezTo>
                        <a:pt x="147" y="72"/>
                        <a:pt x="137" y="112"/>
                        <a:pt x="106" y="129"/>
                      </a:cubicBezTo>
                      <a:cubicBezTo>
                        <a:pt x="75" y="147"/>
                        <a:pt x="36" y="137"/>
                        <a:pt x="18" y="106"/>
                      </a:cubicBezTo>
                      <a:cubicBezTo>
                        <a:pt x="0" y="75"/>
                        <a:pt x="11" y="36"/>
                        <a:pt x="42" y="18"/>
                      </a:cubicBezTo>
                      <a:close/>
                    </a:path>
                  </a:pathLst>
                </a:custGeom>
                <a:solidFill>
                  <a:srgbClr val="FEC11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4" name="Freeform 81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60374" y="4678172"/>
                <a:ext cx="423935" cy="423185"/>
              </a:xfrm>
              <a:custGeom>
                <a:avLst/>
                <a:gdLst>
                  <a:gd name="T0" fmla="*/ 210 w 247"/>
                  <a:gd name="T1" fmla="*/ 176 h 239"/>
                  <a:gd name="T2" fmla="*/ 157 w 247"/>
                  <a:gd name="T3" fmla="*/ 196 h 239"/>
                  <a:gd name="T4" fmla="*/ 142 w 247"/>
                  <a:gd name="T5" fmla="*/ 187 h 239"/>
                  <a:gd name="T6" fmla="*/ 120 w 247"/>
                  <a:gd name="T7" fmla="*/ 189 h 239"/>
                  <a:gd name="T8" fmla="*/ 97 w 247"/>
                  <a:gd name="T9" fmla="*/ 194 h 239"/>
                  <a:gd name="T10" fmla="*/ 65 w 247"/>
                  <a:gd name="T11" fmla="*/ 176 h 239"/>
                  <a:gd name="T12" fmla="*/ 62 w 247"/>
                  <a:gd name="T13" fmla="*/ 129 h 239"/>
                  <a:gd name="T14" fmla="*/ 100 w 247"/>
                  <a:gd name="T15" fmla="*/ 68 h 239"/>
                  <a:gd name="T16" fmla="*/ 146 w 247"/>
                  <a:gd name="T17" fmla="*/ 52 h 239"/>
                  <a:gd name="T18" fmla="*/ 165 w 247"/>
                  <a:gd name="T19" fmla="*/ 62 h 239"/>
                  <a:gd name="T20" fmla="*/ 181 w 247"/>
                  <a:gd name="T21" fmla="*/ 58 h 239"/>
                  <a:gd name="T22" fmla="*/ 168 w 247"/>
                  <a:gd name="T23" fmla="*/ 154 h 239"/>
                  <a:gd name="T24" fmla="*/ 163 w 247"/>
                  <a:gd name="T25" fmla="*/ 172 h 239"/>
                  <a:gd name="T26" fmla="*/ 170 w 247"/>
                  <a:gd name="T27" fmla="*/ 179 h 239"/>
                  <a:gd name="T28" fmla="*/ 213 w 247"/>
                  <a:gd name="T29" fmla="*/ 153 h 239"/>
                  <a:gd name="T30" fmla="*/ 206 w 247"/>
                  <a:gd name="T31" fmla="*/ 40 h 239"/>
                  <a:gd name="T32" fmla="*/ 143 w 247"/>
                  <a:gd name="T33" fmla="*/ 17 h 239"/>
                  <a:gd name="T34" fmla="*/ 133 w 247"/>
                  <a:gd name="T35" fmla="*/ 17 h 239"/>
                  <a:gd name="T36" fmla="*/ 21 w 247"/>
                  <a:gd name="T37" fmla="*/ 133 h 239"/>
                  <a:gd name="T38" fmla="*/ 125 w 247"/>
                  <a:gd name="T39" fmla="*/ 223 h 239"/>
                  <a:gd name="T40" fmla="*/ 216 w 247"/>
                  <a:gd name="T41" fmla="*/ 193 h 239"/>
                  <a:gd name="T42" fmla="*/ 180 w 247"/>
                  <a:gd name="T43" fmla="*/ 228 h 239"/>
                  <a:gd name="T44" fmla="*/ 38 w 247"/>
                  <a:gd name="T45" fmla="*/ 211 h 239"/>
                  <a:gd name="T46" fmla="*/ 37 w 247"/>
                  <a:gd name="T47" fmla="*/ 45 h 239"/>
                  <a:gd name="T48" fmla="*/ 215 w 247"/>
                  <a:gd name="T49" fmla="*/ 27 h 239"/>
                  <a:gd name="T50" fmla="*/ 242 w 247"/>
                  <a:gd name="T51" fmla="*/ 130 h 239"/>
                  <a:gd name="T52" fmla="*/ 145 w 247"/>
                  <a:gd name="T53" fmla="*/ 65 h 239"/>
                  <a:gd name="T54" fmla="*/ 95 w 247"/>
                  <a:gd name="T55" fmla="*/ 116 h 239"/>
                  <a:gd name="T56" fmla="*/ 83 w 247"/>
                  <a:gd name="T57" fmla="*/ 161 h 239"/>
                  <a:gd name="T58" fmla="*/ 93 w 247"/>
                  <a:gd name="T59" fmla="*/ 179 h 239"/>
                  <a:gd name="T60" fmla="*/ 136 w 247"/>
                  <a:gd name="T61" fmla="*/ 158 h 239"/>
                  <a:gd name="T62" fmla="*/ 149 w 247"/>
                  <a:gd name="T63" fmla="*/ 132 h 239"/>
                  <a:gd name="T64" fmla="*/ 164 w 247"/>
                  <a:gd name="T65" fmla="*/ 85 h 239"/>
                  <a:gd name="T66" fmla="*/ 153 w 247"/>
                  <a:gd name="T67" fmla="*/ 6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239">
                    <a:moveTo>
                      <a:pt x="242" y="130"/>
                    </a:moveTo>
                    <a:cubicBezTo>
                      <a:pt x="236" y="148"/>
                      <a:pt x="226" y="163"/>
                      <a:pt x="210" y="176"/>
                    </a:cubicBezTo>
                    <a:cubicBezTo>
                      <a:pt x="195" y="190"/>
                      <a:pt x="179" y="197"/>
                      <a:pt x="163" y="197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6" y="196"/>
                      <a:pt x="153" y="196"/>
                      <a:pt x="150" y="195"/>
                    </a:cubicBezTo>
                    <a:cubicBezTo>
                      <a:pt x="147" y="194"/>
                      <a:pt x="144" y="191"/>
                      <a:pt x="142" y="187"/>
                    </a:cubicBezTo>
                    <a:cubicBezTo>
                      <a:pt x="139" y="176"/>
                      <a:pt x="139" y="176"/>
                      <a:pt x="139" y="176"/>
                    </a:cubicBezTo>
                    <a:cubicBezTo>
                      <a:pt x="133" y="181"/>
                      <a:pt x="126" y="186"/>
                      <a:pt x="120" y="189"/>
                    </a:cubicBezTo>
                    <a:cubicBezTo>
                      <a:pt x="116" y="190"/>
                      <a:pt x="113" y="191"/>
                      <a:pt x="109" y="192"/>
                    </a:cubicBezTo>
                    <a:cubicBezTo>
                      <a:pt x="105" y="193"/>
                      <a:pt x="101" y="194"/>
                      <a:pt x="97" y="194"/>
                    </a:cubicBezTo>
                    <a:cubicBezTo>
                      <a:pt x="92" y="194"/>
                      <a:pt x="86" y="193"/>
                      <a:pt x="81" y="191"/>
                    </a:cubicBezTo>
                    <a:cubicBezTo>
                      <a:pt x="73" y="188"/>
                      <a:pt x="68" y="183"/>
                      <a:pt x="65" y="176"/>
                    </a:cubicBezTo>
                    <a:cubicBezTo>
                      <a:pt x="61" y="169"/>
                      <a:pt x="59" y="161"/>
                      <a:pt x="59" y="151"/>
                    </a:cubicBezTo>
                    <a:cubicBezTo>
                      <a:pt x="59" y="143"/>
                      <a:pt x="60" y="136"/>
                      <a:pt x="62" y="129"/>
                    </a:cubicBezTo>
                    <a:cubicBezTo>
                      <a:pt x="64" y="122"/>
                      <a:pt x="67" y="115"/>
                      <a:pt x="70" y="109"/>
                    </a:cubicBezTo>
                    <a:cubicBezTo>
                      <a:pt x="79" y="92"/>
                      <a:pt x="89" y="78"/>
                      <a:pt x="100" y="68"/>
                    </a:cubicBezTo>
                    <a:cubicBezTo>
                      <a:pt x="113" y="58"/>
                      <a:pt x="126" y="52"/>
                      <a:pt x="139" y="52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6" y="55"/>
                      <a:pt x="160" y="57"/>
                      <a:pt x="165" y="62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81" y="58"/>
                      <a:pt x="181" y="58"/>
                      <a:pt x="181" y="58"/>
                    </a:cubicBezTo>
                    <a:cubicBezTo>
                      <a:pt x="207" y="58"/>
                      <a:pt x="207" y="58"/>
                      <a:pt x="207" y="58"/>
                    </a:cubicBezTo>
                    <a:cubicBezTo>
                      <a:pt x="168" y="154"/>
                      <a:pt x="168" y="154"/>
                      <a:pt x="168" y="154"/>
                    </a:cubicBez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3" y="167"/>
                      <a:pt x="163" y="170"/>
                      <a:pt x="163" y="172"/>
                    </a:cubicBezTo>
                    <a:cubicBezTo>
                      <a:pt x="163" y="175"/>
                      <a:pt x="164" y="177"/>
                      <a:pt x="166" y="178"/>
                    </a:cubicBezTo>
                    <a:cubicBezTo>
                      <a:pt x="170" y="179"/>
                      <a:pt x="170" y="179"/>
                      <a:pt x="170" y="179"/>
                    </a:cubicBezTo>
                    <a:cubicBezTo>
                      <a:pt x="173" y="179"/>
                      <a:pt x="173" y="179"/>
                      <a:pt x="173" y="179"/>
                    </a:cubicBezTo>
                    <a:cubicBezTo>
                      <a:pt x="186" y="179"/>
                      <a:pt x="200" y="170"/>
                      <a:pt x="213" y="153"/>
                    </a:cubicBezTo>
                    <a:cubicBezTo>
                      <a:pt x="226" y="135"/>
                      <a:pt x="233" y="116"/>
                      <a:pt x="233" y="96"/>
                    </a:cubicBezTo>
                    <a:cubicBezTo>
                      <a:pt x="233" y="74"/>
                      <a:pt x="224" y="55"/>
                      <a:pt x="206" y="40"/>
                    </a:cubicBezTo>
                    <a:cubicBezTo>
                      <a:pt x="197" y="32"/>
                      <a:pt x="187" y="26"/>
                      <a:pt x="177" y="22"/>
                    </a:cubicBezTo>
                    <a:cubicBezTo>
                      <a:pt x="166" y="19"/>
                      <a:pt x="155" y="17"/>
                      <a:pt x="143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02" y="19"/>
                      <a:pt x="76" y="32"/>
                      <a:pt x="54" y="55"/>
                    </a:cubicBezTo>
                    <a:cubicBezTo>
                      <a:pt x="32" y="78"/>
                      <a:pt x="21" y="104"/>
                      <a:pt x="21" y="133"/>
                    </a:cubicBezTo>
                    <a:cubicBezTo>
                      <a:pt x="21" y="159"/>
                      <a:pt x="30" y="181"/>
                      <a:pt x="48" y="197"/>
                    </a:cubicBezTo>
                    <a:cubicBezTo>
                      <a:pt x="67" y="214"/>
                      <a:pt x="93" y="223"/>
                      <a:pt x="125" y="223"/>
                    </a:cubicBezTo>
                    <a:cubicBezTo>
                      <a:pt x="146" y="223"/>
                      <a:pt x="166" y="219"/>
                      <a:pt x="184" y="211"/>
                    </a:cubicBezTo>
                    <a:cubicBezTo>
                      <a:pt x="193" y="208"/>
                      <a:pt x="203" y="201"/>
                      <a:pt x="216" y="193"/>
                    </a:cubicBezTo>
                    <a:cubicBezTo>
                      <a:pt x="226" y="199"/>
                      <a:pt x="226" y="199"/>
                      <a:pt x="226" y="199"/>
                    </a:cubicBezTo>
                    <a:cubicBezTo>
                      <a:pt x="210" y="212"/>
                      <a:pt x="195" y="222"/>
                      <a:pt x="180" y="228"/>
                    </a:cubicBezTo>
                    <a:cubicBezTo>
                      <a:pt x="163" y="236"/>
                      <a:pt x="144" y="239"/>
                      <a:pt x="125" y="239"/>
                    </a:cubicBezTo>
                    <a:cubicBezTo>
                      <a:pt x="91" y="239"/>
                      <a:pt x="62" y="230"/>
                      <a:pt x="38" y="211"/>
                    </a:cubicBezTo>
                    <a:cubicBezTo>
                      <a:pt x="13" y="191"/>
                      <a:pt x="0" y="165"/>
                      <a:pt x="0" y="135"/>
                    </a:cubicBezTo>
                    <a:cubicBezTo>
                      <a:pt x="0" y="103"/>
                      <a:pt x="12" y="73"/>
                      <a:pt x="37" y="45"/>
                    </a:cubicBezTo>
                    <a:cubicBezTo>
                      <a:pt x="64" y="15"/>
                      <a:pt x="96" y="0"/>
                      <a:pt x="134" y="0"/>
                    </a:cubicBezTo>
                    <a:cubicBezTo>
                      <a:pt x="166" y="0"/>
                      <a:pt x="193" y="9"/>
                      <a:pt x="215" y="27"/>
                    </a:cubicBezTo>
                    <a:cubicBezTo>
                      <a:pt x="236" y="45"/>
                      <a:pt x="247" y="68"/>
                      <a:pt x="247" y="97"/>
                    </a:cubicBezTo>
                    <a:cubicBezTo>
                      <a:pt x="247" y="107"/>
                      <a:pt x="245" y="119"/>
                      <a:pt x="242" y="130"/>
                    </a:cubicBezTo>
                    <a:close/>
                    <a:moveTo>
                      <a:pt x="153" y="66"/>
                    </a:moveTo>
                    <a:cubicBezTo>
                      <a:pt x="150" y="65"/>
                      <a:pt x="148" y="65"/>
                      <a:pt x="145" y="65"/>
                    </a:cubicBezTo>
                    <a:cubicBezTo>
                      <a:pt x="137" y="65"/>
                      <a:pt x="127" y="70"/>
                      <a:pt x="117" y="81"/>
                    </a:cubicBezTo>
                    <a:cubicBezTo>
                      <a:pt x="109" y="91"/>
                      <a:pt x="102" y="102"/>
                      <a:pt x="95" y="116"/>
                    </a:cubicBezTo>
                    <a:cubicBezTo>
                      <a:pt x="92" y="124"/>
                      <a:pt x="89" y="132"/>
                      <a:pt x="87" y="139"/>
                    </a:cubicBezTo>
                    <a:cubicBezTo>
                      <a:pt x="84" y="148"/>
                      <a:pt x="83" y="155"/>
                      <a:pt x="83" y="161"/>
                    </a:cubicBezTo>
                    <a:cubicBezTo>
                      <a:pt x="83" y="165"/>
                      <a:pt x="84" y="169"/>
                      <a:pt x="85" y="172"/>
                    </a:cubicBezTo>
                    <a:cubicBezTo>
                      <a:pt x="87" y="175"/>
                      <a:pt x="89" y="177"/>
                      <a:pt x="93" y="179"/>
                    </a:cubicBezTo>
                    <a:cubicBezTo>
                      <a:pt x="97" y="181"/>
                      <a:pt x="101" y="182"/>
                      <a:pt x="105" y="182"/>
                    </a:cubicBezTo>
                    <a:cubicBezTo>
                      <a:pt x="116" y="182"/>
                      <a:pt x="127" y="174"/>
                      <a:pt x="136" y="158"/>
                    </a:cubicBezTo>
                    <a:cubicBezTo>
                      <a:pt x="137" y="156"/>
                      <a:pt x="139" y="153"/>
                      <a:pt x="141" y="149"/>
                    </a:cubicBezTo>
                    <a:cubicBezTo>
                      <a:pt x="143" y="145"/>
                      <a:pt x="146" y="139"/>
                      <a:pt x="149" y="132"/>
                    </a:cubicBezTo>
                    <a:cubicBezTo>
                      <a:pt x="153" y="124"/>
                      <a:pt x="157" y="116"/>
                      <a:pt x="159" y="109"/>
                    </a:cubicBezTo>
                    <a:cubicBezTo>
                      <a:pt x="162" y="99"/>
                      <a:pt x="164" y="92"/>
                      <a:pt x="164" y="85"/>
                    </a:cubicBezTo>
                    <a:cubicBezTo>
                      <a:pt x="164" y="80"/>
                      <a:pt x="163" y="77"/>
                      <a:pt x="161" y="73"/>
                    </a:cubicBezTo>
                    <a:cubicBezTo>
                      <a:pt x="160" y="70"/>
                      <a:pt x="157" y="68"/>
                      <a:pt x="153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4792" name="组合 393"/>
            <p:cNvGrpSpPr/>
            <p:nvPr/>
          </p:nvGrpSpPr>
          <p:grpSpPr>
            <a:xfrm>
              <a:off x="6171828" y="3920561"/>
              <a:ext cx="815533" cy="876744"/>
              <a:chOff x="6171828" y="3920561"/>
              <a:chExt cx="815533" cy="876744"/>
            </a:xfrm>
          </p:grpSpPr>
          <p:grpSp>
            <p:nvGrpSpPr>
              <p:cNvPr id="74795" name="组合 400"/>
              <p:cNvGrpSpPr/>
              <p:nvPr/>
            </p:nvGrpSpPr>
            <p:grpSpPr>
              <a:xfrm>
                <a:off x="6171828" y="3920561"/>
                <a:ext cx="815533" cy="876744"/>
                <a:chOff x="6210301" y="3481388"/>
                <a:chExt cx="942975" cy="1009062"/>
              </a:xfrm>
            </p:grpSpPr>
            <p:sp>
              <p:nvSpPr>
                <p:cNvPr id="74797" name="Oval 13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210301" y="3481388"/>
                  <a:ext cx="942975" cy="95091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798" name="Oval 14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6240463" y="3521075"/>
                  <a:ext cx="881063" cy="8715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799" name="Freeform 15"/>
                <p:cNvSpPr>
                  <a:spLocks noEditPoints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6602413" y="3521075"/>
                  <a:ext cx="361950" cy="101600"/>
                </a:xfrm>
                <a:custGeom>
                  <a:avLst/>
                  <a:gdLst/>
                  <a:ahLst/>
                  <a:cxnLst>
                    <a:cxn ang="0">
                      <a:pos x="61909187" y="61077231"/>
                    </a:cxn>
                    <a:cxn ang="0">
                      <a:pos x="61909187" y="61077231"/>
                    </a:cxn>
                    <a:cxn ang="0">
                      <a:pos x="61909187" y="61077231"/>
                    </a:cxn>
                    <a:cxn ang="0">
                      <a:pos x="61909187" y="61077231"/>
                    </a:cxn>
                    <a:cxn ang="0">
                      <a:pos x="61909187" y="61077231"/>
                    </a:cxn>
                    <a:cxn ang="0">
                      <a:pos x="61909187" y="61077231"/>
                    </a:cxn>
                    <a:cxn ang="0">
                      <a:pos x="123826242" y="61077231"/>
                    </a:cxn>
                    <a:cxn ang="0">
                      <a:pos x="123826242" y="61077231"/>
                    </a:cxn>
                    <a:cxn ang="0">
                      <a:pos x="123826242" y="61077231"/>
                    </a:cxn>
                    <a:cxn ang="0">
                      <a:pos x="123826242" y="61077231"/>
                    </a:cxn>
                    <a:cxn ang="0">
                      <a:pos x="123826242" y="0"/>
                    </a:cxn>
                    <a:cxn ang="0">
                      <a:pos x="185735429" y="0"/>
                    </a:cxn>
                    <a:cxn ang="0">
                      <a:pos x="185735429" y="0"/>
                    </a:cxn>
                    <a:cxn ang="0">
                      <a:pos x="185735429" y="0"/>
                    </a:cxn>
                    <a:cxn ang="0">
                      <a:pos x="185735429" y="0"/>
                    </a:cxn>
                    <a:cxn ang="0">
                      <a:pos x="247652485" y="0"/>
                    </a:cxn>
                    <a:cxn ang="0">
                      <a:pos x="247652485" y="0"/>
                    </a:cxn>
                    <a:cxn ang="0">
                      <a:pos x="247652485" y="0"/>
                    </a:cxn>
                    <a:cxn ang="0">
                      <a:pos x="247652485" y="0"/>
                    </a:cxn>
                    <a:cxn ang="0">
                      <a:pos x="309561672" y="0"/>
                    </a:cxn>
                    <a:cxn ang="0">
                      <a:pos x="309561672" y="0"/>
                    </a:cxn>
                    <a:cxn ang="0">
                      <a:pos x="309561672" y="0"/>
                    </a:cxn>
                    <a:cxn ang="0">
                      <a:pos x="309561672" y="0"/>
                    </a:cxn>
                    <a:cxn ang="0">
                      <a:pos x="309561672" y="0"/>
                    </a:cxn>
                    <a:cxn ang="0">
                      <a:pos x="371478727" y="0"/>
                    </a:cxn>
                    <a:cxn ang="0">
                      <a:pos x="371478727" y="0"/>
                    </a:cxn>
                    <a:cxn ang="0">
                      <a:pos x="371478727" y="0"/>
                    </a:cxn>
                    <a:cxn ang="0">
                      <a:pos x="371478727" y="0"/>
                    </a:cxn>
                    <a:cxn ang="0">
                      <a:pos x="433387914" y="0"/>
                    </a:cxn>
                    <a:cxn ang="0">
                      <a:pos x="433387914" y="0"/>
                    </a:cxn>
                    <a:cxn ang="0">
                      <a:pos x="804866641" y="0"/>
                    </a:cxn>
                    <a:cxn ang="0">
                      <a:pos x="804866641" y="0"/>
                    </a:cxn>
                    <a:cxn ang="0">
                      <a:pos x="804866641" y="0"/>
                    </a:cxn>
                    <a:cxn ang="0">
                      <a:pos x="433387914" y="0"/>
                    </a:cxn>
                    <a:cxn ang="0">
                      <a:pos x="433387914" y="0"/>
                    </a:cxn>
                    <a:cxn ang="0">
                      <a:pos x="433387914" y="0"/>
                    </a:cxn>
                    <a:cxn ang="0">
                      <a:pos x="804866641" y="0"/>
                    </a:cxn>
                    <a:cxn ang="0">
                      <a:pos x="804866641" y="0"/>
                    </a:cxn>
                    <a:cxn ang="0">
                      <a:pos x="742957454" y="0"/>
                    </a:cxn>
                    <a:cxn ang="0">
                      <a:pos x="495304970" y="0"/>
                    </a:cxn>
                    <a:cxn ang="0">
                      <a:pos x="495304970" y="0"/>
                    </a:cxn>
                    <a:cxn ang="0">
                      <a:pos x="495304970" y="0"/>
                    </a:cxn>
                    <a:cxn ang="0">
                      <a:pos x="742957454" y="0"/>
                    </a:cxn>
                    <a:cxn ang="0">
                      <a:pos x="742957454" y="0"/>
                    </a:cxn>
                    <a:cxn ang="0">
                      <a:pos x="742957454" y="0"/>
                    </a:cxn>
                    <a:cxn ang="0">
                      <a:pos x="557214157" y="0"/>
                    </a:cxn>
                    <a:cxn ang="0">
                      <a:pos x="557214157" y="0"/>
                    </a:cxn>
                    <a:cxn ang="0">
                      <a:pos x="557214157" y="0"/>
                    </a:cxn>
                    <a:cxn ang="0">
                      <a:pos x="681040399" y="0"/>
                    </a:cxn>
                    <a:cxn ang="0">
                      <a:pos x="681040399" y="0"/>
                    </a:cxn>
                    <a:cxn ang="0">
                      <a:pos x="681040399" y="0"/>
                    </a:cxn>
                    <a:cxn ang="0">
                      <a:pos x="557214157" y="0"/>
                    </a:cxn>
                    <a:cxn ang="0">
                      <a:pos x="557214157" y="0"/>
                    </a:cxn>
                    <a:cxn ang="0">
                      <a:pos x="557214157" y="0"/>
                    </a:cxn>
                    <a:cxn ang="0">
                      <a:pos x="681040399" y="0"/>
                    </a:cxn>
                    <a:cxn ang="0">
                      <a:pos x="619131212" y="0"/>
                    </a:cxn>
                    <a:cxn ang="0">
                      <a:pos x="619131212" y="0"/>
                    </a:cxn>
                    <a:cxn ang="0">
                      <a:pos x="619131212" y="0"/>
                    </a:cxn>
                    <a:cxn ang="0">
                      <a:pos x="619131212" y="0"/>
                    </a:cxn>
                    <a:cxn ang="0">
                      <a:pos x="619131212" y="0"/>
                    </a:cxn>
                  </a:cxnLst>
                  <a:rect l="0" t="0" r="0" b="0"/>
                  <a:pathLst>
                    <a:path w="46" h="13">
                      <a:moveTo>
                        <a:pt x="46" y="13"/>
                      </a:move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13" y="0"/>
                      </a:moveTo>
                      <a:cubicBezTo>
                        <a:pt x="26" y="1"/>
                        <a:pt x="37" y="5"/>
                        <a:pt x="45" y="13"/>
                      </a:cubicBezTo>
                      <a:cubicBezTo>
                        <a:pt x="37" y="5"/>
                        <a:pt x="26" y="1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12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00" name="Freeform 16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6248401" y="3521075"/>
                  <a:ext cx="865188" cy="4397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61657550"/>
                    </a:cxn>
                    <a:cxn ang="0">
                      <a:pos x="2147483647" y="801595259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rect l="0" t="0" r="0" b="0"/>
                  <a:pathLst>
                    <a:path w="110" h="56">
                      <a:moveTo>
                        <a:pt x="55" y="0"/>
                      </a:move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0"/>
                        <a:pt x="50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5" y="1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21" y="5"/>
                        <a:pt x="1" y="26"/>
                        <a:pt x="0" y="52"/>
                      </a:cubicBezTo>
                      <a:cubicBezTo>
                        <a:pt x="16" y="54"/>
                        <a:pt x="35" y="56"/>
                        <a:pt x="55" y="56"/>
                      </a:cubicBezTo>
                      <a:cubicBezTo>
                        <a:pt x="75" y="56"/>
                        <a:pt x="94" y="54"/>
                        <a:pt x="110" y="52"/>
                      </a:cubicBezTo>
                      <a:cubicBezTo>
                        <a:pt x="109" y="36"/>
                        <a:pt x="102" y="22"/>
                        <a:pt x="91" y="13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1" y="13"/>
                        <a:pt x="90" y="13"/>
                        <a:pt x="90" y="13"/>
                      </a:cubicBezTo>
                      <a:cubicBezTo>
                        <a:pt x="82" y="5"/>
                        <a:pt x="71" y="1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56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</a:path>
                  </a:pathLst>
                </a:custGeom>
                <a:solidFill>
                  <a:srgbClr val="4D4D4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801" name="Oval 17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6210301" y="3481388"/>
                  <a:ext cx="942975" cy="95091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802" name="Oval 18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6240463" y="3618912"/>
                  <a:ext cx="881063" cy="87153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5306" name="Group 154"/>
              <p:cNvGrpSpPr/>
              <p:nvPr/>
            </p:nvGrpSpPr>
            <p:grpSpPr>
              <a:xfrm>
                <a:off x="6395768" y="4188901"/>
                <a:ext cx="351108" cy="296438"/>
                <a:chOff x="2272260" y="2456027"/>
                <a:chExt cx="699186" cy="590317"/>
              </a:xfrm>
              <a:solidFill>
                <a:schemeClr val="bg1"/>
              </a:solidFill>
            </p:grpSpPr>
            <p:sp>
              <p:nvSpPr>
                <p:cNvPr id="403" name="Freeform 83"/>
                <p:cNvSpPr/>
                <p:nvPr/>
              </p:nvSpPr>
              <p:spPr bwMode="auto">
                <a:xfrm>
                  <a:off x="2272260" y="2743928"/>
                  <a:ext cx="455640" cy="302416"/>
                </a:xfrm>
                <a:custGeom>
                  <a:avLst/>
                  <a:gdLst>
                    <a:gd name="T0" fmla="*/ 239 w 239"/>
                    <a:gd name="T1" fmla="*/ 159 h 159"/>
                    <a:gd name="T2" fmla="*/ 120 w 239"/>
                    <a:gd name="T3" fmla="*/ 0 h 159"/>
                    <a:gd name="T4" fmla="*/ 0 w 239"/>
                    <a:gd name="T5" fmla="*/ 159 h 159"/>
                    <a:gd name="T6" fmla="*/ 239 w 239"/>
                    <a:gd name="T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9" h="159">
                      <a:moveTo>
                        <a:pt x="239" y="159"/>
                      </a:moveTo>
                      <a:cubicBezTo>
                        <a:pt x="239" y="71"/>
                        <a:pt x="186" y="0"/>
                        <a:pt x="120" y="0"/>
                      </a:cubicBezTo>
                      <a:cubicBezTo>
                        <a:pt x="54" y="0"/>
                        <a:pt x="0" y="71"/>
                        <a:pt x="0" y="159"/>
                      </a:cubicBezTo>
                      <a:lnTo>
                        <a:pt x="239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Oval 84"/>
                <p:cNvSpPr>
                  <a:spLocks noChangeArrowheads="1"/>
                </p:cNvSpPr>
                <p:nvPr/>
              </p:nvSpPr>
              <p:spPr bwMode="auto">
                <a:xfrm>
                  <a:off x="2363388" y="2456027"/>
                  <a:ext cx="266933" cy="266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5" name="Freeform 85"/>
                <p:cNvSpPr/>
                <p:nvPr/>
              </p:nvSpPr>
              <p:spPr bwMode="auto">
                <a:xfrm>
                  <a:off x="2659353" y="2743928"/>
                  <a:ext cx="312093" cy="302416"/>
                </a:xfrm>
                <a:custGeom>
                  <a:avLst/>
                  <a:gdLst>
                    <a:gd name="T0" fmla="*/ 45 w 164"/>
                    <a:gd name="T1" fmla="*/ 0 h 159"/>
                    <a:gd name="T2" fmla="*/ 0 w 164"/>
                    <a:gd name="T3" fmla="*/ 11 h 159"/>
                    <a:gd name="T4" fmla="*/ 76 w 164"/>
                    <a:gd name="T5" fmla="*/ 159 h 159"/>
                    <a:gd name="T6" fmla="*/ 164 w 164"/>
                    <a:gd name="T7" fmla="*/ 159 h 159"/>
                    <a:gd name="T8" fmla="*/ 45 w 164"/>
                    <a:gd name="T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4" h="159">
                      <a:moveTo>
                        <a:pt x="45" y="0"/>
                      </a:moveTo>
                      <a:cubicBezTo>
                        <a:pt x="29" y="0"/>
                        <a:pt x="14" y="4"/>
                        <a:pt x="0" y="11"/>
                      </a:cubicBezTo>
                      <a:cubicBezTo>
                        <a:pt x="45" y="35"/>
                        <a:pt x="76" y="92"/>
                        <a:pt x="76" y="159"/>
                      </a:cubicBezTo>
                      <a:cubicBezTo>
                        <a:pt x="164" y="159"/>
                        <a:pt x="164" y="159"/>
                        <a:pt x="164" y="159"/>
                      </a:cubicBezTo>
                      <a:cubicBezTo>
                        <a:pt x="164" y="71"/>
                        <a:pt x="111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6" name="Freeform 86"/>
                <p:cNvSpPr/>
                <p:nvPr/>
              </p:nvSpPr>
              <p:spPr bwMode="auto">
                <a:xfrm>
                  <a:off x="2656933" y="2456027"/>
                  <a:ext cx="217740" cy="266933"/>
                </a:xfrm>
                <a:custGeom>
                  <a:avLst/>
                  <a:gdLst>
                    <a:gd name="T0" fmla="*/ 26 w 114"/>
                    <a:gd name="T1" fmla="*/ 70 h 140"/>
                    <a:gd name="T2" fmla="*/ 0 w 114"/>
                    <a:gd name="T3" fmla="*/ 124 h 140"/>
                    <a:gd name="T4" fmla="*/ 44 w 114"/>
                    <a:gd name="T5" fmla="*/ 140 h 140"/>
                    <a:gd name="T6" fmla="*/ 114 w 114"/>
                    <a:gd name="T7" fmla="*/ 70 h 140"/>
                    <a:gd name="T8" fmla="*/ 44 w 114"/>
                    <a:gd name="T9" fmla="*/ 0 h 140"/>
                    <a:gd name="T10" fmla="*/ 0 w 114"/>
                    <a:gd name="T11" fmla="*/ 15 h 140"/>
                    <a:gd name="T12" fmla="*/ 26 w 114"/>
                    <a:gd name="T13" fmla="*/ 7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140">
                      <a:moveTo>
                        <a:pt x="26" y="70"/>
                      </a:moveTo>
                      <a:cubicBezTo>
                        <a:pt x="26" y="92"/>
                        <a:pt x="16" y="111"/>
                        <a:pt x="0" y="124"/>
                      </a:cubicBezTo>
                      <a:cubicBezTo>
                        <a:pt x="12" y="134"/>
                        <a:pt x="27" y="140"/>
                        <a:pt x="44" y="140"/>
                      </a:cubicBezTo>
                      <a:cubicBezTo>
                        <a:pt x="83" y="140"/>
                        <a:pt x="114" y="108"/>
                        <a:pt x="114" y="70"/>
                      </a:cubicBezTo>
                      <a:cubicBezTo>
                        <a:pt x="114" y="31"/>
                        <a:pt x="83" y="0"/>
                        <a:pt x="44" y="0"/>
                      </a:cubicBezTo>
                      <a:cubicBezTo>
                        <a:pt x="27" y="0"/>
                        <a:pt x="12" y="5"/>
                        <a:pt x="0" y="15"/>
                      </a:cubicBezTo>
                      <a:cubicBezTo>
                        <a:pt x="16" y="28"/>
                        <a:pt x="26" y="48"/>
                        <a:pt x="26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682" tIns="60841" rIns="121682" bIns="6084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en-US" sz="319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55307" name="Group 16"/>
            <p:cNvGrpSpPr/>
            <p:nvPr/>
          </p:nvGrpSpPr>
          <p:grpSpPr>
            <a:xfrm>
              <a:off x="6717990" y="2928885"/>
              <a:ext cx="214452" cy="303326"/>
              <a:chOff x="4463365" y="1046364"/>
              <a:chExt cx="179030" cy="253224"/>
            </a:xfrm>
            <a:solidFill>
              <a:schemeClr val="bg1"/>
            </a:solidFill>
          </p:grpSpPr>
          <p:sp>
            <p:nvSpPr>
              <p:cNvPr id="399" name="Freeform 55"/>
              <p:cNvSpPr/>
              <p:nvPr/>
            </p:nvSpPr>
            <p:spPr bwMode="auto">
              <a:xfrm>
                <a:off x="4463365" y="1200395"/>
                <a:ext cx="129031" cy="99193"/>
              </a:xfrm>
              <a:custGeom>
                <a:avLst/>
                <a:gdLst>
                  <a:gd name="T0" fmla="*/ 64 w 68"/>
                  <a:gd name="T1" fmla="*/ 14 h 52"/>
                  <a:gd name="T2" fmla="*/ 42 w 68"/>
                  <a:gd name="T3" fmla="*/ 45 h 52"/>
                  <a:gd name="T4" fmla="*/ 4 w 68"/>
                  <a:gd name="T5" fmla="*/ 38 h 52"/>
                  <a:gd name="T6" fmla="*/ 26 w 68"/>
                  <a:gd name="T7" fmla="*/ 7 h 52"/>
                  <a:gd name="T8" fmla="*/ 64 w 68"/>
                  <a:gd name="T9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2">
                    <a:moveTo>
                      <a:pt x="64" y="14"/>
                    </a:moveTo>
                    <a:cubicBezTo>
                      <a:pt x="68" y="24"/>
                      <a:pt x="58" y="38"/>
                      <a:pt x="42" y="45"/>
                    </a:cubicBezTo>
                    <a:cubicBezTo>
                      <a:pt x="25" y="52"/>
                      <a:pt x="9" y="49"/>
                      <a:pt x="4" y="38"/>
                    </a:cubicBezTo>
                    <a:cubicBezTo>
                      <a:pt x="0" y="28"/>
                      <a:pt x="10" y="14"/>
                      <a:pt x="26" y="7"/>
                    </a:cubicBezTo>
                    <a:cubicBezTo>
                      <a:pt x="43" y="0"/>
                      <a:pt x="59" y="3"/>
                      <a:pt x="6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0" name="Freeform 56"/>
              <p:cNvSpPr/>
              <p:nvPr/>
            </p:nvSpPr>
            <p:spPr bwMode="auto">
              <a:xfrm>
                <a:off x="4573847" y="1046364"/>
                <a:ext cx="68548" cy="194353"/>
              </a:xfrm>
              <a:custGeom>
                <a:avLst/>
                <a:gdLst>
                  <a:gd name="T0" fmla="*/ 16 w 85"/>
                  <a:gd name="T1" fmla="*/ 241 h 241"/>
                  <a:gd name="T2" fmla="*/ 16 w 85"/>
                  <a:gd name="T3" fmla="*/ 102 h 241"/>
                  <a:gd name="T4" fmla="*/ 85 w 85"/>
                  <a:gd name="T5" fmla="*/ 64 h 241"/>
                  <a:gd name="T6" fmla="*/ 85 w 85"/>
                  <a:gd name="T7" fmla="*/ 0 h 241"/>
                  <a:gd name="T8" fmla="*/ 0 w 85"/>
                  <a:gd name="T9" fmla="*/ 38 h 241"/>
                  <a:gd name="T10" fmla="*/ 0 w 85"/>
                  <a:gd name="T11" fmla="*/ 232 h 241"/>
                  <a:gd name="T12" fmla="*/ 16 w 85"/>
                  <a:gd name="T1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241">
                    <a:moveTo>
                      <a:pt x="16" y="241"/>
                    </a:moveTo>
                    <a:lnTo>
                      <a:pt x="16" y="102"/>
                    </a:lnTo>
                    <a:lnTo>
                      <a:pt x="85" y="64"/>
                    </a:lnTo>
                    <a:lnTo>
                      <a:pt x="85" y="0"/>
                    </a:lnTo>
                    <a:lnTo>
                      <a:pt x="0" y="38"/>
                    </a:lnTo>
                    <a:lnTo>
                      <a:pt x="0" y="232"/>
                    </a:lnTo>
                    <a:lnTo>
                      <a:pt x="16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5308" name="Group 8"/>
            <p:cNvGrpSpPr/>
            <p:nvPr/>
          </p:nvGrpSpPr>
          <p:grpSpPr>
            <a:xfrm>
              <a:off x="6523115" y="5018753"/>
              <a:ext cx="280238" cy="395009"/>
              <a:chOff x="668246" y="924591"/>
              <a:chExt cx="405640" cy="571769"/>
            </a:xfrm>
            <a:solidFill>
              <a:schemeClr val="bg1"/>
            </a:solidFill>
          </p:grpSpPr>
          <p:sp>
            <p:nvSpPr>
              <p:cNvPr id="397" name="Freeform 51"/>
              <p:cNvSpPr/>
              <p:nvPr/>
            </p:nvSpPr>
            <p:spPr bwMode="auto">
              <a:xfrm>
                <a:off x="668246" y="1272975"/>
                <a:ext cx="293545" cy="223385"/>
              </a:xfrm>
              <a:custGeom>
                <a:avLst/>
                <a:gdLst>
                  <a:gd name="T0" fmla="*/ 144 w 154"/>
                  <a:gd name="T1" fmla="*/ 31 h 117"/>
                  <a:gd name="T2" fmla="*/ 94 w 154"/>
                  <a:gd name="T3" fmla="*/ 101 h 117"/>
                  <a:gd name="T4" fmla="*/ 9 w 154"/>
                  <a:gd name="T5" fmla="*/ 86 h 117"/>
                  <a:gd name="T6" fmla="*/ 59 w 154"/>
                  <a:gd name="T7" fmla="*/ 16 h 117"/>
                  <a:gd name="T8" fmla="*/ 144 w 154"/>
                  <a:gd name="T9" fmla="*/ 3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17">
                    <a:moveTo>
                      <a:pt x="144" y="31"/>
                    </a:moveTo>
                    <a:cubicBezTo>
                      <a:pt x="154" y="54"/>
                      <a:pt x="132" y="86"/>
                      <a:pt x="94" y="101"/>
                    </a:cubicBezTo>
                    <a:cubicBezTo>
                      <a:pt x="57" y="117"/>
                      <a:pt x="19" y="110"/>
                      <a:pt x="9" y="86"/>
                    </a:cubicBezTo>
                    <a:cubicBezTo>
                      <a:pt x="0" y="63"/>
                      <a:pt x="22" y="31"/>
                      <a:pt x="59" y="16"/>
                    </a:cubicBezTo>
                    <a:cubicBezTo>
                      <a:pt x="96" y="0"/>
                      <a:pt x="134" y="7"/>
                      <a:pt x="144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8" name="Freeform 52"/>
              <p:cNvSpPr/>
              <p:nvPr/>
            </p:nvSpPr>
            <p:spPr bwMode="auto">
              <a:xfrm>
                <a:off x="918243" y="924591"/>
                <a:ext cx="155643" cy="437899"/>
              </a:xfrm>
              <a:custGeom>
                <a:avLst/>
                <a:gdLst>
                  <a:gd name="T0" fmla="*/ 37 w 193"/>
                  <a:gd name="T1" fmla="*/ 543 h 543"/>
                  <a:gd name="T2" fmla="*/ 37 w 193"/>
                  <a:gd name="T3" fmla="*/ 227 h 543"/>
                  <a:gd name="T4" fmla="*/ 193 w 193"/>
                  <a:gd name="T5" fmla="*/ 142 h 543"/>
                  <a:gd name="T6" fmla="*/ 193 w 193"/>
                  <a:gd name="T7" fmla="*/ 0 h 543"/>
                  <a:gd name="T8" fmla="*/ 0 w 193"/>
                  <a:gd name="T9" fmla="*/ 85 h 543"/>
                  <a:gd name="T10" fmla="*/ 0 w 193"/>
                  <a:gd name="T11" fmla="*/ 520 h 543"/>
                  <a:gd name="T12" fmla="*/ 37 w 193"/>
                  <a:gd name="T13" fmla="*/ 54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543">
                    <a:moveTo>
                      <a:pt x="37" y="543"/>
                    </a:moveTo>
                    <a:lnTo>
                      <a:pt x="37" y="227"/>
                    </a:lnTo>
                    <a:lnTo>
                      <a:pt x="193" y="142"/>
                    </a:lnTo>
                    <a:lnTo>
                      <a:pt x="193" y="0"/>
                    </a:lnTo>
                    <a:lnTo>
                      <a:pt x="0" y="85"/>
                    </a:lnTo>
                    <a:lnTo>
                      <a:pt x="0" y="520"/>
                    </a:lnTo>
                    <a:lnTo>
                      <a:pt x="37" y="5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682" tIns="60841" rIns="121682" bIns="6084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19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5" grpId="0"/>
      <p:bldP spid="134145" grpId="1"/>
      <p:bldP spid="134145" grpId="2"/>
      <p:bldP spid="134145" grpId="3"/>
      <p:bldP spid="134145" grpId="4"/>
      <p:bldP spid="363" grpId="0"/>
      <p:bldP spid="363" grpId="1"/>
      <p:bldP spid="365" grpId="0"/>
      <p:bldP spid="369" grpId="0"/>
      <p:bldP spid="369" grpId="1"/>
      <p:bldP spid="369" grpId="2"/>
      <p:bldP spid="369" grpId="3"/>
      <p:bldP spid="371" grpId="0"/>
      <p:bldP spid="37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864" y="2512060"/>
            <a:ext cx="9018270" cy="4294497"/>
          </a:xfrm>
          <a:prstGeom prst="ellipse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3063" y="523875"/>
            <a:ext cx="1736725" cy="852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restaurant</a:t>
            </a:r>
          </a:p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French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52688" y="523875"/>
            <a:ext cx="1738312" cy="852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zero</a:t>
            </a:r>
          </a:p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Arabic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24400" y="523875"/>
            <a:ext cx="1736725" cy="852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piano</a:t>
            </a:r>
          </a:p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Italian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77050" y="523875"/>
            <a:ext cx="1738313" cy="852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tofu</a:t>
            </a:r>
          </a:p>
          <a:p>
            <a:pPr algn="ctr"/>
            <a:r>
              <a:rPr lang="en-US" altLang="zh-C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Chinese</a:t>
            </a:r>
          </a:p>
        </p:txBody>
      </p:sp>
      <p:pic>
        <p:nvPicPr>
          <p:cNvPr id="75783" name="图片 8" descr="截图201703041437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-34925"/>
            <a:ext cx="9144000" cy="141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左箭头 7">
            <a:hlinkClick r:id="rId4" action="ppaction://hlinksldjump"/>
          </p:cNvPr>
          <p:cNvSpPr/>
          <p:nvPr/>
        </p:nvSpPr>
        <p:spPr>
          <a:xfrm>
            <a:off x="8715375" y="6429375"/>
            <a:ext cx="285750" cy="2857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785" name="文本框 1"/>
          <p:cNvSpPr txBox="1"/>
          <p:nvPr/>
        </p:nvSpPr>
        <p:spPr>
          <a:xfrm>
            <a:off x="1741488" y="117475"/>
            <a:ext cx="67643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i="1" dirty="0">
                <a:solidFill>
                  <a:srgbClr val="008080"/>
                </a:solidFill>
                <a:latin typeface="Baskerville Old Face" panose="02020602080505020303" pitchFamily="18" charset="0"/>
              </a:rPr>
              <a:t>Words from other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44 0.046916 L -0.018118 0.043822 L -0.022131 0.042237 L -0.026144 0.042237 L -0.030119 0.040651 L -0.034132 0.040651 L -0.038916 0.040651 L -0.042930 0.043822 L -0.046943 0.048502 L -0.051727 0.053182 L -0.055740 0.057861 L -0.058133 0.067296 L -0.059715 0.075071 L -0.061335 0.082922 L -0.062918 0.090772 L -0.062918 0.098547 L -0.063727 0.107982 L -0.063727 0.115756 L -0.063727 0.123607 L -0.062918 0.132966 L -0.061335 0.142402 L -0.059715 0.150176 L -0.055740 0.158027 L -0.054930 0.165876 L -0.050917 0.173651 L -0.049334 0.181502 L -0.045322 0.187766 L -0.041309 0.195541 L -0.037334 0.203392 L -0.033321 0.209657 L -0.029347 0.215922 L -0.025334 0.217507 L -0.021321 0.220602 L -0.017347 0.225282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44 0.044604 L 0.010196 0.056606 L 0.015935 0.068706 L 0.023056 0.078676 L 0.027343 0.090777 L 0.033082 0.102780 L 0.040273 0.106846 L 0.040273 0.116817 L 0.033082 0.124851 L 0.025960 0.134919 L 0.021674 0.148956 L 0.017317 0.159022 L 0.013032 0.173059 L 0.010196 0.183028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50 0.029352 L -0.023402 0.031296 L -0.030625 0.033241 L -0.037847 0.038981 L -0.046458 0.044722 L -0.053680 0.052407 L -0.060833 0.060093 L -0.065208 0.071667 L -0.065208 0.081204 L -0.063750 0.092778 L -0.056527 0.104259 L -0.049375 0.108056 L -0.040694 0.111944 L -0.032083 0.113889 L -0.023402 0.113889 L -0.013333 0.117685 L -0.004722 0.117685 L 0.002500 0.117685 L 0.009653 0.115741 L 0.016875 0.110000 L 0.019723 0.100370 L 0.019723 0.090833 L 0.012570 0.085093 L 0.005348 0.081204 L -0.003264 0.079259 L -0.011944 0.079259 L -0.019097 0.079259 L -0.026319 0.083148 L -0.030625 0.094630 L -0.033541 0.104259 L -0.033541 0.117685 L -0.033541 0.127315 L -0.033541 0.136852 L -0.030625 0.146481 L -0.023402 0.154167 L -0.019097 0.163796 L -0.014791 0.173333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7 0.024815 L -0.004166 0.032500 L 0.005903 0.040186 L 0.015973 0.049723 L 0.023195 0.059352 L 0.030348 0.067037 L 0.034653 0.076574 L 0.040417 0.088148 L 0.046181 0.101574 L 0.046181 0.111111 L 0.046181 0.120741 L 0.046181 0.130371 L 0.043334 0.143797 L 0.036111 0.151482 L 0.028889 0.153426 L 0.021736 0.153426 L 0.014514 0.153426 L 0.007361 0.153426 L -0.002777 0.151482 L -0.009930 0.149537 L -0.015694 0.138056 L -0.017152 0.128426 L -0.018611 0.118797 L -0.014236 0.109260 L -0.007083 0.109260 L 0.000139 0.109260 L 0.007361 0.109260 L 0.015973 0.115000 L 0.021736 0.126482 L 0.023195 0.136111 L 0.023195 0.145741 L 0.023195 0.155278 L 0.023195 0.164908 L 0.023195 0.174537 L 0.021736 0.184074 L 0.015973 0.193704 L 0.008750 0.201389 L 0.001598 0.209074 L -0.005625 0.212871 L -0.014236 0.214815 L -0.021458 0.214815 L -0.028680 0.216760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5" descr="timg (17)"/>
          <p:cNvPicPr>
            <a:picLocks noChangeAspect="1"/>
          </p:cNvPicPr>
          <p:nvPr/>
        </p:nvPicPr>
        <p:blipFill>
          <a:blip r:embed="rId8" cstate="email">
            <a:lum bright="6000"/>
          </a:blip>
          <a:srcRect/>
          <a:stretch>
            <a:fillRect/>
          </a:stretch>
        </p:blipFill>
        <p:spPr>
          <a:xfrm>
            <a:off x="4763" y="-9525"/>
            <a:ext cx="91281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961514" y="738502"/>
            <a:ext cx="5272405" cy="70548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51000">
                      <a:schemeClr val="accent3">
                        <a:lumMod val="75000"/>
                      </a:schemeClr>
                    </a:gs>
                    <a:gs pos="97000">
                      <a:schemeClr val="accent2"/>
                    </a:gs>
                  </a:gsLst>
                  <a:lin ang="10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Why do foreigners like china?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gradFill>
                <a:gsLst>
                  <a:gs pos="0">
                    <a:schemeClr val="accent4">
                      <a:lumMod val="75000"/>
                    </a:schemeClr>
                  </a:gs>
                  <a:gs pos="51000">
                    <a:schemeClr val="accent3">
                      <a:lumMod val="75000"/>
                    </a:schemeClr>
                  </a:gs>
                  <a:gs pos="97000">
                    <a:schemeClr val="accent2"/>
                  </a:gs>
                </a:gsLst>
                <a:lin ang="108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828" name="文本框 3"/>
          <p:cNvSpPr txBox="1"/>
          <p:nvPr>
            <p:custDataLst>
              <p:tags r:id="rId3"/>
            </p:custDataLst>
          </p:nvPr>
        </p:nvSpPr>
        <p:spPr>
          <a:xfrm>
            <a:off x="884238" y="1974850"/>
            <a:ext cx="3195637" cy="33194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左箭头 1">
            <a:hlinkClick r:id="rId9" action="ppaction://hlinksldjump"/>
          </p:cNvPr>
          <p:cNvSpPr/>
          <p:nvPr/>
        </p:nvSpPr>
        <p:spPr>
          <a:xfrm>
            <a:off x="7780338" y="6413500"/>
            <a:ext cx="482600" cy="3365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老外喜欢中国什么？国人必看！-在线观看-风行网_clip(2).wmv">
            <a:hlinkClick r:id="" action="ppaction://media"/>
          </p:cNvPr>
          <p:cNvPicPr>
            <a:picLocks noRot="1"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825" y="1443038"/>
            <a:ext cx="7008813" cy="438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1012825" y="1471613"/>
            <a:ext cx="7008813" cy="43545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34125" y="3206750"/>
            <a:ext cx="330200" cy="33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2000250" y="3371850"/>
            <a:ext cx="4187825" cy="0"/>
          </a:xfrm>
          <a:prstGeom prst="line">
            <a:avLst/>
          </a:prstGeom>
          <a:ln w="6350" cap="flat" cmpd="sng">
            <a:solidFill>
              <a:srgbClr val="79E0DE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6170613" y="3022600"/>
            <a:ext cx="657225" cy="657225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6265863" y="3117850"/>
            <a:ext cx="466725" cy="466725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6297613" y="3181350"/>
            <a:ext cx="403225" cy="403225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6383338" y="3235325"/>
            <a:ext cx="233363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858963" y="2136775"/>
            <a:ext cx="4438650" cy="1235075"/>
          </a:xfrm>
          <a:noFill/>
          <a:ln>
            <a:noFill/>
          </a:ln>
        </p:spPr>
        <p:txBody>
          <a:bodyPr vert="horz" wrap="square" lIns="91440" tIns="45720" rIns="91440" bIns="45720" anchor="b"/>
          <a:lstStyle/>
          <a:p>
            <a:pPr algn="ctr" eaLnBrk="1" hangingPunct="1"/>
            <a:r>
              <a:rPr lang="en-US" altLang="zh-CN" sz="36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Paragraph 4</a:t>
            </a:r>
          </a:p>
        </p:txBody>
      </p:sp>
      <p:sp>
        <p:nvSpPr>
          <p:cNvPr id="2" name="椭圆 1"/>
          <p:cNvSpPr/>
          <p:nvPr>
            <p:custDataLst>
              <p:tags r:id="rId9"/>
            </p:custDataLst>
          </p:nvPr>
        </p:nvSpPr>
        <p:spPr>
          <a:xfrm>
            <a:off x="6170613" y="3022600"/>
            <a:ext cx="657225" cy="657225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>
            <p:custDataLst>
              <p:tags r:id="rId10"/>
            </p:custDataLst>
          </p:nvPr>
        </p:nvSpPr>
        <p:spPr>
          <a:xfrm>
            <a:off x="6383338" y="3232150"/>
            <a:ext cx="233363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2223769" y="1158239"/>
            <a:ext cx="4159250" cy="6997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Passage learning</a:t>
            </a:r>
          </a:p>
        </p:txBody>
      </p:sp>
      <p:grpSp>
        <p:nvGrpSpPr>
          <p:cNvPr id="78860" name="组合 59"/>
          <p:cNvGrpSpPr/>
          <p:nvPr/>
        </p:nvGrpSpPr>
        <p:grpSpPr>
          <a:xfrm>
            <a:off x="298767" y="2395885"/>
            <a:ext cx="4689475" cy="3789363"/>
            <a:chOff x="471" y="3741"/>
            <a:chExt cx="7385" cy="5967"/>
          </a:xfrm>
        </p:grpSpPr>
        <p:grpSp>
          <p:nvGrpSpPr>
            <p:cNvPr id="78914" name="组合 88"/>
            <p:cNvGrpSpPr/>
            <p:nvPr/>
          </p:nvGrpSpPr>
          <p:grpSpPr>
            <a:xfrm>
              <a:off x="2004" y="8920"/>
              <a:ext cx="5853" cy="788"/>
              <a:chOff x="1218" y="6109"/>
              <a:chExt cx="5194" cy="1013"/>
            </a:xfrm>
          </p:grpSpPr>
          <p:sp>
            <p:nvSpPr>
              <p:cNvPr id="12" name="矩形 11"/>
              <p:cNvSpPr/>
              <p:nvPr>
                <p:custDataLst>
                  <p:tags r:id="rId57"/>
                </p:custDataLst>
              </p:nvPr>
            </p:nvSpPr>
            <p:spPr>
              <a:xfrm rot="20673998">
                <a:off x="6176" y="6585"/>
                <a:ext cx="235" cy="23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>
                <p:custDataLst>
                  <p:tags r:id="rId58"/>
                </p:custDataLst>
              </p:nvPr>
            </p:nvSpPr>
            <p:spPr>
              <a:xfrm rot="18900000">
                <a:off x="5746" y="6322"/>
                <a:ext cx="100" cy="113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9" name="椭圆 28"/>
              <p:cNvSpPr/>
              <p:nvPr>
                <p:custDataLst>
                  <p:tags r:id="rId59"/>
                </p:custDataLst>
              </p:nvPr>
            </p:nvSpPr>
            <p:spPr>
              <a:xfrm>
                <a:off x="5227" y="6732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60"/>
                </p:custDataLst>
              </p:nvPr>
            </p:nvSpPr>
            <p:spPr>
              <a:xfrm>
                <a:off x="3405" y="6736"/>
                <a:ext cx="319" cy="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>
                <p:custDataLst>
                  <p:tags r:id="rId61"/>
                </p:custDataLst>
              </p:nvPr>
            </p:nvSpPr>
            <p:spPr>
              <a:xfrm rot="21021193">
                <a:off x="4838" y="6476"/>
                <a:ext cx="231" cy="231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>
                <p:custDataLst>
                  <p:tags r:id="rId62"/>
                </p:custDataLst>
              </p:nvPr>
            </p:nvSpPr>
            <p:spPr>
              <a:xfrm rot="1632393">
                <a:off x="1526" y="6682"/>
                <a:ext cx="180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>
                <p:custDataLst>
                  <p:tags r:id="rId63"/>
                </p:custDataLst>
              </p:nvPr>
            </p:nvSpPr>
            <p:spPr>
              <a:xfrm rot="19632393">
                <a:off x="4295" y="6521"/>
                <a:ext cx="180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>
                <p:custDataLst>
                  <p:tags r:id="rId64"/>
                </p:custDataLst>
              </p:nvPr>
            </p:nvSpPr>
            <p:spPr>
              <a:xfrm>
                <a:off x="1218" y="6344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>
                <p:custDataLst>
                  <p:tags r:id="rId65"/>
                </p:custDataLst>
              </p:nvPr>
            </p:nvSpPr>
            <p:spPr>
              <a:xfrm>
                <a:off x="4767" y="6849"/>
                <a:ext cx="102" cy="1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>
                <p:custDataLst>
                  <p:tags r:id="rId66"/>
                </p:custDataLst>
              </p:nvPr>
            </p:nvSpPr>
            <p:spPr>
              <a:xfrm rot="762483">
                <a:off x="2274" y="6662"/>
                <a:ext cx="220" cy="219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>
                <p:custDataLst>
                  <p:tags r:id="rId67"/>
                </p:custDataLst>
              </p:nvPr>
            </p:nvSpPr>
            <p:spPr>
              <a:xfrm rot="900000">
                <a:off x="3458" y="6601"/>
                <a:ext cx="142" cy="154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8956" name="矩形 100"/>
              <p:cNvSpPr/>
              <p:nvPr>
                <p:custDataLst>
                  <p:tags r:id="rId68"/>
                </p:custDataLst>
              </p:nvPr>
            </p:nvSpPr>
            <p:spPr>
              <a:xfrm rot="1800000">
                <a:off x="2203" y="6369"/>
                <a:ext cx="100" cy="1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 lang="zh-CN" altLang="en-US" sz="66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69"/>
                </p:custDataLst>
              </p:nvPr>
            </p:nvSpPr>
            <p:spPr>
              <a:xfrm>
                <a:off x="1788" y="6599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70"/>
                </p:custDataLst>
              </p:nvPr>
            </p:nvSpPr>
            <p:spPr>
              <a:xfrm>
                <a:off x="2581" y="6380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>
                <p:custDataLst>
                  <p:tags r:id="rId71"/>
                </p:custDataLst>
              </p:nvPr>
            </p:nvSpPr>
            <p:spPr>
              <a:xfrm>
                <a:off x="3843" y="6109"/>
                <a:ext cx="418" cy="4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8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8915" name="组合 88"/>
            <p:cNvGrpSpPr/>
            <p:nvPr/>
          </p:nvGrpSpPr>
          <p:grpSpPr>
            <a:xfrm rot="-5400000">
              <a:off x="-2061" y="6261"/>
              <a:ext cx="5853" cy="788"/>
              <a:chOff x="1218" y="6109"/>
              <a:chExt cx="5194" cy="1013"/>
            </a:xfrm>
          </p:grpSpPr>
          <p:sp>
            <p:nvSpPr>
              <p:cNvPr id="42" name="矩形 41"/>
              <p:cNvSpPr/>
              <p:nvPr>
                <p:custDataLst>
                  <p:tags r:id="rId42"/>
                </p:custDataLst>
              </p:nvPr>
            </p:nvSpPr>
            <p:spPr>
              <a:xfrm rot="20673998">
                <a:off x="6173" y="6585"/>
                <a:ext cx="235" cy="23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>
                <p:custDataLst>
                  <p:tags r:id="rId43"/>
                </p:custDataLst>
              </p:nvPr>
            </p:nvSpPr>
            <p:spPr>
              <a:xfrm rot="18900000">
                <a:off x="5755" y="6323"/>
                <a:ext cx="106" cy="11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>
                <p:custDataLst>
                  <p:tags r:id="rId44"/>
                </p:custDataLst>
              </p:nvPr>
            </p:nvSpPr>
            <p:spPr>
              <a:xfrm>
                <a:off x="5227" y="6732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>
                <p:custDataLst>
                  <p:tags r:id="rId45"/>
                </p:custDataLst>
              </p:nvPr>
            </p:nvSpPr>
            <p:spPr>
              <a:xfrm>
                <a:off x="3405" y="6736"/>
                <a:ext cx="319" cy="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矩形 45"/>
              <p:cNvSpPr/>
              <p:nvPr>
                <p:custDataLst>
                  <p:tags r:id="rId46"/>
                </p:custDataLst>
              </p:nvPr>
            </p:nvSpPr>
            <p:spPr>
              <a:xfrm rot="21021193">
                <a:off x="4842" y="6476"/>
                <a:ext cx="233" cy="231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7" name="矩形 46"/>
              <p:cNvSpPr/>
              <p:nvPr>
                <p:custDataLst>
                  <p:tags r:id="rId47"/>
                </p:custDataLst>
              </p:nvPr>
            </p:nvSpPr>
            <p:spPr>
              <a:xfrm rot="1632393">
                <a:off x="1546" y="6643"/>
                <a:ext cx="180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48"/>
                </p:custDataLst>
              </p:nvPr>
            </p:nvSpPr>
            <p:spPr>
              <a:xfrm rot="19632393">
                <a:off x="4294" y="6521"/>
                <a:ext cx="182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9" name="矩形 48"/>
              <p:cNvSpPr/>
              <p:nvPr>
                <p:custDataLst>
                  <p:tags r:id="rId49"/>
                </p:custDataLst>
              </p:nvPr>
            </p:nvSpPr>
            <p:spPr>
              <a:xfrm>
                <a:off x="1224" y="6325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0" name="矩形 49"/>
              <p:cNvSpPr/>
              <p:nvPr>
                <p:custDataLst>
                  <p:tags r:id="rId50"/>
                </p:custDataLst>
              </p:nvPr>
            </p:nvSpPr>
            <p:spPr>
              <a:xfrm>
                <a:off x="4762" y="6849"/>
                <a:ext cx="102" cy="1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1" name="矩形 50"/>
              <p:cNvSpPr/>
              <p:nvPr>
                <p:custDataLst>
                  <p:tags r:id="rId51"/>
                </p:custDataLst>
              </p:nvPr>
            </p:nvSpPr>
            <p:spPr>
              <a:xfrm rot="762483">
                <a:off x="2285" y="6643"/>
                <a:ext cx="222" cy="219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2" name="矩形 51"/>
              <p:cNvSpPr/>
              <p:nvPr>
                <p:custDataLst>
                  <p:tags r:id="rId52"/>
                </p:custDataLst>
              </p:nvPr>
            </p:nvSpPr>
            <p:spPr>
              <a:xfrm rot="900000">
                <a:off x="3456" y="6601"/>
                <a:ext cx="142" cy="154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8931" name="矩形 100"/>
              <p:cNvSpPr/>
              <p:nvPr>
                <p:custDataLst>
                  <p:tags r:id="rId53"/>
                </p:custDataLst>
              </p:nvPr>
            </p:nvSpPr>
            <p:spPr>
              <a:xfrm rot="1800000">
                <a:off x="2203" y="6369"/>
                <a:ext cx="100" cy="1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 lang="zh-CN" altLang="en-US" sz="66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54"/>
                </p:custDataLst>
              </p:nvPr>
            </p:nvSpPr>
            <p:spPr>
              <a:xfrm>
                <a:off x="1788" y="6599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椭圆 54"/>
              <p:cNvSpPr/>
              <p:nvPr>
                <p:custDataLst>
                  <p:tags r:id="rId55"/>
                </p:custDataLst>
              </p:nvPr>
            </p:nvSpPr>
            <p:spPr>
              <a:xfrm>
                <a:off x="2581" y="6380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椭圆 55"/>
              <p:cNvSpPr/>
              <p:nvPr>
                <p:custDataLst>
                  <p:tags r:id="rId56"/>
                </p:custDataLst>
              </p:nvPr>
            </p:nvSpPr>
            <p:spPr>
              <a:xfrm>
                <a:off x="3843" y="6109"/>
                <a:ext cx="418" cy="4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8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861" name="组合 60"/>
          <p:cNvGrpSpPr/>
          <p:nvPr/>
        </p:nvGrpSpPr>
        <p:grpSpPr>
          <a:xfrm>
            <a:off x="4211638" y="396875"/>
            <a:ext cx="4594225" cy="3762375"/>
            <a:chOff x="6632" y="624"/>
            <a:chExt cx="7236" cy="5925"/>
          </a:xfrm>
        </p:grpSpPr>
        <p:grpSp>
          <p:nvGrpSpPr>
            <p:cNvPr id="78862" name="组合 88"/>
            <p:cNvGrpSpPr/>
            <p:nvPr/>
          </p:nvGrpSpPr>
          <p:grpSpPr>
            <a:xfrm flipH="1">
              <a:off x="6632" y="624"/>
              <a:ext cx="5853" cy="662"/>
              <a:chOff x="1218" y="6109"/>
              <a:chExt cx="5194" cy="1013"/>
            </a:xfrm>
          </p:grpSpPr>
          <p:sp>
            <p:nvSpPr>
              <p:cNvPr id="57" name="矩形 56"/>
              <p:cNvSpPr/>
              <p:nvPr>
                <p:custDataLst>
                  <p:tags r:id="rId27"/>
                </p:custDataLst>
              </p:nvPr>
            </p:nvSpPr>
            <p:spPr>
              <a:xfrm rot="20673998">
                <a:off x="6177" y="6587"/>
                <a:ext cx="235" cy="237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>
                <p:custDataLst>
                  <p:tags r:id="rId28"/>
                </p:custDataLst>
              </p:nvPr>
            </p:nvSpPr>
            <p:spPr>
              <a:xfrm rot="18900000">
                <a:off x="5753" y="6327"/>
                <a:ext cx="103" cy="11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" name="椭圆 58"/>
              <p:cNvSpPr/>
              <p:nvPr>
                <p:custDataLst>
                  <p:tags r:id="rId29"/>
                </p:custDataLst>
              </p:nvPr>
            </p:nvSpPr>
            <p:spPr>
              <a:xfrm>
                <a:off x="5227" y="6732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椭圆 61"/>
              <p:cNvSpPr/>
              <p:nvPr>
                <p:custDataLst>
                  <p:tags r:id="rId30"/>
                </p:custDataLst>
              </p:nvPr>
            </p:nvSpPr>
            <p:spPr>
              <a:xfrm>
                <a:off x="3405" y="6736"/>
                <a:ext cx="319" cy="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矩形 62"/>
              <p:cNvSpPr/>
              <p:nvPr>
                <p:custDataLst>
                  <p:tags r:id="rId31"/>
                </p:custDataLst>
              </p:nvPr>
            </p:nvSpPr>
            <p:spPr>
              <a:xfrm rot="21021193">
                <a:off x="4839" y="6476"/>
                <a:ext cx="231" cy="23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>
                <p:custDataLst>
                  <p:tags r:id="rId32"/>
                </p:custDataLst>
              </p:nvPr>
            </p:nvSpPr>
            <p:spPr>
              <a:xfrm rot="1632393">
                <a:off x="1526" y="6683"/>
                <a:ext cx="180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>
                <p:custDataLst>
                  <p:tags r:id="rId33"/>
                </p:custDataLst>
              </p:nvPr>
            </p:nvSpPr>
            <p:spPr>
              <a:xfrm rot="19632393">
                <a:off x="4295" y="6522"/>
                <a:ext cx="180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>
                <p:custDataLst>
                  <p:tags r:id="rId34"/>
                </p:custDataLst>
              </p:nvPr>
            </p:nvSpPr>
            <p:spPr>
              <a:xfrm>
                <a:off x="1218" y="6342"/>
                <a:ext cx="100" cy="103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" name="矩形 66"/>
              <p:cNvSpPr/>
              <p:nvPr>
                <p:custDataLst>
                  <p:tags r:id="rId35"/>
                </p:custDataLst>
              </p:nvPr>
            </p:nvSpPr>
            <p:spPr>
              <a:xfrm>
                <a:off x="4768" y="6847"/>
                <a:ext cx="102" cy="99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>
                <p:custDataLst>
                  <p:tags r:id="rId36"/>
                </p:custDataLst>
              </p:nvPr>
            </p:nvSpPr>
            <p:spPr>
              <a:xfrm rot="762483">
                <a:off x="2274" y="6660"/>
                <a:ext cx="220" cy="222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>
                <p:custDataLst>
                  <p:tags r:id="rId37"/>
                </p:custDataLst>
              </p:nvPr>
            </p:nvSpPr>
            <p:spPr>
              <a:xfrm rot="900000">
                <a:off x="3459" y="6599"/>
                <a:ext cx="142" cy="157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8904" name="矩形 100"/>
              <p:cNvSpPr/>
              <p:nvPr>
                <p:custDataLst>
                  <p:tags r:id="rId38"/>
                </p:custDataLst>
              </p:nvPr>
            </p:nvSpPr>
            <p:spPr>
              <a:xfrm rot="1800000">
                <a:off x="2203" y="6369"/>
                <a:ext cx="100" cy="1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 lang="zh-CN" altLang="en-US" sz="66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0" name="椭圆 69"/>
              <p:cNvSpPr/>
              <p:nvPr>
                <p:custDataLst>
                  <p:tags r:id="rId39"/>
                </p:custDataLst>
              </p:nvPr>
            </p:nvSpPr>
            <p:spPr>
              <a:xfrm>
                <a:off x="1788" y="6599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>
                <p:custDataLst>
                  <p:tags r:id="rId40"/>
                </p:custDataLst>
              </p:nvPr>
            </p:nvSpPr>
            <p:spPr>
              <a:xfrm>
                <a:off x="2581" y="6380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椭圆 71"/>
              <p:cNvSpPr/>
              <p:nvPr>
                <p:custDataLst>
                  <p:tags r:id="rId41"/>
                </p:custDataLst>
              </p:nvPr>
            </p:nvSpPr>
            <p:spPr>
              <a:xfrm>
                <a:off x="3843" y="6109"/>
                <a:ext cx="418" cy="4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8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8863" name="组合 88"/>
            <p:cNvGrpSpPr/>
            <p:nvPr/>
          </p:nvGrpSpPr>
          <p:grpSpPr>
            <a:xfrm rot="5400000" flipV="1">
              <a:off x="10536" y="3217"/>
              <a:ext cx="5853" cy="788"/>
              <a:chOff x="1218" y="6109"/>
              <a:chExt cx="5194" cy="1013"/>
            </a:xfrm>
          </p:grpSpPr>
          <p:sp>
            <p:nvSpPr>
              <p:cNvPr id="74" name="矩形 73"/>
              <p:cNvSpPr/>
              <p:nvPr>
                <p:custDataLst>
                  <p:tags r:id="rId12"/>
                </p:custDataLst>
              </p:nvPr>
            </p:nvSpPr>
            <p:spPr>
              <a:xfrm rot="20673998">
                <a:off x="6177" y="6600"/>
                <a:ext cx="235" cy="23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5" name="矩形 74"/>
              <p:cNvSpPr/>
              <p:nvPr>
                <p:custDataLst>
                  <p:tags r:id="rId13"/>
                </p:custDataLst>
              </p:nvPr>
            </p:nvSpPr>
            <p:spPr>
              <a:xfrm rot="18900000">
                <a:off x="5754" y="6338"/>
                <a:ext cx="103" cy="113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>
                <p:custDataLst>
                  <p:tags r:id="rId14"/>
                </p:custDataLst>
              </p:nvPr>
            </p:nvSpPr>
            <p:spPr>
              <a:xfrm>
                <a:off x="5227" y="6732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>
                <p:custDataLst>
                  <p:tags r:id="rId15"/>
                </p:custDataLst>
              </p:nvPr>
            </p:nvSpPr>
            <p:spPr>
              <a:xfrm>
                <a:off x="3405" y="6736"/>
                <a:ext cx="319" cy="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矩形 77"/>
              <p:cNvSpPr/>
              <p:nvPr>
                <p:custDataLst>
                  <p:tags r:id="rId16"/>
                </p:custDataLst>
              </p:nvPr>
            </p:nvSpPr>
            <p:spPr>
              <a:xfrm rot="21021193">
                <a:off x="4840" y="6484"/>
                <a:ext cx="231" cy="228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9" name="矩形 78"/>
              <p:cNvSpPr/>
              <p:nvPr>
                <p:custDataLst>
                  <p:tags r:id="rId17"/>
                </p:custDataLst>
              </p:nvPr>
            </p:nvSpPr>
            <p:spPr>
              <a:xfrm rot="1632393">
                <a:off x="1523" y="6696"/>
                <a:ext cx="182" cy="183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0" name="矩形 79"/>
              <p:cNvSpPr/>
              <p:nvPr>
                <p:custDataLst>
                  <p:tags r:id="rId18"/>
                </p:custDataLst>
              </p:nvPr>
            </p:nvSpPr>
            <p:spPr>
              <a:xfrm rot="19632393">
                <a:off x="4294" y="6539"/>
                <a:ext cx="182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1" name="矩形 80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17" y="6340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2" name="矩形 81"/>
              <p:cNvSpPr/>
              <p:nvPr>
                <p:custDataLst>
                  <p:tags r:id="rId20"/>
                </p:custDataLst>
              </p:nvPr>
            </p:nvSpPr>
            <p:spPr>
              <a:xfrm>
                <a:off x="4769" y="6851"/>
                <a:ext cx="102" cy="106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3" name="矩形 82"/>
              <p:cNvSpPr/>
              <p:nvPr>
                <p:custDataLst>
                  <p:tags r:id="rId21"/>
                </p:custDataLst>
              </p:nvPr>
            </p:nvSpPr>
            <p:spPr>
              <a:xfrm rot="762483">
                <a:off x="2273" y="6674"/>
                <a:ext cx="220" cy="222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4" name="矩形 83"/>
              <p:cNvSpPr/>
              <p:nvPr>
                <p:custDataLst>
                  <p:tags r:id="rId22"/>
                </p:custDataLst>
              </p:nvPr>
            </p:nvSpPr>
            <p:spPr>
              <a:xfrm rot="900000">
                <a:off x="3457" y="6616"/>
                <a:ext cx="144" cy="154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8879" name="矩形 100"/>
              <p:cNvSpPr/>
              <p:nvPr>
                <p:custDataLst>
                  <p:tags r:id="rId23"/>
                </p:custDataLst>
              </p:nvPr>
            </p:nvSpPr>
            <p:spPr>
              <a:xfrm rot="1800000">
                <a:off x="2203" y="6369"/>
                <a:ext cx="100" cy="1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 lang="zh-CN" altLang="en-US" sz="66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6" name="椭圆 85"/>
              <p:cNvSpPr/>
              <p:nvPr>
                <p:custDataLst>
                  <p:tags r:id="rId24"/>
                </p:custDataLst>
              </p:nvPr>
            </p:nvSpPr>
            <p:spPr>
              <a:xfrm>
                <a:off x="1788" y="6599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椭圆 86"/>
              <p:cNvSpPr/>
              <p:nvPr>
                <p:custDataLst>
                  <p:tags r:id="rId25"/>
                </p:custDataLst>
              </p:nvPr>
            </p:nvSpPr>
            <p:spPr>
              <a:xfrm>
                <a:off x="2581" y="6380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椭圆 87"/>
              <p:cNvSpPr/>
              <p:nvPr>
                <p:custDataLst>
                  <p:tags r:id="rId26"/>
                </p:custDataLst>
              </p:nvPr>
            </p:nvSpPr>
            <p:spPr>
              <a:xfrm>
                <a:off x="3843" y="6109"/>
                <a:ext cx="418" cy="4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8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4" grpId="0"/>
      <p:bldP spid="2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827584" y="764704"/>
            <a:ext cx="7291070" cy="14757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What's English like to you?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28" grpId="3"/>
      <p:bldP spid="28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/>
          <p:nvPr>
            <p:custDataLst>
              <p:tags r:id="rId2"/>
            </p:custDataLst>
          </p:nvPr>
        </p:nvSpPr>
        <p:spPr>
          <a:xfrm>
            <a:off x="428625" y="1927225"/>
            <a:ext cx="1081088" cy="1030288"/>
          </a:xfrm>
          <a:prstGeom prst="ellipse">
            <a:avLst/>
          </a:prstGeom>
          <a:solidFill>
            <a:srgbClr val="FA5A41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80899" name="Oval 3"/>
          <p:cNvSpPr/>
          <p:nvPr>
            <p:custDataLst>
              <p:tags r:id="rId3"/>
            </p:custDataLst>
          </p:nvPr>
        </p:nvSpPr>
        <p:spPr>
          <a:xfrm>
            <a:off x="1285875" y="1993900"/>
            <a:ext cx="654050" cy="622300"/>
          </a:xfrm>
          <a:prstGeom prst="ellipse">
            <a:avLst/>
          </a:prstGeom>
          <a:solidFill>
            <a:srgbClr val="FAAA41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80900" name="Oval 4"/>
          <p:cNvSpPr/>
          <p:nvPr>
            <p:custDataLst>
              <p:tags r:id="rId4"/>
            </p:custDataLst>
          </p:nvPr>
        </p:nvSpPr>
        <p:spPr>
          <a:xfrm>
            <a:off x="461963" y="2752725"/>
            <a:ext cx="804862" cy="765175"/>
          </a:xfrm>
          <a:prstGeom prst="ellipse">
            <a:avLst/>
          </a:prstGeom>
          <a:solidFill>
            <a:srgbClr val="389DBA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80901" name="Oval 5"/>
          <p:cNvSpPr/>
          <p:nvPr>
            <p:custDataLst>
              <p:tags r:id="rId5"/>
            </p:custDataLst>
          </p:nvPr>
        </p:nvSpPr>
        <p:spPr>
          <a:xfrm>
            <a:off x="1222375" y="2466975"/>
            <a:ext cx="965200" cy="917575"/>
          </a:xfrm>
          <a:prstGeom prst="ellipse">
            <a:avLst/>
          </a:prstGeom>
          <a:solidFill>
            <a:srgbClr val="21DAEC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C</a:t>
            </a:r>
          </a:p>
        </p:txBody>
      </p:sp>
      <p:grpSp>
        <p:nvGrpSpPr>
          <p:cNvPr id="2" name="组合 57"/>
          <p:cNvGrpSpPr/>
          <p:nvPr/>
        </p:nvGrpSpPr>
        <p:grpSpPr>
          <a:xfrm>
            <a:off x="2857500" y="1562100"/>
            <a:ext cx="5429250" cy="438150"/>
            <a:chOff x="2857488" y="1562097"/>
            <a:chExt cx="5429288" cy="438143"/>
          </a:xfrm>
        </p:grpSpPr>
        <p:sp>
          <p:nvSpPr>
            <p:cNvPr id="80980" name="Text Box 6"/>
            <p:cNvSpPr txBox="1"/>
            <p:nvPr>
              <p:custDataLst>
                <p:tags r:id="rId43"/>
              </p:custDataLst>
            </p:nvPr>
          </p:nvSpPr>
          <p:spPr>
            <a:xfrm>
              <a:off x="3286116" y="1571612"/>
              <a:ext cx="5000660" cy="4286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/>
            <a:lstStyle/>
            <a:p>
              <a:pPr>
                <a:lnSpc>
                  <a:spcPct val="90000"/>
                </a:lnSpc>
              </a:pPr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Will ___ ________ __ English last?</a:t>
              </a:r>
              <a:endParaRPr lang="zh-CN" altLang="en-US" sz="20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0981" name="Rectangle 8"/>
            <p:cNvSpPr/>
            <p:nvPr>
              <p:custDataLst>
                <p:tags r:id="rId44"/>
              </p:custDataLst>
            </p:nvPr>
          </p:nvSpPr>
          <p:spPr>
            <a:xfrm>
              <a:off x="2857488" y="1562097"/>
              <a:ext cx="384166" cy="366705"/>
            </a:xfrm>
            <a:prstGeom prst="rect">
              <a:avLst/>
            </a:prstGeom>
            <a:solidFill>
              <a:srgbClr val="FA5A4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60"/>
          <p:cNvGrpSpPr/>
          <p:nvPr/>
        </p:nvGrpSpPr>
        <p:grpSpPr>
          <a:xfrm>
            <a:off x="2786063" y="4929188"/>
            <a:ext cx="5715000" cy="1000125"/>
            <a:chOff x="2786050" y="4929198"/>
            <a:chExt cx="5715040" cy="1000132"/>
          </a:xfrm>
        </p:grpSpPr>
        <p:sp>
          <p:nvSpPr>
            <p:cNvPr id="80978" name="Text Box 12"/>
            <p:cNvSpPr txBox="1"/>
            <p:nvPr>
              <p:custDataLst>
                <p:tags r:id="rId41"/>
              </p:custDataLst>
            </p:nvPr>
          </p:nvSpPr>
          <p:spPr>
            <a:xfrm>
              <a:off x="3357554" y="4929198"/>
              <a:ext cx="5143536" cy="10001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/>
            <a:lstStyle/>
            <a:p>
              <a:pPr>
                <a:lnSpc>
                  <a:spcPct val="90000"/>
                </a:lnSpc>
              </a:pPr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English will be used most _____ ___ _____, __ ____ for the next twenty or thirty years.</a:t>
              </a:r>
              <a:endPara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0979" name="Rectangle 14"/>
            <p:cNvSpPr/>
            <p:nvPr>
              <p:custDataLst>
                <p:tags r:id="rId42"/>
              </p:custDataLst>
            </p:nvPr>
          </p:nvSpPr>
          <p:spPr>
            <a:xfrm>
              <a:off x="2786050" y="5072074"/>
              <a:ext cx="384166" cy="374650"/>
            </a:xfrm>
            <a:prstGeom prst="rect">
              <a:avLst/>
            </a:prstGeom>
            <a:solidFill>
              <a:srgbClr val="389DBA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59"/>
          <p:cNvGrpSpPr/>
          <p:nvPr/>
        </p:nvGrpSpPr>
        <p:grpSpPr>
          <a:xfrm>
            <a:off x="2830513" y="3714750"/>
            <a:ext cx="5527675" cy="1071563"/>
            <a:chOff x="2830512" y="3714752"/>
            <a:chExt cx="5527702" cy="1071570"/>
          </a:xfrm>
        </p:grpSpPr>
        <p:sp>
          <p:nvSpPr>
            <p:cNvPr id="80976" name="Text Box 15"/>
            <p:cNvSpPr txBox="1"/>
            <p:nvPr>
              <p:custDataLst>
                <p:tags r:id="rId39"/>
              </p:custDataLst>
            </p:nvPr>
          </p:nvSpPr>
          <p:spPr>
            <a:xfrm>
              <a:off x="3357554" y="3714752"/>
              <a:ext cx="5000660" cy="10715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/>
            <a:lstStyle/>
            <a:p>
              <a:pPr>
                <a:lnSpc>
                  <a:spcPct val="90000"/>
                </a:lnSpc>
              </a:pPr>
              <a:r>
                <a:rPr lang="en-US" altLang="zh-CN" sz="2000" dirty="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____  ___ ____ schools in Europe are teaching Chinese as a ______ _______ .</a:t>
              </a:r>
              <a:endPara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0977" name="Rectangle 17"/>
            <p:cNvSpPr/>
            <p:nvPr>
              <p:custDataLst>
                <p:tags r:id="rId40"/>
              </p:custDataLst>
            </p:nvPr>
          </p:nvSpPr>
          <p:spPr>
            <a:xfrm>
              <a:off x="2830512" y="3835398"/>
              <a:ext cx="384166" cy="376237"/>
            </a:xfrm>
            <a:prstGeom prst="rect">
              <a:avLst/>
            </a:prstGeom>
            <a:solidFill>
              <a:srgbClr val="21DAEC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905" name="文本框 1"/>
          <p:cNvSpPr txBox="1"/>
          <p:nvPr>
            <p:custDataLst>
              <p:tags r:id="rId6"/>
            </p:custDataLst>
          </p:nvPr>
        </p:nvSpPr>
        <p:spPr>
          <a:xfrm>
            <a:off x="428625" y="571500"/>
            <a:ext cx="8177213" cy="776288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ctr"/>
          <a:lstStyle/>
          <a:p>
            <a:pPr algn="ctr"/>
            <a:r>
              <a:rPr lang="en-US" altLang="zh-CN" sz="4400" i="1" dirty="0">
                <a:solidFill>
                  <a:schemeClr val="tx2"/>
                </a:solidFill>
                <a:latin typeface="Andalus" panose="02020603050405020304" pitchFamily="18" charset="-78"/>
                <a:ea typeface="黑体" panose="02010609060101010101" pitchFamily="49" charset="-122"/>
                <a:sym typeface="Arial" panose="020B0604020202020204" pitchFamily="34" charset="0"/>
              </a:rPr>
              <a:t>Listen   and   Write</a:t>
            </a:r>
            <a:endParaRPr lang="zh-CN" altLang="en-US" sz="4400" i="1" dirty="0">
              <a:solidFill>
                <a:schemeClr val="tx2"/>
              </a:solidFill>
              <a:latin typeface="Andalus" panose="02020603050405020304" pitchFamily="18" charset="-78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80906" name="组合 60"/>
          <p:cNvGrpSpPr/>
          <p:nvPr/>
        </p:nvGrpSpPr>
        <p:grpSpPr>
          <a:xfrm>
            <a:off x="4264025" y="238125"/>
            <a:ext cx="4594225" cy="3762375"/>
            <a:chOff x="6632" y="624"/>
            <a:chExt cx="7236" cy="5925"/>
          </a:xfrm>
        </p:grpSpPr>
        <p:grpSp>
          <p:nvGrpSpPr>
            <p:cNvPr id="80924" name="组合 88"/>
            <p:cNvGrpSpPr/>
            <p:nvPr/>
          </p:nvGrpSpPr>
          <p:grpSpPr>
            <a:xfrm flipH="1">
              <a:off x="6626" y="630"/>
              <a:ext cx="5855" cy="663"/>
              <a:chOff x="1218" y="6109"/>
              <a:chExt cx="5194" cy="1013"/>
            </a:xfrm>
          </p:grpSpPr>
          <p:sp>
            <p:nvSpPr>
              <p:cNvPr id="36" name="矩形 35"/>
              <p:cNvSpPr/>
              <p:nvPr>
                <p:custDataLst>
                  <p:tags r:id="rId24"/>
                </p:custDataLst>
              </p:nvPr>
            </p:nvSpPr>
            <p:spPr>
              <a:xfrm rot="20673998">
                <a:off x="6176" y="6589"/>
                <a:ext cx="235" cy="237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>
                <p:custDataLst>
                  <p:tags r:id="rId25"/>
                </p:custDataLst>
              </p:nvPr>
            </p:nvSpPr>
            <p:spPr>
              <a:xfrm rot="18900000">
                <a:off x="5748" y="6323"/>
                <a:ext cx="107" cy="11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26"/>
                </p:custDataLst>
              </p:nvPr>
            </p:nvSpPr>
            <p:spPr>
              <a:xfrm>
                <a:off x="5227" y="6732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27"/>
                </p:custDataLst>
              </p:nvPr>
            </p:nvSpPr>
            <p:spPr>
              <a:xfrm>
                <a:off x="3405" y="6736"/>
                <a:ext cx="319" cy="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28"/>
                </p:custDataLst>
              </p:nvPr>
            </p:nvSpPr>
            <p:spPr>
              <a:xfrm rot="21021193">
                <a:off x="4839" y="6474"/>
                <a:ext cx="231" cy="233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>
                <p:custDataLst>
                  <p:tags r:id="rId29"/>
                </p:custDataLst>
              </p:nvPr>
            </p:nvSpPr>
            <p:spPr>
              <a:xfrm rot="1632393">
                <a:off x="1527" y="6684"/>
                <a:ext cx="180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>
                <p:custDataLst>
                  <p:tags r:id="rId30"/>
                </p:custDataLst>
              </p:nvPr>
            </p:nvSpPr>
            <p:spPr>
              <a:xfrm rot="19632393">
                <a:off x="4295" y="6520"/>
                <a:ext cx="180" cy="183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>
                <p:custDataLst>
                  <p:tags r:id="rId31"/>
                </p:custDataLst>
              </p:nvPr>
            </p:nvSpPr>
            <p:spPr>
              <a:xfrm>
                <a:off x="1219" y="6340"/>
                <a:ext cx="102" cy="103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4" name="矩形 43"/>
              <p:cNvSpPr/>
              <p:nvPr>
                <p:custDataLst>
                  <p:tags r:id="rId32"/>
                </p:custDataLst>
              </p:nvPr>
            </p:nvSpPr>
            <p:spPr>
              <a:xfrm>
                <a:off x="4768" y="6849"/>
                <a:ext cx="102" cy="99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5" name="矩形 44"/>
              <p:cNvSpPr/>
              <p:nvPr>
                <p:custDataLst>
                  <p:tags r:id="rId33"/>
                </p:custDataLst>
              </p:nvPr>
            </p:nvSpPr>
            <p:spPr>
              <a:xfrm rot="762483">
                <a:off x="2274" y="6661"/>
                <a:ext cx="220" cy="222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46" name="矩形 45"/>
              <p:cNvSpPr/>
              <p:nvPr>
                <p:custDataLst>
                  <p:tags r:id="rId34"/>
                </p:custDataLst>
              </p:nvPr>
            </p:nvSpPr>
            <p:spPr>
              <a:xfrm rot="900000">
                <a:off x="3459" y="6600"/>
                <a:ext cx="142" cy="157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0966" name="矩形 100"/>
              <p:cNvSpPr/>
              <p:nvPr>
                <p:custDataLst>
                  <p:tags r:id="rId35"/>
                </p:custDataLst>
              </p:nvPr>
            </p:nvSpPr>
            <p:spPr>
              <a:xfrm rot="1800000">
                <a:off x="2203" y="6369"/>
                <a:ext cx="100" cy="1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 lang="zh-CN" altLang="en-US" sz="66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36"/>
                </p:custDataLst>
              </p:nvPr>
            </p:nvSpPr>
            <p:spPr>
              <a:xfrm>
                <a:off x="1788" y="6599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椭圆 48"/>
              <p:cNvSpPr/>
              <p:nvPr>
                <p:custDataLst>
                  <p:tags r:id="rId37"/>
                </p:custDataLst>
              </p:nvPr>
            </p:nvSpPr>
            <p:spPr>
              <a:xfrm>
                <a:off x="2581" y="6380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椭圆 49"/>
              <p:cNvSpPr/>
              <p:nvPr>
                <p:custDataLst>
                  <p:tags r:id="rId38"/>
                </p:custDataLst>
              </p:nvPr>
            </p:nvSpPr>
            <p:spPr>
              <a:xfrm>
                <a:off x="3843" y="6109"/>
                <a:ext cx="418" cy="4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8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0925" name="组合 88"/>
            <p:cNvGrpSpPr/>
            <p:nvPr/>
          </p:nvGrpSpPr>
          <p:grpSpPr>
            <a:xfrm rot="5400000" flipV="1">
              <a:off x="10537" y="3229"/>
              <a:ext cx="5854" cy="786"/>
              <a:chOff x="1218" y="6109"/>
              <a:chExt cx="5193" cy="1013"/>
            </a:xfrm>
          </p:grpSpPr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 rot="20673998">
                <a:off x="6176" y="6604"/>
                <a:ext cx="235" cy="23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10"/>
                </p:custDataLst>
              </p:nvPr>
            </p:nvSpPr>
            <p:spPr>
              <a:xfrm rot="18900000">
                <a:off x="5751" y="6335"/>
                <a:ext cx="103" cy="113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227" y="6732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4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05" y="6736"/>
                <a:ext cx="319" cy="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13"/>
                </p:custDataLst>
              </p:nvPr>
            </p:nvSpPr>
            <p:spPr>
              <a:xfrm rot="21021193">
                <a:off x="4839" y="6495"/>
                <a:ext cx="231" cy="232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14"/>
                </p:custDataLst>
              </p:nvPr>
            </p:nvSpPr>
            <p:spPr>
              <a:xfrm rot="1632393">
                <a:off x="1523" y="6701"/>
                <a:ext cx="182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15"/>
                </p:custDataLst>
              </p:nvPr>
            </p:nvSpPr>
            <p:spPr>
              <a:xfrm rot="19632393">
                <a:off x="4295" y="6540"/>
                <a:ext cx="180" cy="18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>
                <p:custDataLst>
                  <p:tags r:id="rId16"/>
                </p:custDataLst>
              </p:nvPr>
            </p:nvSpPr>
            <p:spPr>
              <a:xfrm>
                <a:off x="1217" y="6343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>
                <p:custDataLst>
                  <p:tags r:id="rId17"/>
                </p:custDataLst>
              </p:nvPr>
            </p:nvSpPr>
            <p:spPr>
              <a:xfrm>
                <a:off x="4768" y="6849"/>
                <a:ext cx="102" cy="1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>
                <p:custDataLst>
                  <p:tags r:id="rId18"/>
                </p:custDataLst>
              </p:nvPr>
            </p:nvSpPr>
            <p:spPr>
              <a:xfrm rot="762483">
                <a:off x="2273" y="6682"/>
                <a:ext cx="220" cy="219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>
                <p:custDataLst>
                  <p:tags r:id="rId19"/>
                </p:custDataLst>
              </p:nvPr>
            </p:nvSpPr>
            <p:spPr>
              <a:xfrm rot="900000">
                <a:off x="3459" y="6621"/>
                <a:ext cx="142" cy="155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0941" name="矩形 100"/>
              <p:cNvSpPr/>
              <p:nvPr>
                <p:custDataLst>
                  <p:tags r:id="rId20"/>
                </p:custDataLst>
              </p:nvPr>
            </p:nvSpPr>
            <p:spPr>
              <a:xfrm rot="1800000">
                <a:off x="2203" y="6369"/>
                <a:ext cx="100" cy="1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 lang="zh-CN" altLang="en-US" sz="66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3" name="椭圆 32"/>
              <p:cNvSpPr/>
              <p:nvPr>
                <p:custDataLst>
                  <p:tags r:id="rId21"/>
                </p:custDataLst>
              </p:nvPr>
            </p:nvSpPr>
            <p:spPr>
              <a:xfrm>
                <a:off x="1788" y="6599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22"/>
                </p:custDataLst>
              </p:nvPr>
            </p:nvSpPr>
            <p:spPr>
              <a:xfrm>
                <a:off x="2581" y="6380"/>
                <a:ext cx="351" cy="3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alpha val="7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23"/>
                </p:custDataLst>
              </p:nvPr>
            </p:nvSpPr>
            <p:spPr>
              <a:xfrm>
                <a:off x="3843" y="6109"/>
                <a:ext cx="418" cy="4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alpha val="8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786188" y="1558925"/>
            <a:ext cx="214312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the  importance  of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0" y="2357438"/>
            <a:ext cx="192881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as  common as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6250" y="2701925"/>
            <a:ext cx="214312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by  the  middle   of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57563" y="3702050"/>
            <a:ext cx="214312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More   and  more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0750" y="3987800"/>
            <a:ext cx="221456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foreign   language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86500" y="4916488"/>
            <a:ext cx="214312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around  the  world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29000" y="5214938"/>
            <a:ext cx="107156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at  least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0914" name="TextBox 61"/>
          <p:cNvSpPr txBox="1"/>
          <p:nvPr/>
        </p:nvSpPr>
        <p:spPr>
          <a:xfrm>
            <a:off x="2786063" y="1530350"/>
            <a:ext cx="500062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组合 65"/>
          <p:cNvGrpSpPr/>
          <p:nvPr/>
        </p:nvGrpSpPr>
        <p:grpSpPr>
          <a:xfrm>
            <a:off x="2830513" y="2357438"/>
            <a:ext cx="5527675" cy="1143000"/>
            <a:chOff x="2830512" y="2357430"/>
            <a:chExt cx="5527702" cy="1143008"/>
          </a:xfrm>
        </p:grpSpPr>
        <p:grpSp>
          <p:nvGrpSpPr>
            <p:cNvPr id="80920" name="组合 58"/>
            <p:cNvGrpSpPr/>
            <p:nvPr/>
          </p:nvGrpSpPr>
          <p:grpSpPr>
            <a:xfrm>
              <a:off x="2830512" y="2357430"/>
              <a:ext cx="5527702" cy="1143008"/>
              <a:chOff x="2830512" y="2357430"/>
              <a:chExt cx="5527702" cy="1143008"/>
            </a:xfrm>
          </p:grpSpPr>
          <p:sp>
            <p:nvSpPr>
              <p:cNvPr id="18443" name="Text Box 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286126" y="2357430"/>
                <a:ext cx="5072088" cy="11430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90170" tIns="46990" rIns="90170" bIns="4699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1" smtClean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  <a:sym typeface="Arial" panose="020B0604020202020204" pitchFamily="34" charset="0"/>
                  </a:rPr>
                  <a:t>Chinese will become __  ______ __ English, __  __ ______ __ the twenty-first century.</a:t>
                </a: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Arial" panose="020B0604020202020204" pitchFamily="34" charset="0"/>
                </a:endParaRPr>
              </a:p>
            </p:txBody>
          </p:sp>
          <p:sp>
            <p:nvSpPr>
              <p:cNvPr id="80923" name="Rectangle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2830512" y="2640009"/>
                <a:ext cx="384166" cy="374650"/>
              </a:xfrm>
              <a:prstGeom prst="rect">
                <a:avLst/>
              </a:prstGeom>
              <a:solidFill>
                <a:srgbClr val="FAAA4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0921" name="TextBox 62"/>
            <p:cNvSpPr txBox="1"/>
            <p:nvPr/>
          </p:nvSpPr>
          <p:spPr>
            <a:xfrm>
              <a:off x="2857488" y="2645116"/>
              <a:ext cx="357190" cy="3962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0916" name="TextBox 63"/>
          <p:cNvSpPr txBox="1"/>
          <p:nvPr/>
        </p:nvSpPr>
        <p:spPr>
          <a:xfrm>
            <a:off x="2857500" y="3816350"/>
            <a:ext cx="357188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917" name="TextBox 64"/>
          <p:cNvSpPr txBox="1"/>
          <p:nvPr/>
        </p:nvSpPr>
        <p:spPr>
          <a:xfrm>
            <a:off x="2786063" y="5073650"/>
            <a:ext cx="357187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918" name="左箭头 4">
            <a:hlinkClick r:id="rId47" action="ppaction://hlinksldjump"/>
          </p:cNvPr>
          <p:cNvSpPr/>
          <p:nvPr/>
        </p:nvSpPr>
        <p:spPr>
          <a:xfrm>
            <a:off x="8531225" y="6446838"/>
            <a:ext cx="279400" cy="28733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endParaRPr lang="zh-CN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2328863" y="2509838"/>
            <a:ext cx="4737100" cy="18843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owns English?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2"/>
            </p:custDataLst>
          </p:nvPr>
        </p:nvSpPr>
        <p:spPr>
          <a:xfrm>
            <a:off x="3060700" y="3551238"/>
            <a:ext cx="2638425" cy="1327150"/>
          </a:xfrm>
          <a:custGeom>
            <a:avLst/>
            <a:gdLst/>
            <a:ahLst/>
            <a:cxnLst/>
            <a:rect l="l" t="t" r="r" b="b"/>
            <a:pathLst>
              <a:path w="6552728" h="3789040">
                <a:moveTo>
                  <a:pt x="3276364" y="0"/>
                </a:moveTo>
                <a:cubicBezTo>
                  <a:pt x="5085850" y="0"/>
                  <a:pt x="6552728" y="1466878"/>
                  <a:pt x="6552728" y="3276364"/>
                </a:cubicBezTo>
                <a:cubicBezTo>
                  <a:pt x="6552728" y="3450792"/>
                  <a:pt x="6539098" y="3622036"/>
                  <a:pt x="6512527" y="3789040"/>
                </a:cubicBezTo>
                <a:lnTo>
                  <a:pt x="5535623" y="3789040"/>
                </a:lnTo>
                <a:cubicBezTo>
                  <a:pt x="5553690" y="3674839"/>
                  <a:pt x="5562811" y="3557773"/>
                  <a:pt x="5562811" y="3438575"/>
                </a:cubicBezTo>
                <a:cubicBezTo>
                  <a:pt x="5562811" y="2175805"/>
                  <a:pt x="4539134" y="1152128"/>
                  <a:pt x="3276364" y="1152128"/>
                </a:cubicBezTo>
                <a:cubicBezTo>
                  <a:pt x="2013594" y="1152128"/>
                  <a:pt x="989917" y="2175805"/>
                  <a:pt x="989917" y="3438575"/>
                </a:cubicBezTo>
                <a:cubicBezTo>
                  <a:pt x="989917" y="3557773"/>
                  <a:pt x="999038" y="3674839"/>
                  <a:pt x="1017105" y="3789040"/>
                </a:cubicBezTo>
                <a:lnTo>
                  <a:pt x="40201" y="3789040"/>
                </a:lnTo>
                <a:cubicBezTo>
                  <a:pt x="13631" y="3622036"/>
                  <a:pt x="0" y="3450792"/>
                  <a:pt x="0" y="3276364"/>
                </a:cubicBezTo>
                <a:cubicBezTo>
                  <a:pt x="0" y="1466878"/>
                  <a:pt x="1466878" y="0"/>
                  <a:pt x="327636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18"/>
          <p:cNvSpPr/>
          <p:nvPr>
            <p:custDataLst>
              <p:tags r:id="rId3"/>
            </p:custDataLst>
          </p:nvPr>
        </p:nvSpPr>
        <p:spPr>
          <a:xfrm>
            <a:off x="3146425" y="3635375"/>
            <a:ext cx="2465388" cy="1238250"/>
          </a:xfrm>
          <a:custGeom>
            <a:avLst/>
            <a:gdLst/>
            <a:ahLst/>
            <a:cxnLst/>
            <a:rect l="l" t="t" r="r" b="b"/>
            <a:pathLst>
              <a:path w="6120680" h="3539213">
                <a:moveTo>
                  <a:pt x="3060340" y="0"/>
                </a:moveTo>
                <a:cubicBezTo>
                  <a:pt x="4750520" y="0"/>
                  <a:pt x="6120680" y="1370161"/>
                  <a:pt x="6120680" y="3060340"/>
                </a:cubicBezTo>
                <a:cubicBezTo>
                  <a:pt x="6120680" y="3223267"/>
                  <a:pt x="6107949" y="3383220"/>
                  <a:pt x="6083130" y="3539213"/>
                </a:cubicBezTo>
                <a:lnTo>
                  <a:pt x="5462282" y="3539213"/>
                </a:lnTo>
                <a:cubicBezTo>
                  <a:pt x="5481168" y="3419369"/>
                  <a:pt x="5490610" y="3296541"/>
                  <a:pt x="5490610" y="3171507"/>
                </a:cubicBezTo>
                <a:cubicBezTo>
                  <a:pt x="5490610" y="1829306"/>
                  <a:pt x="4402541" y="741237"/>
                  <a:pt x="3060340" y="741237"/>
                </a:cubicBezTo>
                <a:cubicBezTo>
                  <a:pt x="1718139" y="741237"/>
                  <a:pt x="630070" y="1829306"/>
                  <a:pt x="630070" y="3171507"/>
                </a:cubicBezTo>
                <a:cubicBezTo>
                  <a:pt x="630070" y="3296541"/>
                  <a:pt x="639513" y="3419369"/>
                  <a:pt x="658398" y="3539213"/>
                </a:cubicBezTo>
                <a:lnTo>
                  <a:pt x="37550" y="3539213"/>
                </a:lnTo>
                <a:cubicBezTo>
                  <a:pt x="12732" y="3383220"/>
                  <a:pt x="0" y="3223267"/>
                  <a:pt x="0" y="3060340"/>
                </a:cubicBezTo>
                <a:cubicBezTo>
                  <a:pt x="0" y="1370161"/>
                  <a:pt x="1370161" y="0"/>
                  <a:pt x="306034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7" name="TextBox 31"/>
          <p:cNvSpPr txBox="1"/>
          <p:nvPr>
            <p:custDataLst>
              <p:tags r:id="rId4"/>
            </p:custDataLst>
          </p:nvPr>
        </p:nvSpPr>
        <p:spPr>
          <a:xfrm>
            <a:off x="3060700" y="1944688"/>
            <a:ext cx="2862263" cy="1236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1.Get the main idea of  this passage.</a:t>
            </a:r>
          </a:p>
        </p:txBody>
      </p:sp>
      <p:sp>
        <p:nvSpPr>
          <p:cNvPr id="33" name="任意多边形 32"/>
          <p:cNvSpPr/>
          <p:nvPr>
            <p:custDataLst>
              <p:tags r:id="rId5"/>
            </p:custDataLst>
          </p:nvPr>
        </p:nvSpPr>
        <p:spPr>
          <a:xfrm>
            <a:off x="4287838" y="3181350"/>
            <a:ext cx="182563" cy="376238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495" name="TextBox 42"/>
          <p:cNvSpPr txBox="1"/>
          <p:nvPr>
            <p:custDataLst>
              <p:tags r:id="rId6"/>
            </p:custDataLst>
          </p:nvPr>
        </p:nvSpPr>
        <p:spPr>
          <a:xfrm>
            <a:off x="3481388" y="4314825"/>
            <a:ext cx="1795462" cy="425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Students</a:t>
            </a:r>
          </a:p>
        </p:txBody>
      </p:sp>
      <p:grpSp>
        <p:nvGrpSpPr>
          <p:cNvPr id="63496" name="组合 1"/>
          <p:cNvGrpSpPr/>
          <p:nvPr/>
        </p:nvGrpSpPr>
        <p:grpSpPr>
          <a:xfrm>
            <a:off x="1366838" y="620713"/>
            <a:ext cx="5480050" cy="1393825"/>
            <a:chOff x="2153" y="978"/>
            <a:chExt cx="8629" cy="2194"/>
          </a:xfrm>
        </p:grpSpPr>
        <p:sp>
          <p:nvSpPr>
            <p:cNvPr id="7" name="文本框 6"/>
            <p:cNvSpPr txBox="1"/>
            <p:nvPr/>
          </p:nvSpPr>
          <p:spPr>
            <a:xfrm>
              <a:off x="4232" y="1524"/>
              <a:ext cx="6550" cy="1102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3200" b="1" i="0" baseline="0"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1">
                  <a:ln>
                    <a:noFill/>
                  </a:ln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Learning aims</a:t>
              </a:r>
            </a:p>
          </p:txBody>
        </p:sp>
        <p:pic>
          <p:nvPicPr>
            <p:cNvPr id="88071" name="图片 8" descr="t0182410603a28752d6"/>
            <p:cNvPicPr>
              <a:picLocks noChangeAspect="1"/>
            </p:cNvPicPr>
            <p:nvPr/>
          </p:nvPicPr>
          <p:blipFill>
            <a:blip r:embed="rId9" cstate="email"/>
            <a:srcRect t="-2386" r="-2126" b="-6038"/>
            <a:stretch>
              <a:fillRect/>
            </a:stretch>
          </p:blipFill>
          <p:spPr>
            <a:xfrm>
              <a:off x="2153" y="978"/>
              <a:ext cx="2289" cy="2194"/>
            </a:xfrm>
            <a:prstGeom prst="ellipse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2"/>
            </p:custDataLst>
          </p:nvPr>
        </p:nvSpPr>
        <p:spPr>
          <a:xfrm>
            <a:off x="536576" y="820069"/>
            <a:ext cx="7886699" cy="542584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kern="0">
                <a:solidFill>
                  <a:schemeClr val="accent1"/>
                </a:solidFill>
                <a:latin typeface="+mj-lt"/>
                <a:ea typeface="+mj-ea"/>
                <a:cs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We  all </a:t>
            </a:r>
            <a:r>
              <a:rPr kumimoji="0" lang="en-US" altLang="zh-CN" sz="3600" b="1" i="0" u="none" strike="noStrike" kern="0" cap="none" spc="0" normalizeH="0" baseline="0" noProof="1" smtClean="0">
                <a:ln>
                  <a:noFill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 own  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English.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65713" y="1906588"/>
            <a:ext cx="4040187" cy="3725862"/>
            <a:chOff x="5065713" y="1906588"/>
            <a:chExt cx="4040187" cy="3725862"/>
          </a:xfrm>
        </p:grpSpPr>
        <p:cxnSp>
          <p:nvCxnSpPr>
            <p:cNvPr id="54" name="肘形连接符 53"/>
            <p:cNvCxnSpPr>
              <a:endCxn id="71" idx="2"/>
            </p:cNvCxnSpPr>
            <p:nvPr>
              <p:custDataLst>
                <p:tags r:id="rId16"/>
              </p:custDataLst>
            </p:nvPr>
          </p:nvCxnSpPr>
          <p:spPr>
            <a:xfrm>
              <a:off x="5078413" y="3514725"/>
              <a:ext cx="1233487" cy="1320800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肘形连接符 54"/>
            <p:cNvCxnSpPr>
              <a:endCxn id="71" idx="2"/>
            </p:cNvCxnSpPr>
            <p:nvPr>
              <p:custDataLst>
                <p:tags r:id="rId17"/>
              </p:custDataLst>
            </p:nvPr>
          </p:nvCxnSpPr>
          <p:spPr>
            <a:xfrm>
              <a:off x="5065713" y="3168650"/>
              <a:ext cx="1908175" cy="360363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肘形连接符 58"/>
            <p:cNvCxnSpPr>
              <a:endCxn id="71" idx="2"/>
            </p:cNvCxnSpPr>
            <p:nvPr>
              <p:custDataLst>
                <p:tags r:id="rId18"/>
              </p:custDataLst>
            </p:nvPr>
          </p:nvCxnSpPr>
          <p:spPr>
            <a:xfrm flipV="1">
              <a:off x="5141913" y="2208213"/>
              <a:ext cx="1328737" cy="1595437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968" name="组合 4"/>
            <p:cNvGrpSpPr/>
            <p:nvPr/>
          </p:nvGrpSpPr>
          <p:grpSpPr>
            <a:xfrm>
              <a:off x="6534150" y="1906588"/>
              <a:ext cx="439738" cy="566737"/>
              <a:chOff x="10248" y="2998"/>
              <a:chExt cx="700" cy="832"/>
            </a:xfrm>
          </p:grpSpPr>
          <p:sp>
            <p:nvSpPr>
              <p:cNvPr id="69" name="椭圆 68"/>
              <p:cNvSpPr/>
              <p:nvPr>
                <p:custDataLst>
                  <p:tags r:id="rId26"/>
                </p:custDataLst>
              </p:nvPr>
            </p:nvSpPr>
            <p:spPr>
              <a:xfrm>
                <a:off x="10248" y="2998"/>
                <a:ext cx="700" cy="8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KSO_Shape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546" y="3189"/>
                <a:ext cx="104" cy="478"/>
              </a:xfrm>
              <a:custGeom>
                <a:avLst/>
                <a:gdLst>
                  <a:gd name="connsiteX0" fmla="*/ 68824 w 586846"/>
                  <a:gd name="connsiteY0" fmla="*/ 1723528 h 2207149"/>
                  <a:gd name="connsiteX1" fmla="*/ 229234 w 586846"/>
                  <a:gd name="connsiteY1" fmla="*/ 1999898 h 2207149"/>
                  <a:gd name="connsiteX2" fmla="*/ 395081 w 586846"/>
                  <a:gd name="connsiteY2" fmla="*/ 1968031 h 2207149"/>
                  <a:gd name="connsiteX3" fmla="*/ 530795 w 586846"/>
                  <a:gd name="connsiteY3" fmla="*/ 1725944 h 2207149"/>
                  <a:gd name="connsiteX4" fmla="*/ 306023 w 586846"/>
                  <a:gd name="connsiteY4" fmla="*/ 76465 h 2207149"/>
                  <a:gd name="connsiteX5" fmla="*/ 306023 w 586846"/>
                  <a:gd name="connsiteY5" fmla="*/ 1514740 h 2207149"/>
                  <a:gd name="connsiteX6" fmla="*/ 529167 w 586846"/>
                  <a:gd name="connsiteY6" fmla="*/ 1514740 h 2207149"/>
                  <a:gd name="connsiteX7" fmla="*/ 529167 w 586846"/>
                  <a:gd name="connsiteY7" fmla="*/ 155048 h 2207149"/>
                  <a:gd name="connsiteX8" fmla="*/ 450584 w 586846"/>
                  <a:gd name="connsiteY8" fmla="*/ 76465 h 2207149"/>
                  <a:gd name="connsiteX9" fmla="*/ 136262 w 586846"/>
                  <a:gd name="connsiteY9" fmla="*/ 76465 h 2207149"/>
                  <a:gd name="connsiteX10" fmla="*/ 57679 w 586846"/>
                  <a:gd name="connsiteY10" fmla="*/ 155048 h 2207149"/>
                  <a:gd name="connsiteX11" fmla="*/ 57679 w 586846"/>
                  <a:gd name="connsiteY11" fmla="*/ 1514740 h 2207149"/>
                  <a:gd name="connsiteX12" fmla="*/ 280823 w 586846"/>
                  <a:gd name="connsiteY12" fmla="*/ 1514740 h 2207149"/>
                  <a:gd name="connsiteX13" fmla="*/ 280823 w 586846"/>
                  <a:gd name="connsiteY13" fmla="*/ 76465 h 2207149"/>
                  <a:gd name="connsiteX14" fmla="*/ 97810 w 586846"/>
                  <a:gd name="connsiteY14" fmla="*/ 0 h 2207149"/>
                  <a:gd name="connsiteX15" fmla="*/ 489036 w 586846"/>
                  <a:gd name="connsiteY15" fmla="*/ 0 h 2207149"/>
                  <a:gd name="connsiteX16" fmla="*/ 586846 w 586846"/>
                  <a:gd name="connsiteY16" fmla="*/ 97810 h 2207149"/>
                  <a:gd name="connsiteX17" fmla="*/ 586846 w 586846"/>
                  <a:gd name="connsiteY17" fmla="*/ 1690953 h 2207149"/>
                  <a:gd name="connsiteX18" fmla="*/ 586517 w 586846"/>
                  <a:gd name="connsiteY18" fmla="*/ 1690953 h 2207149"/>
                  <a:gd name="connsiteX19" fmla="*/ 586514 w 586846"/>
                  <a:gd name="connsiteY19" fmla="*/ 1691828 h 2207149"/>
                  <a:gd name="connsiteX20" fmla="*/ 586823 w 586846"/>
                  <a:gd name="connsiteY20" fmla="*/ 1691829 h 2207149"/>
                  <a:gd name="connsiteX21" fmla="*/ 586812 w 586846"/>
                  <a:gd name="connsiteY21" fmla="*/ 1694880 h 2207149"/>
                  <a:gd name="connsiteX22" fmla="*/ 299633 w 586846"/>
                  <a:gd name="connsiteY22" fmla="*/ 2207149 h 2207149"/>
                  <a:gd name="connsiteX23" fmla="*/ 23 w 586846"/>
                  <a:gd name="connsiteY23" fmla="*/ 1690953 h 2207149"/>
                  <a:gd name="connsiteX24" fmla="*/ 0 w 586846"/>
                  <a:gd name="connsiteY24" fmla="*/ 1690953 h 2207149"/>
                  <a:gd name="connsiteX25" fmla="*/ 0 w 586846"/>
                  <a:gd name="connsiteY25" fmla="*/ 97810 h 2207149"/>
                  <a:gd name="connsiteX26" fmla="*/ 97810 w 586846"/>
                  <a:gd name="connsiteY26" fmla="*/ 0 h 220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6846" h="2207149">
                    <a:moveTo>
                      <a:pt x="68824" y="1723528"/>
                    </a:moveTo>
                    <a:lnTo>
                      <a:pt x="229234" y="1999898"/>
                    </a:lnTo>
                    <a:lnTo>
                      <a:pt x="395081" y="1968031"/>
                    </a:lnTo>
                    <a:lnTo>
                      <a:pt x="530795" y="1725944"/>
                    </a:lnTo>
                    <a:close/>
                    <a:moveTo>
                      <a:pt x="306023" y="76465"/>
                    </a:moveTo>
                    <a:lnTo>
                      <a:pt x="306023" y="1514740"/>
                    </a:lnTo>
                    <a:lnTo>
                      <a:pt x="529167" y="1514740"/>
                    </a:lnTo>
                    <a:lnTo>
                      <a:pt x="529167" y="155048"/>
                    </a:lnTo>
                    <a:cubicBezTo>
                      <a:pt x="529167" y="111648"/>
                      <a:pt x="493984" y="76465"/>
                      <a:pt x="450584" y="76465"/>
                    </a:cubicBezTo>
                    <a:close/>
                    <a:moveTo>
                      <a:pt x="136262" y="76465"/>
                    </a:moveTo>
                    <a:cubicBezTo>
                      <a:pt x="92862" y="76465"/>
                      <a:pt x="57679" y="111648"/>
                      <a:pt x="57679" y="155048"/>
                    </a:cubicBezTo>
                    <a:lnTo>
                      <a:pt x="57679" y="1514740"/>
                    </a:lnTo>
                    <a:lnTo>
                      <a:pt x="280823" y="1514740"/>
                    </a:lnTo>
                    <a:lnTo>
                      <a:pt x="280823" y="76465"/>
                    </a:lnTo>
                    <a:close/>
                    <a:moveTo>
                      <a:pt x="97810" y="0"/>
                    </a:moveTo>
                    <a:lnTo>
                      <a:pt x="489036" y="0"/>
                    </a:lnTo>
                    <a:cubicBezTo>
                      <a:pt x="543055" y="0"/>
                      <a:pt x="586846" y="43791"/>
                      <a:pt x="586846" y="97810"/>
                    </a:cubicBezTo>
                    <a:lnTo>
                      <a:pt x="586846" y="1690953"/>
                    </a:lnTo>
                    <a:lnTo>
                      <a:pt x="586517" y="1690953"/>
                    </a:lnTo>
                    <a:lnTo>
                      <a:pt x="586514" y="1691828"/>
                    </a:lnTo>
                    <a:lnTo>
                      <a:pt x="586823" y="1691829"/>
                    </a:lnTo>
                    <a:lnTo>
                      <a:pt x="586812" y="1694880"/>
                    </a:lnTo>
                    <a:lnTo>
                      <a:pt x="299633" y="2207149"/>
                    </a:lnTo>
                    <a:lnTo>
                      <a:pt x="23" y="1690953"/>
                    </a:lnTo>
                    <a:lnTo>
                      <a:pt x="0" y="1690953"/>
                    </a:lnTo>
                    <a:lnTo>
                      <a:pt x="0" y="97810"/>
                    </a:lnTo>
                    <a:cubicBezTo>
                      <a:pt x="0" y="43791"/>
                      <a:pt x="43791" y="0"/>
                      <a:pt x="97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2969" name="组合 5"/>
            <p:cNvGrpSpPr/>
            <p:nvPr/>
          </p:nvGrpSpPr>
          <p:grpSpPr>
            <a:xfrm>
              <a:off x="6997700" y="3233738"/>
              <a:ext cx="439738" cy="568325"/>
              <a:chOff x="10985" y="4943"/>
              <a:chExt cx="700" cy="832"/>
            </a:xfrm>
          </p:grpSpPr>
          <p:sp>
            <p:nvSpPr>
              <p:cNvPr id="70" name="椭圆 6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985" y="4943"/>
                <a:ext cx="700" cy="8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KSO_Shape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202" y="5127"/>
                <a:ext cx="301" cy="497"/>
              </a:xfrm>
              <a:custGeom>
                <a:avLst/>
                <a:gdLst>
                  <a:gd name="T0" fmla="*/ 2147483646 w 4228"/>
                  <a:gd name="T1" fmla="*/ 2147483646 h 5910"/>
                  <a:gd name="T2" fmla="*/ 2147483646 w 4228"/>
                  <a:gd name="T3" fmla="*/ 2147483646 h 5910"/>
                  <a:gd name="T4" fmla="*/ 2147483646 w 4228"/>
                  <a:gd name="T5" fmla="*/ 2147483646 h 5910"/>
                  <a:gd name="T6" fmla="*/ 2147483646 w 4228"/>
                  <a:gd name="T7" fmla="*/ 2147483646 h 5910"/>
                  <a:gd name="T8" fmla="*/ 2147483646 w 4228"/>
                  <a:gd name="T9" fmla="*/ 736754076 h 5910"/>
                  <a:gd name="T10" fmla="*/ 2147483646 w 4228"/>
                  <a:gd name="T11" fmla="*/ 468900117 h 5910"/>
                  <a:gd name="T12" fmla="*/ 2147483646 w 4228"/>
                  <a:gd name="T13" fmla="*/ 2147483646 h 5910"/>
                  <a:gd name="T14" fmla="*/ 2147483646 w 4228"/>
                  <a:gd name="T15" fmla="*/ 2147483646 h 5910"/>
                  <a:gd name="T16" fmla="*/ 769768890 w 4228"/>
                  <a:gd name="T17" fmla="*/ 2147483646 h 5910"/>
                  <a:gd name="T18" fmla="*/ 502005176 w 4228"/>
                  <a:gd name="T19" fmla="*/ 2147483646 h 5910"/>
                  <a:gd name="T20" fmla="*/ 2147483646 w 4228"/>
                  <a:gd name="T21" fmla="*/ 2147483646 h 5910"/>
                  <a:gd name="T22" fmla="*/ 2147483646 w 4228"/>
                  <a:gd name="T23" fmla="*/ 2147483646 h 5910"/>
                  <a:gd name="T24" fmla="*/ 2147483646 w 4228"/>
                  <a:gd name="T25" fmla="*/ 2147483646 h 5910"/>
                  <a:gd name="T26" fmla="*/ 2147483646 w 4228"/>
                  <a:gd name="T27" fmla="*/ 2147483646 h 5910"/>
                  <a:gd name="T28" fmla="*/ 2147483646 w 4228"/>
                  <a:gd name="T29" fmla="*/ 2147483646 h 5910"/>
                  <a:gd name="T30" fmla="*/ 2147483646 w 4228"/>
                  <a:gd name="T31" fmla="*/ 2147483646 h 5910"/>
                  <a:gd name="T32" fmla="*/ 2147483646 w 4228"/>
                  <a:gd name="T33" fmla="*/ 2147483646 h 5910"/>
                  <a:gd name="T34" fmla="*/ 2147483646 w 4228"/>
                  <a:gd name="T35" fmla="*/ 2147483646 h 5910"/>
                  <a:gd name="T36" fmla="*/ 2147483646 w 4228"/>
                  <a:gd name="T37" fmla="*/ 2147483646 h 5910"/>
                  <a:gd name="T38" fmla="*/ 2147483646 w 4228"/>
                  <a:gd name="T39" fmla="*/ 2147483646 h 5910"/>
                  <a:gd name="T40" fmla="*/ 2147483646 w 4228"/>
                  <a:gd name="T41" fmla="*/ 2147483646 h 5910"/>
                  <a:gd name="T42" fmla="*/ 2147483646 w 4228"/>
                  <a:gd name="T43" fmla="*/ 2147483646 h 5910"/>
                  <a:gd name="T44" fmla="*/ 2147483646 w 4228"/>
                  <a:gd name="T45" fmla="*/ 2147483646 h 5910"/>
                  <a:gd name="T46" fmla="*/ 2147483646 w 4228"/>
                  <a:gd name="T47" fmla="*/ 2147483646 h 5910"/>
                  <a:gd name="T48" fmla="*/ 2147483646 w 4228"/>
                  <a:gd name="T49" fmla="*/ 2147483646 h 5910"/>
                  <a:gd name="T50" fmla="*/ 2147483646 w 4228"/>
                  <a:gd name="T51" fmla="*/ 2147483646 h 5910"/>
                  <a:gd name="T52" fmla="*/ 2147483646 w 4228"/>
                  <a:gd name="T53" fmla="*/ 2147483646 h 5910"/>
                  <a:gd name="T54" fmla="*/ 2147483646 w 4228"/>
                  <a:gd name="T55" fmla="*/ 2147483646 h 5910"/>
                  <a:gd name="T56" fmla="*/ 2147483646 w 4228"/>
                  <a:gd name="T57" fmla="*/ 2147483646 h 5910"/>
                  <a:gd name="T58" fmla="*/ 2147483646 w 4228"/>
                  <a:gd name="T59" fmla="*/ 2147483646 h 5910"/>
                  <a:gd name="T60" fmla="*/ 2147483646 w 4228"/>
                  <a:gd name="T61" fmla="*/ 2147483646 h 5910"/>
                  <a:gd name="T62" fmla="*/ 2147483646 w 4228"/>
                  <a:gd name="T63" fmla="*/ 2147483646 h 5910"/>
                  <a:gd name="T64" fmla="*/ 2147483646 w 4228"/>
                  <a:gd name="T65" fmla="*/ 2147483646 h 5910"/>
                  <a:gd name="T66" fmla="*/ 2147483646 w 4228"/>
                  <a:gd name="T67" fmla="*/ 2147483646 h 5910"/>
                  <a:gd name="T68" fmla="*/ 2147483646 w 4228"/>
                  <a:gd name="T69" fmla="*/ 2147483646 h 5910"/>
                  <a:gd name="T70" fmla="*/ 2147483646 w 4228"/>
                  <a:gd name="T71" fmla="*/ 2147483646 h 5910"/>
                  <a:gd name="T72" fmla="*/ 2147483646 w 4228"/>
                  <a:gd name="T73" fmla="*/ 2147483646 h 5910"/>
                  <a:gd name="T74" fmla="*/ 2147483646 w 4228"/>
                  <a:gd name="T75" fmla="*/ 2147483646 h 5910"/>
                  <a:gd name="T76" fmla="*/ 2147483646 w 4228"/>
                  <a:gd name="T77" fmla="*/ 2147483646 h 5910"/>
                  <a:gd name="T78" fmla="*/ 2147483646 w 4228"/>
                  <a:gd name="T79" fmla="*/ 2147483646 h 5910"/>
                  <a:gd name="T80" fmla="*/ 2147483646 w 4228"/>
                  <a:gd name="T81" fmla="*/ 2147483646 h 5910"/>
                  <a:gd name="T82" fmla="*/ 2147483646 w 4228"/>
                  <a:gd name="T83" fmla="*/ 2147483646 h 5910"/>
                  <a:gd name="T84" fmla="*/ 2147483646 w 4228"/>
                  <a:gd name="T85" fmla="*/ 2147483646 h 5910"/>
                  <a:gd name="T86" fmla="*/ 2147483646 w 4228"/>
                  <a:gd name="T87" fmla="*/ 2147483646 h 5910"/>
                  <a:gd name="T88" fmla="*/ 2147483646 w 4228"/>
                  <a:gd name="T89" fmla="*/ 2147483646 h 5910"/>
                  <a:gd name="T90" fmla="*/ 2147483646 w 4228"/>
                  <a:gd name="T91" fmla="*/ 2147483646 h 5910"/>
                  <a:gd name="T92" fmla="*/ 2147483646 w 4228"/>
                  <a:gd name="T93" fmla="*/ 2147483646 h 5910"/>
                  <a:gd name="T94" fmla="*/ 2147483646 w 4228"/>
                  <a:gd name="T95" fmla="*/ 2147483646 h 5910"/>
                  <a:gd name="T96" fmla="*/ 2147483646 w 4228"/>
                  <a:gd name="T97" fmla="*/ 2147483646 h 5910"/>
                  <a:gd name="T98" fmla="*/ 2147483646 w 4228"/>
                  <a:gd name="T99" fmla="*/ 2147483646 h 5910"/>
                  <a:gd name="T100" fmla="*/ 2147483646 w 4228"/>
                  <a:gd name="T101" fmla="*/ 2147483646 h 5910"/>
                  <a:gd name="T102" fmla="*/ 2147483646 w 4228"/>
                  <a:gd name="T103" fmla="*/ 2147483646 h 5910"/>
                  <a:gd name="T104" fmla="*/ 2147483646 w 4228"/>
                  <a:gd name="T105" fmla="*/ 2147483646 h 5910"/>
                  <a:gd name="T106" fmla="*/ 2147483646 w 4228"/>
                  <a:gd name="T107" fmla="*/ 2147483646 h 5910"/>
                  <a:gd name="T108" fmla="*/ 2147483646 w 4228"/>
                  <a:gd name="T109" fmla="*/ 2147483646 h 5910"/>
                  <a:gd name="T110" fmla="*/ 2147483646 w 4228"/>
                  <a:gd name="T111" fmla="*/ 2147483646 h 5910"/>
                  <a:gd name="T112" fmla="*/ 2147483646 w 4228"/>
                  <a:gd name="T113" fmla="*/ 2147483646 h 5910"/>
                  <a:gd name="T114" fmla="*/ 2147483646 w 4228"/>
                  <a:gd name="T115" fmla="*/ 2147483646 h 5910"/>
                  <a:gd name="T116" fmla="*/ 2147483646 w 4228"/>
                  <a:gd name="T117" fmla="*/ 2147483646 h 5910"/>
                  <a:gd name="T118" fmla="*/ 2147483646 w 4228"/>
                  <a:gd name="T119" fmla="*/ 2147483646 h 5910"/>
                  <a:gd name="T120" fmla="*/ 2147483646 w 4228"/>
                  <a:gd name="T121" fmla="*/ 2147483646 h 59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228" h="5910">
                    <a:moveTo>
                      <a:pt x="3998" y="2785"/>
                    </a:moveTo>
                    <a:lnTo>
                      <a:pt x="3815" y="2602"/>
                    </a:lnTo>
                    <a:lnTo>
                      <a:pt x="2840" y="1627"/>
                    </a:lnTo>
                    <a:lnTo>
                      <a:pt x="3127" y="1341"/>
                    </a:lnTo>
                    <a:lnTo>
                      <a:pt x="3155" y="1312"/>
                    </a:lnTo>
                    <a:lnTo>
                      <a:pt x="3181" y="1282"/>
                    </a:lnTo>
                    <a:lnTo>
                      <a:pt x="3205" y="1251"/>
                    </a:lnTo>
                    <a:lnTo>
                      <a:pt x="3227" y="1219"/>
                    </a:lnTo>
                    <a:lnTo>
                      <a:pt x="3247" y="1185"/>
                    </a:lnTo>
                    <a:lnTo>
                      <a:pt x="3266" y="1151"/>
                    </a:lnTo>
                    <a:lnTo>
                      <a:pt x="3284" y="1116"/>
                    </a:lnTo>
                    <a:lnTo>
                      <a:pt x="3299" y="1081"/>
                    </a:lnTo>
                    <a:lnTo>
                      <a:pt x="3313" y="1046"/>
                    </a:lnTo>
                    <a:lnTo>
                      <a:pt x="3324" y="1009"/>
                    </a:lnTo>
                    <a:lnTo>
                      <a:pt x="3335" y="972"/>
                    </a:lnTo>
                    <a:lnTo>
                      <a:pt x="3342" y="935"/>
                    </a:lnTo>
                    <a:lnTo>
                      <a:pt x="3349" y="898"/>
                    </a:lnTo>
                    <a:lnTo>
                      <a:pt x="3353" y="861"/>
                    </a:lnTo>
                    <a:lnTo>
                      <a:pt x="3356" y="823"/>
                    </a:lnTo>
                    <a:lnTo>
                      <a:pt x="3357" y="786"/>
                    </a:lnTo>
                    <a:lnTo>
                      <a:pt x="3356" y="748"/>
                    </a:lnTo>
                    <a:lnTo>
                      <a:pt x="3353" y="710"/>
                    </a:lnTo>
                    <a:lnTo>
                      <a:pt x="3349" y="673"/>
                    </a:lnTo>
                    <a:lnTo>
                      <a:pt x="3342" y="635"/>
                    </a:lnTo>
                    <a:lnTo>
                      <a:pt x="3335" y="598"/>
                    </a:lnTo>
                    <a:lnTo>
                      <a:pt x="3324" y="562"/>
                    </a:lnTo>
                    <a:lnTo>
                      <a:pt x="3313" y="526"/>
                    </a:lnTo>
                    <a:lnTo>
                      <a:pt x="3299" y="489"/>
                    </a:lnTo>
                    <a:lnTo>
                      <a:pt x="3284" y="455"/>
                    </a:lnTo>
                    <a:lnTo>
                      <a:pt x="3266" y="420"/>
                    </a:lnTo>
                    <a:lnTo>
                      <a:pt x="3247" y="385"/>
                    </a:lnTo>
                    <a:lnTo>
                      <a:pt x="3227" y="353"/>
                    </a:lnTo>
                    <a:lnTo>
                      <a:pt x="3205" y="321"/>
                    </a:lnTo>
                    <a:lnTo>
                      <a:pt x="3181" y="290"/>
                    </a:lnTo>
                    <a:lnTo>
                      <a:pt x="3155" y="258"/>
                    </a:lnTo>
                    <a:lnTo>
                      <a:pt x="3127" y="229"/>
                    </a:lnTo>
                    <a:lnTo>
                      <a:pt x="3097" y="201"/>
                    </a:lnTo>
                    <a:lnTo>
                      <a:pt x="3067" y="176"/>
                    </a:lnTo>
                    <a:lnTo>
                      <a:pt x="3036" y="151"/>
                    </a:lnTo>
                    <a:lnTo>
                      <a:pt x="3003" y="129"/>
                    </a:lnTo>
                    <a:lnTo>
                      <a:pt x="2970" y="108"/>
                    </a:lnTo>
                    <a:lnTo>
                      <a:pt x="2936" y="89"/>
                    </a:lnTo>
                    <a:lnTo>
                      <a:pt x="2902" y="72"/>
                    </a:lnTo>
                    <a:lnTo>
                      <a:pt x="2866" y="56"/>
                    </a:lnTo>
                    <a:lnTo>
                      <a:pt x="2830" y="43"/>
                    </a:lnTo>
                    <a:lnTo>
                      <a:pt x="2795" y="32"/>
                    </a:lnTo>
                    <a:lnTo>
                      <a:pt x="2758" y="22"/>
                    </a:lnTo>
                    <a:lnTo>
                      <a:pt x="2720" y="14"/>
                    </a:lnTo>
                    <a:lnTo>
                      <a:pt x="2683" y="7"/>
                    </a:lnTo>
                    <a:lnTo>
                      <a:pt x="2645" y="3"/>
                    </a:lnTo>
                    <a:lnTo>
                      <a:pt x="2608" y="0"/>
                    </a:lnTo>
                    <a:lnTo>
                      <a:pt x="2570" y="0"/>
                    </a:lnTo>
                    <a:lnTo>
                      <a:pt x="2532" y="0"/>
                    </a:lnTo>
                    <a:lnTo>
                      <a:pt x="2496" y="3"/>
                    </a:lnTo>
                    <a:lnTo>
                      <a:pt x="2458" y="7"/>
                    </a:lnTo>
                    <a:lnTo>
                      <a:pt x="2421" y="14"/>
                    </a:lnTo>
                    <a:lnTo>
                      <a:pt x="2383" y="22"/>
                    </a:lnTo>
                    <a:lnTo>
                      <a:pt x="2346" y="32"/>
                    </a:lnTo>
                    <a:lnTo>
                      <a:pt x="2310" y="43"/>
                    </a:lnTo>
                    <a:lnTo>
                      <a:pt x="2275" y="56"/>
                    </a:lnTo>
                    <a:lnTo>
                      <a:pt x="2239" y="72"/>
                    </a:lnTo>
                    <a:lnTo>
                      <a:pt x="2205" y="89"/>
                    </a:lnTo>
                    <a:lnTo>
                      <a:pt x="2171" y="108"/>
                    </a:lnTo>
                    <a:lnTo>
                      <a:pt x="2138" y="129"/>
                    </a:lnTo>
                    <a:lnTo>
                      <a:pt x="2105" y="151"/>
                    </a:lnTo>
                    <a:lnTo>
                      <a:pt x="2074" y="176"/>
                    </a:lnTo>
                    <a:lnTo>
                      <a:pt x="2044" y="201"/>
                    </a:lnTo>
                    <a:lnTo>
                      <a:pt x="2015" y="229"/>
                    </a:lnTo>
                    <a:lnTo>
                      <a:pt x="301" y="1950"/>
                    </a:lnTo>
                    <a:lnTo>
                      <a:pt x="284" y="1965"/>
                    </a:lnTo>
                    <a:lnTo>
                      <a:pt x="266" y="1980"/>
                    </a:lnTo>
                    <a:lnTo>
                      <a:pt x="248" y="1996"/>
                    </a:lnTo>
                    <a:lnTo>
                      <a:pt x="231" y="2013"/>
                    </a:lnTo>
                    <a:lnTo>
                      <a:pt x="203" y="2042"/>
                    </a:lnTo>
                    <a:lnTo>
                      <a:pt x="177" y="2072"/>
                    </a:lnTo>
                    <a:lnTo>
                      <a:pt x="153" y="2104"/>
                    </a:lnTo>
                    <a:lnTo>
                      <a:pt x="131" y="2135"/>
                    </a:lnTo>
                    <a:lnTo>
                      <a:pt x="110" y="2169"/>
                    </a:lnTo>
                    <a:lnTo>
                      <a:pt x="91" y="2203"/>
                    </a:lnTo>
                    <a:lnTo>
                      <a:pt x="74" y="2238"/>
                    </a:lnTo>
                    <a:lnTo>
                      <a:pt x="58" y="2273"/>
                    </a:lnTo>
                    <a:lnTo>
                      <a:pt x="45" y="2308"/>
                    </a:lnTo>
                    <a:lnTo>
                      <a:pt x="33" y="2345"/>
                    </a:lnTo>
                    <a:lnTo>
                      <a:pt x="23" y="2382"/>
                    </a:lnTo>
                    <a:lnTo>
                      <a:pt x="15" y="2419"/>
                    </a:lnTo>
                    <a:lnTo>
                      <a:pt x="9" y="2456"/>
                    </a:lnTo>
                    <a:lnTo>
                      <a:pt x="5" y="2493"/>
                    </a:lnTo>
                    <a:lnTo>
                      <a:pt x="1" y="2531"/>
                    </a:lnTo>
                    <a:lnTo>
                      <a:pt x="0" y="2569"/>
                    </a:lnTo>
                    <a:lnTo>
                      <a:pt x="1" y="2606"/>
                    </a:lnTo>
                    <a:lnTo>
                      <a:pt x="5" y="2644"/>
                    </a:lnTo>
                    <a:lnTo>
                      <a:pt x="9" y="2681"/>
                    </a:lnTo>
                    <a:lnTo>
                      <a:pt x="15" y="2719"/>
                    </a:lnTo>
                    <a:lnTo>
                      <a:pt x="23" y="2756"/>
                    </a:lnTo>
                    <a:lnTo>
                      <a:pt x="33" y="2792"/>
                    </a:lnTo>
                    <a:lnTo>
                      <a:pt x="45" y="2829"/>
                    </a:lnTo>
                    <a:lnTo>
                      <a:pt x="58" y="2865"/>
                    </a:lnTo>
                    <a:lnTo>
                      <a:pt x="74" y="2899"/>
                    </a:lnTo>
                    <a:lnTo>
                      <a:pt x="91" y="2934"/>
                    </a:lnTo>
                    <a:lnTo>
                      <a:pt x="110" y="2969"/>
                    </a:lnTo>
                    <a:lnTo>
                      <a:pt x="131" y="3001"/>
                    </a:lnTo>
                    <a:lnTo>
                      <a:pt x="153" y="3033"/>
                    </a:lnTo>
                    <a:lnTo>
                      <a:pt x="177" y="3065"/>
                    </a:lnTo>
                    <a:lnTo>
                      <a:pt x="203" y="3096"/>
                    </a:lnTo>
                    <a:lnTo>
                      <a:pt x="231" y="3125"/>
                    </a:lnTo>
                    <a:lnTo>
                      <a:pt x="1388" y="4281"/>
                    </a:lnTo>
                    <a:lnTo>
                      <a:pt x="1102" y="4567"/>
                    </a:lnTo>
                    <a:lnTo>
                      <a:pt x="1075" y="4597"/>
                    </a:lnTo>
                    <a:lnTo>
                      <a:pt x="1048" y="4627"/>
                    </a:lnTo>
                    <a:lnTo>
                      <a:pt x="1024" y="4658"/>
                    </a:lnTo>
                    <a:lnTo>
                      <a:pt x="1001" y="4691"/>
                    </a:lnTo>
                    <a:lnTo>
                      <a:pt x="981" y="4724"/>
                    </a:lnTo>
                    <a:lnTo>
                      <a:pt x="962" y="4758"/>
                    </a:lnTo>
                    <a:lnTo>
                      <a:pt x="945" y="4792"/>
                    </a:lnTo>
                    <a:lnTo>
                      <a:pt x="930" y="4828"/>
                    </a:lnTo>
                    <a:lnTo>
                      <a:pt x="916" y="4864"/>
                    </a:lnTo>
                    <a:lnTo>
                      <a:pt x="904" y="4899"/>
                    </a:lnTo>
                    <a:lnTo>
                      <a:pt x="894" y="4936"/>
                    </a:lnTo>
                    <a:lnTo>
                      <a:pt x="886" y="4973"/>
                    </a:lnTo>
                    <a:lnTo>
                      <a:pt x="879" y="5011"/>
                    </a:lnTo>
                    <a:lnTo>
                      <a:pt x="875" y="5048"/>
                    </a:lnTo>
                    <a:lnTo>
                      <a:pt x="873" y="5086"/>
                    </a:lnTo>
                    <a:lnTo>
                      <a:pt x="872" y="5123"/>
                    </a:lnTo>
                    <a:lnTo>
                      <a:pt x="873" y="5161"/>
                    </a:lnTo>
                    <a:lnTo>
                      <a:pt x="875" y="5198"/>
                    </a:lnTo>
                    <a:lnTo>
                      <a:pt x="880" y="5236"/>
                    </a:lnTo>
                    <a:lnTo>
                      <a:pt x="886" y="5273"/>
                    </a:lnTo>
                    <a:lnTo>
                      <a:pt x="894" y="5311"/>
                    </a:lnTo>
                    <a:lnTo>
                      <a:pt x="904" y="5347"/>
                    </a:lnTo>
                    <a:lnTo>
                      <a:pt x="916" y="5383"/>
                    </a:lnTo>
                    <a:lnTo>
                      <a:pt x="930" y="5419"/>
                    </a:lnTo>
                    <a:lnTo>
                      <a:pt x="945" y="5455"/>
                    </a:lnTo>
                    <a:lnTo>
                      <a:pt x="962" y="5489"/>
                    </a:lnTo>
                    <a:lnTo>
                      <a:pt x="981" y="5523"/>
                    </a:lnTo>
                    <a:lnTo>
                      <a:pt x="1002" y="5556"/>
                    </a:lnTo>
                    <a:lnTo>
                      <a:pt x="1024" y="5589"/>
                    </a:lnTo>
                    <a:lnTo>
                      <a:pt x="1049" y="5620"/>
                    </a:lnTo>
                    <a:lnTo>
                      <a:pt x="1075" y="5650"/>
                    </a:lnTo>
                    <a:lnTo>
                      <a:pt x="1102" y="5679"/>
                    </a:lnTo>
                    <a:lnTo>
                      <a:pt x="1131" y="5707"/>
                    </a:lnTo>
                    <a:lnTo>
                      <a:pt x="1162" y="5734"/>
                    </a:lnTo>
                    <a:lnTo>
                      <a:pt x="1193" y="5757"/>
                    </a:lnTo>
                    <a:lnTo>
                      <a:pt x="1225" y="5779"/>
                    </a:lnTo>
                    <a:lnTo>
                      <a:pt x="1259" y="5800"/>
                    </a:lnTo>
                    <a:lnTo>
                      <a:pt x="1292" y="5819"/>
                    </a:lnTo>
                    <a:lnTo>
                      <a:pt x="1327" y="5836"/>
                    </a:lnTo>
                    <a:lnTo>
                      <a:pt x="1362" y="5852"/>
                    </a:lnTo>
                    <a:lnTo>
                      <a:pt x="1398" y="5865"/>
                    </a:lnTo>
                    <a:lnTo>
                      <a:pt x="1434" y="5877"/>
                    </a:lnTo>
                    <a:lnTo>
                      <a:pt x="1471" y="5887"/>
                    </a:lnTo>
                    <a:lnTo>
                      <a:pt x="1507" y="5895"/>
                    </a:lnTo>
                    <a:lnTo>
                      <a:pt x="1545" y="5902"/>
                    </a:lnTo>
                    <a:lnTo>
                      <a:pt x="1582" y="5906"/>
                    </a:lnTo>
                    <a:lnTo>
                      <a:pt x="1620" y="5909"/>
                    </a:lnTo>
                    <a:lnTo>
                      <a:pt x="1658" y="5910"/>
                    </a:lnTo>
                    <a:lnTo>
                      <a:pt x="1696" y="5909"/>
                    </a:lnTo>
                    <a:lnTo>
                      <a:pt x="1734" y="5906"/>
                    </a:lnTo>
                    <a:lnTo>
                      <a:pt x="1771" y="5902"/>
                    </a:lnTo>
                    <a:lnTo>
                      <a:pt x="1809" y="5895"/>
                    </a:lnTo>
                    <a:lnTo>
                      <a:pt x="1845" y="5887"/>
                    </a:lnTo>
                    <a:lnTo>
                      <a:pt x="1882" y="5877"/>
                    </a:lnTo>
                    <a:lnTo>
                      <a:pt x="1918" y="5865"/>
                    </a:lnTo>
                    <a:lnTo>
                      <a:pt x="1954" y="5852"/>
                    </a:lnTo>
                    <a:lnTo>
                      <a:pt x="1989" y="5836"/>
                    </a:lnTo>
                    <a:lnTo>
                      <a:pt x="2024" y="5819"/>
                    </a:lnTo>
                    <a:lnTo>
                      <a:pt x="2057" y="5800"/>
                    </a:lnTo>
                    <a:lnTo>
                      <a:pt x="2091" y="5780"/>
                    </a:lnTo>
                    <a:lnTo>
                      <a:pt x="2123" y="5757"/>
                    </a:lnTo>
                    <a:lnTo>
                      <a:pt x="2154" y="5734"/>
                    </a:lnTo>
                    <a:lnTo>
                      <a:pt x="2184" y="5707"/>
                    </a:lnTo>
                    <a:lnTo>
                      <a:pt x="2215" y="5679"/>
                    </a:lnTo>
                    <a:lnTo>
                      <a:pt x="3998" y="3897"/>
                    </a:lnTo>
                    <a:lnTo>
                      <a:pt x="4026" y="3866"/>
                    </a:lnTo>
                    <a:lnTo>
                      <a:pt x="4052" y="3836"/>
                    </a:lnTo>
                    <a:lnTo>
                      <a:pt x="4076" y="3805"/>
                    </a:lnTo>
                    <a:lnTo>
                      <a:pt x="4099" y="3773"/>
                    </a:lnTo>
                    <a:lnTo>
                      <a:pt x="4119" y="3739"/>
                    </a:lnTo>
                    <a:lnTo>
                      <a:pt x="4138" y="3706"/>
                    </a:lnTo>
                    <a:lnTo>
                      <a:pt x="4156" y="3671"/>
                    </a:lnTo>
                    <a:lnTo>
                      <a:pt x="4170" y="3636"/>
                    </a:lnTo>
                    <a:lnTo>
                      <a:pt x="4185" y="3600"/>
                    </a:lnTo>
                    <a:lnTo>
                      <a:pt x="4196" y="3564"/>
                    </a:lnTo>
                    <a:lnTo>
                      <a:pt x="4206" y="3527"/>
                    </a:lnTo>
                    <a:lnTo>
                      <a:pt x="4214" y="3489"/>
                    </a:lnTo>
                    <a:lnTo>
                      <a:pt x="4220" y="3453"/>
                    </a:lnTo>
                    <a:lnTo>
                      <a:pt x="4225" y="3415"/>
                    </a:lnTo>
                    <a:lnTo>
                      <a:pt x="4227" y="3378"/>
                    </a:lnTo>
                    <a:lnTo>
                      <a:pt x="4228" y="3340"/>
                    </a:lnTo>
                    <a:lnTo>
                      <a:pt x="4227" y="3302"/>
                    </a:lnTo>
                    <a:lnTo>
                      <a:pt x="4225" y="3265"/>
                    </a:lnTo>
                    <a:lnTo>
                      <a:pt x="4220" y="3227"/>
                    </a:lnTo>
                    <a:lnTo>
                      <a:pt x="4214" y="3191"/>
                    </a:lnTo>
                    <a:lnTo>
                      <a:pt x="4206" y="3153"/>
                    </a:lnTo>
                    <a:lnTo>
                      <a:pt x="4196" y="3116"/>
                    </a:lnTo>
                    <a:lnTo>
                      <a:pt x="4185" y="3080"/>
                    </a:lnTo>
                    <a:lnTo>
                      <a:pt x="4170" y="3044"/>
                    </a:lnTo>
                    <a:lnTo>
                      <a:pt x="4156" y="3009"/>
                    </a:lnTo>
                    <a:lnTo>
                      <a:pt x="4138" y="2974"/>
                    </a:lnTo>
                    <a:lnTo>
                      <a:pt x="4119" y="2941"/>
                    </a:lnTo>
                    <a:lnTo>
                      <a:pt x="4099" y="2907"/>
                    </a:lnTo>
                    <a:lnTo>
                      <a:pt x="4076" y="2875"/>
                    </a:lnTo>
                    <a:lnTo>
                      <a:pt x="4052" y="2844"/>
                    </a:lnTo>
                    <a:lnTo>
                      <a:pt x="4026" y="2814"/>
                    </a:lnTo>
                    <a:lnTo>
                      <a:pt x="3998" y="2785"/>
                    </a:lnTo>
                    <a:close/>
                    <a:moveTo>
                      <a:pt x="2285" y="499"/>
                    </a:moveTo>
                    <a:lnTo>
                      <a:pt x="2285" y="499"/>
                    </a:lnTo>
                    <a:lnTo>
                      <a:pt x="2300" y="485"/>
                    </a:lnTo>
                    <a:lnTo>
                      <a:pt x="2316" y="471"/>
                    </a:lnTo>
                    <a:lnTo>
                      <a:pt x="2332" y="459"/>
                    </a:lnTo>
                    <a:lnTo>
                      <a:pt x="2348" y="448"/>
                    </a:lnTo>
                    <a:lnTo>
                      <a:pt x="2365" y="437"/>
                    </a:lnTo>
                    <a:lnTo>
                      <a:pt x="2383" y="428"/>
                    </a:lnTo>
                    <a:lnTo>
                      <a:pt x="2401" y="419"/>
                    </a:lnTo>
                    <a:lnTo>
                      <a:pt x="2419" y="411"/>
                    </a:lnTo>
                    <a:lnTo>
                      <a:pt x="2437" y="404"/>
                    </a:lnTo>
                    <a:lnTo>
                      <a:pt x="2456" y="398"/>
                    </a:lnTo>
                    <a:lnTo>
                      <a:pt x="2474" y="393"/>
                    </a:lnTo>
                    <a:lnTo>
                      <a:pt x="2493" y="389"/>
                    </a:lnTo>
                    <a:lnTo>
                      <a:pt x="2512" y="385"/>
                    </a:lnTo>
                    <a:lnTo>
                      <a:pt x="2531" y="383"/>
                    </a:lnTo>
                    <a:lnTo>
                      <a:pt x="2551" y="382"/>
                    </a:lnTo>
                    <a:lnTo>
                      <a:pt x="2570" y="381"/>
                    </a:lnTo>
                    <a:lnTo>
                      <a:pt x="2590" y="382"/>
                    </a:lnTo>
                    <a:lnTo>
                      <a:pt x="2609" y="383"/>
                    </a:lnTo>
                    <a:lnTo>
                      <a:pt x="2628" y="385"/>
                    </a:lnTo>
                    <a:lnTo>
                      <a:pt x="2647" y="389"/>
                    </a:lnTo>
                    <a:lnTo>
                      <a:pt x="2667" y="393"/>
                    </a:lnTo>
                    <a:lnTo>
                      <a:pt x="2685" y="398"/>
                    </a:lnTo>
                    <a:lnTo>
                      <a:pt x="2704" y="404"/>
                    </a:lnTo>
                    <a:lnTo>
                      <a:pt x="2722" y="411"/>
                    </a:lnTo>
                    <a:lnTo>
                      <a:pt x="2741" y="419"/>
                    </a:lnTo>
                    <a:lnTo>
                      <a:pt x="2759" y="428"/>
                    </a:lnTo>
                    <a:lnTo>
                      <a:pt x="2776" y="437"/>
                    </a:lnTo>
                    <a:lnTo>
                      <a:pt x="2792" y="448"/>
                    </a:lnTo>
                    <a:lnTo>
                      <a:pt x="2809" y="459"/>
                    </a:lnTo>
                    <a:lnTo>
                      <a:pt x="2826" y="471"/>
                    </a:lnTo>
                    <a:lnTo>
                      <a:pt x="2841" y="485"/>
                    </a:lnTo>
                    <a:lnTo>
                      <a:pt x="2856" y="499"/>
                    </a:lnTo>
                    <a:lnTo>
                      <a:pt x="2870" y="515"/>
                    </a:lnTo>
                    <a:lnTo>
                      <a:pt x="2884" y="530"/>
                    </a:lnTo>
                    <a:lnTo>
                      <a:pt x="2896" y="546"/>
                    </a:lnTo>
                    <a:lnTo>
                      <a:pt x="2908" y="563"/>
                    </a:lnTo>
                    <a:lnTo>
                      <a:pt x="2918" y="581"/>
                    </a:lnTo>
                    <a:lnTo>
                      <a:pt x="2928" y="597"/>
                    </a:lnTo>
                    <a:lnTo>
                      <a:pt x="2937" y="615"/>
                    </a:lnTo>
                    <a:lnTo>
                      <a:pt x="2945" y="633"/>
                    </a:lnTo>
                    <a:lnTo>
                      <a:pt x="2952" y="652"/>
                    </a:lnTo>
                    <a:lnTo>
                      <a:pt x="2959" y="670"/>
                    </a:lnTo>
                    <a:lnTo>
                      <a:pt x="2963" y="689"/>
                    </a:lnTo>
                    <a:lnTo>
                      <a:pt x="2968" y="708"/>
                    </a:lnTo>
                    <a:lnTo>
                      <a:pt x="2971" y="727"/>
                    </a:lnTo>
                    <a:lnTo>
                      <a:pt x="2973" y="747"/>
                    </a:lnTo>
                    <a:lnTo>
                      <a:pt x="2974" y="766"/>
                    </a:lnTo>
                    <a:lnTo>
                      <a:pt x="2974" y="786"/>
                    </a:lnTo>
                    <a:lnTo>
                      <a:pt x="2974" y="805"/>
                    </a:lnTo>
                    <a:lnTo>
                      <a:pt x="2973" y="824"/>
                    </a:lnTo>
                    <a:lnTo>
                      <a:pt x="2971" y="844"/>
                    </a:lnTo>
                    <a:lnTo>
                      <a:pt x="2968" y="863"/>
                    </a:lnTo>
                    <a:lnTo>
                      <a:pt x="2963" y="882"/>
                    </a:lnTo>
                    <a:lnTo>
                      <a:pt x="2959" y="901"/>
                    </a:lnTo>
                    <a:lnTo>
                      <a:pt x="2952" y="920"/>
                    </a:lnTo>
                    <a:lnTo>
                      <a:pt x="2945" y="938"/>
                    </a:lnTo>
                    <a:lnTo>
                      <a:pt x="2937" y="955"/>
                    </a:lnTo>
                    <a:lnTo>
                      <a:pt x="2928" y="973"/>
                    </a:lnTo>
                    <a:lnTo>
                      <a:pt x="2918" y="991"/>
                    </a:lnTo>
                    <a:lnTo>
                      <a:pt x="2908" y="1008"/>
                    </a:lnTo>
                    <a:lnTo>
                      <a:pt x="2896" y="1025"/>
                    </a:lnTo>
                    <a:lnTo>
                      <a:pt x="2884" y="1040"/>
                    </a:lnTo>
                    <a:lnTo>
                      <a:pt x="2870" y="1056"/>
                    </a:lnTo>
                    <a:lnTo>
                      <a:pt x="2856" y="1071"/>
                    </a:lnTo>
                    <a:lnTo>
                      <a:pt x="2743" y="1184"/>
                    </a:lnTo>
                    <a:lnTo>
                      <a:pt x="1550" y="2377"/>
                    </a:lnTo>
                    <a:lnTo>
                      <a:pt x="1543" y="2353"/>
                    </a:lnTo>
                    <a:lnTo>
                      <a:pt x="1535" y="2327"/>
                    </a:lnTo>
                    <a:lnTo>
                      <a:pt x="1527" y="2303"/>
                    </a:lnTo>
                    <a:lnTo>
                      <a:pt x="1518" y="2278"/>
                    </a:lnTo>
                    <a:lnTo>
                      <a:pt x="1508" y="2255"/>
                    </a:lnTo>
                    <a:lnTo>
                      <a:pt x="1497" y="2230"/>
                    </a:lnTo>
                    <a:lnTo>
                      <a:pt x="1485" y="2207"/>
                    </a:lnTo>
                    <a:lnTo>
                      <a:pt x="1473" y="2183"/>
                    </a:lnTo>
                    <a:lnTo>
                      <a:pt x="1459" y="2161"/>
                    </a:lnTo>
                    <a:lnTo>
                      <a:pt x="1446" y="2139"/>
                    </a:lnTo>
                    <a:lnTo>
                      <a:pt x="1430" y="2116"/>
                    </a:lnTo>
                    <a:lnTo>
                      <a:pt x="1415" y="2094"/>
                    </a:lnTo>
                    <a:lnTo>
                      <a:pt x="1398" y="2073"/>
                    </a:lnTo>
                    <a:lnTo>
                      <a:pt x="1380" y="2053"/>
                    </a:lnTo>
                    <a:lnTo>
                      <a:pt x="1362" y="2033"/>
                    </a:lnTo>
                    <a:lnTo>
                      <a:pt x="1343" y="2013"/>
                    </a:lnTo>
                    <a:lnTo>
                      <a:pt x="1323" y="1994"/>
                    </a:lnTo>
                    <a:lnTo>
                      <a:pt x="1303" y="1976"/>
                    </a:lnTo>
                    <a:lnTo>
                      <a:pt x="1283" y="1958"/>
                    </a:lnTo>
                    <a:lnTo>
                      <a:pt x="1262" y="1941"/>
                    </a:lnTo>
                    <a:lnTo>
                      <a:pt x="1241" y="1926"/>
                    </a:lnTo>
                    <a:lnTo>
                      <a:pt x="1218" y="1911"/>
                    </a:lnTo>
                    <a:lnTo>
                      <a:pt x="1196" y="1897"/>
                    </a:lnTo>
                    <a:lnTo>
                      <a:pt x="1174" y="1883"/>
                    </a:lnTo>
                    <a:lnTo>
                      <a:pt x="1151" y="1871"/>
                    </a:lnTo>
                    <a:lnTo>
                      <a:pt x="1128" y="1860"/>
                    </a:lnTo>
                    <a:lnTo>
                      <a:pt x="1105" y="1849"/>
                    </a:lnTo>
                    <a:lnTo>
                      <a:pt x="1080" y="1839"/>
                    </a:lnTo>
                    <a:lnTo>
                      <a:pt x="1057" y="1830"/>
                    </a:lnTo>
                    <a:lnTo>
                      <a:pt x="1032" y="1821"/>
                    </a:lnTo>
                    <a:lnTo>
                      <a:pt x="1008" y="1814"/>
                    </a:lnTo>
                    <a:lnTo>
                      <a:pt x="983" y="1808"/>
                    </a:lnTo>
                    <a:lnTo>
                      <a:pt x="2285" y="499"/>
                    </a:lnTo>
                    <a:close/>
                    <a:moveTo>
                      <a:pt x="1943" y="5409"/>
                    </a:moveTo>
                    <a:lnTo>
                      <a:pt x="1943" y="5409"/>
                    </a:lnTo>
                    <a:lnTo>
                      <a:pt x="1929" y="5423"/>
                    </a:lnTo>
                    <a:lnTo>
                      <a:pt x="1913" y="5437"/>
                    </a:lnTo>
                    <a:lnTo>
                      <a:pt x="1897" y="5449"/>
                    </a:lnTo>
                    <a:lnTo>
                      <a:pt x="1881" y="5461"/>
                    </a:lnTo>
                    <a:lnTo>
                      <a:pt x="1863" y="5471"/>
                    </a:lnTo>
                    <a:lnTo>
                      <a:pt x="1846" y="5481"/>
                    </a:lnTo>
                    <a:lnTo>
                      <a:pt x="1829" y="5490"/>
                    </a:lnTo>
                    <a:lnTo>
                      <a:pt x="1811" y="5498"/>
                    </a:lnTo>
                    <a:lnTo>
                      <a:pt x="1792" y="5505"/>
                    </a:lnTo>
                    <a:lnTo>
                      <a:pt x="1773" y="5510"/>
                    </a:lnTo>
                    <a:lnTo>
                      <a:pt x="1754" y="5516"/>
                    </a:lnTo>
                    <a:lnTo>
                      <a:pt x="1735" y="5521"/>
                    </a:lnTo>
                    <a:lnTo>
                      <a:pt x="1716" y="5523"/>
                    </a:lnTo>
                    <a:lnTo>
                      <a:pt x="1697" y="5526"/>
                    </a:lnTo>
                    <a:lnTo>
                      <a:pt x="1677" y="5527"/>
                    </a:lnTo>
                    <a:lnTo>
                      <a:pt x="1658" y="5527"/>
                    </a:lnTo>
                    <a:lnTo>
                      <a:pt x="1638" y="5527"/>
                    </a:lnTo>
                    <a:lnTo>
                      <a:pt x="1619" y="5526"/>
                    </a:lnTo>
                    <a:lnTo>
                      <a:pt x="1600" y="5523"/>
                    </a:lnTo>
                    <a:lnTo>
                      <a:pt x="1581" y="5521"/>
                    </a:lnTo>
                    <a:lnTo>
                      <a:pt x="1562" y="5516"/>
                    </a:lnTo>
                    <a:lnTo>
                      <a:pt x="1543" y="5510"/>
                    </a:lnTo>
                    <a:lnTo>
                      <a:pt x="1524" y="5505"/>
                    </a:lnTo>
                    <a:lnTo>
                      <a:pt x="1506" y="5498"/>
                    </a:lnTo>
                    <a:lnTo>
                      <a:pt x="1488" y="5490"/>
                    </a:lnTo>
                    <a:lnTo>
                      <a:pt x="1471" y="5481"/>
                    </a:lnTo>
                    <a:lnTo>
                      <a:pt x="1453" y="5471"/>
                    </a:lnTo>
                    <a:lnTo>
                      <a:pt x="1436" y="5461"/>
                    </a:lnTo>
                    <a:lnTo>
                      <a:pt x="1419" y="5449"/>
                    </a:lnTo>
                    <a:lnTo>
                      <a:pt x="1404" y="5437"/>
                    </a:lnTo>
                    <a:lnTo>
                      <a:pt x="1388" y="5423"/>
                    </a:lnTo>
                    <a:lnTo>
                      <a:pt x="1372" y="5409"/>
                    </a:lnTo>
                    <a:lnTo>
                      <a:pt x="1358" y="5394"/>
                    </a:lnTo>
                    <a:lnTo>
                      <a:pt x="1344" y="5378"/>
                    </a:lnTo>
                    <a:lnTo>
                      <a:pt x="1332" y="5362"/>
                    </a:lnTo>
                    <a:lnTo>
                      <a:pt x="1320" y="5345"/>
                    </a:lnTo>
                    <a:lnTo>
                      <a:pt x="1310" y="5329"/>
                    </a:lnTo>
                    <a:lnTo>
                      <a:pt x="1300" y="5311"/>
                    </a:lnTo>
                    <a:lnTo>
                      <a:pt x="1291" y="5293"/>
                    </a:lnTo>
                    <a:lnTo>
                      <a:pt x="1283" y="5275"/>
                    </a:lnTo>
                    <a:lnTo>
                      <a:pt x="1276" y="5257"/>
                    </a:lnTo>
                    <a:lnTo>
                      <a:pt x="1271" y="5238"/>
                    </a:lnTo>
                    <a:lnTo>
                      <a:pt x="1265" y="5219"/>
                    </a:lnTo>
                    <a:lnTo>
                      <a:pt x="1262" y="5200"/>
                    </a:lnTo>
                    <a:lnTo>
                      <a:pt x="1259" y="5181"/>
                    </a:lnTo>
                    <a:lnTo>
                      <a:pt x="1256" y="5162"/>
                    </a:lnTo>
                    <a:lnTo>
                      <a:pt x="1254" y="5142"/>
                    </a:lnTo>
                    <a:lnTo>
                      <a:pt x="1254" y="5123"/>
                    </a:lnTo>
                    <a:lnTo>
                      <a:pt x="1254" y="5103"/>
                    </a:lnTo>
                    <a:lnTo>
                      <a:pt x="1256" y="5084"/>
                    </a:lnTo>
                    <a:lnTo>
                      <a:pt x="1259" y="5065"/>
                    </a:lnTo>
                    <a:lnTo>
                      <a:pt x="1262" y="5045"/>
                    </a:lnTo>
                    <a:lnTo>
                      <a:pt x="1265" y="5026"/>
                    </a:lnTo>
                    <a:lnTo>
                      <a:pt x="1271" y="5009"/>
                    </a:lnTo>
                    <a:lnTo>
                      <a:pt x="1276" y="4990"/>
                    </a:lnTo>
                    <a:lnTo>
                      <a:pt x="1283" y="4971"/>
                    </a:lnTo>
                    <a:lnTo>
                      <a:pt x="1291" y="4953"/>
                    </a:lnTo>
                    <a:lnTo>
                      <a:pt x="1300" y="4935"/>
                    </a:lnTo>
                    <a:lnTo>
                      <a:pt x="1310" y="4918"/>
                    </a:lnTo>
                    <a:lnTo>
                      <a:pt x="1320" y="4902"/>
                    </a:lnTo>
                    <a:lnTo>
                      <a:pt x="1332" y="4885"/>
                    </a:lnTo>
                    <a:lnTo>
                      <a:pt x="1344" y="4868"/>
                    </a:lnTo>
                    <a:lnTo>
                      <a:pt x="1358" y="4852"/>
                    </a:lnTo>
                    <a:lnTo>
                      <a:pt x="1372" y="4838"/>
                    </a:lnTo>
                    <a:lnTo>
                      <a:pt x="1658" y="4551"/>
                    </a:lnTo>
                    <a:lnTo>
                      <a:pt x="1762" y="4655"/>
                    </a:lnTo>
                    <a:lnTo>
                      <a:pt x="1945" y="4838"/>
                    </a:lnTo>
                    <a:lnTo>
                      <a:pt x="1958" y="4852"/>
                    </a:lnTo>
                    <a:lnTo>
                      <a:pt x="1972" y="4868"/>
                    </a:lnTo>
                    <a:lnTo>
                      <a:pt x="1985" y="4885"/>
                    </a:lnTo>
                    <a:lnTo>
                      <a:pt x="1996" y="4902"/>
                    </a:lnTo>
                    <a:lnTo>
                      <a:pt x="2007" y="4918"/>
                    </a:lnTo>
                    <a:lnTo>
                      <a:pt x="2016" y="4935"/>
                    </a:lnTo>
                    <a:lnTo>
                      <a:pt x="2025" y="4953"/>
                    </a:lnTo>
                    <a:lnTo>
                      <a:pt x="2033" y="4972"/>
                    </a:lnTo>
                    <a:lnTo>
                      <a:pt x="2039" y="4990"/>
                    </a:lnTo>
                    <a:lnTo>
                      <a:pt x="2046" y="5009"/>
                    </a:lnTo>
                    <a:lnTo>
                      <a:pt x="2051" y="5026"/>
                    </a:lnTo>
                    <a:lnTo>
                      <a:pt x="2055" y="5046"/>
                    </a:lnTo>
                    <a:lnTo>
                      <a:pt x="2058" y="5065"/>
                    </a:lnTo>
                    <a:lnTo>
                      <a:pt x="2061" y="5084"/>
                    </a:lnTo>
                    <a:lnTo>
                      <a:pt x="2062" y="5103"/>
                    </a:lnTo>
                    <a:lnTo>
                      <a:pt x="2063" y="5123"/>
                    </a:lnTo>
                    <a:lnTo>
                      <a:pt x="2062" y="5142"/>
                    </a:lnTo>
                    <a:lnTo>
                      <a:pt x="2061" y="5162"/>
                    </a:lnTo>
                    <a:lnTo>
                      <a:pt x="2058" y="5181"/>
                    </a:lnTo>
                    <a:lnTo>
                      <a:pt x="2055" y="5200"/>
                    </a:lnTo>
                    <a:lnTo>
                      <a:pt x="2051" y="5219"/>
                    </a:lnTo>
                    <a:lnTo>
                      <a:pt x="2046" y="5238"/>
                    </a:lnTo>
                    <a:lnTo>
                      <a:pt x="2039" y="5257"/>
                    </a:lnTo>
                    <a:lnTo>
                      <a:pt x="2033" y="5275"/>
                    </a:lnTo>
                    <a:lnTo>
                      <a:pt x="2025" y="5293"/>
                    </a:lnTo>
                    <a:lnTo>
                      <a:pt x="2016" y="5311"/>
                    </a:lnTo>
                    <a:lnTo>
                      <a:pt x="2007" y="5329"/>
                    </a:lnTo>
                    <a:lnTo>
                      <a:pt x="1996" y="5345"/>
                    </a:lnTo>
                    <a:lnTo>
                      <a:pt x="1985" y="5362"/>
                    </a:lnTo>
                    <a:lnTo>
                      <a:pt x="1971" y="5378"/>
                    </a:lnTo>
                    <a:lnTo>
                      <a:pt x="1958" y="5393"/>
                    </a:lnTo>
                    <a:lnTo>
                      <a:pt x="1943" y="5409"/>
                    </a:lnTo>
                    <a:close/>
                    <a:moveTo>
                      <a:pt x="3727" y="3626"/>
                    </a:moveTo>
                    <a:lnTo>
                      <a:pt x="2420" y="4933"/>
                    </a:lnTo>
                    <a:lnTo>
                      <a:pt x="2414" y="4908"/>
                    </a:lnTo>
                    <a:lnTo>
                      <a:pt x="2406" y="4883"/>
                    </a:lnTo>
                    <a:lnTo>
                      <a:pt x="2397" y="4858"/>
                    </a:lnTo>
                    <a:lnTo>
                      <a:pt x="2389" y="4833"/>
                    </a:lnTo>
                    <a:lnTo>
                      <a:pt x="2379" y="4810"/>
                    </a:lnTo>
                    <a:lnTo>
                      <a:pt x="2368" y="4786"/>
                    </a:lnTo>
                    <a:lnTo>
                      <a:pt x="2356" y="4762"/>
                    </a:lnTo>
                    <a:lnTo>
                      <a:pt x="2344" y="4739"/>
                    </a:lnTo>
                    <a:lnTo>
                      <a:pt x="2331" y="4716"/>
                    </a:lnTo>
                    <a:lnTo>
                      <a:pt x="2316" y="4693"/>
                    </a:lnTo>
                    <a:lnTo>
                      <a:pt x="2302" y="4672"/>
                    </a:lnTo>
                    <a:lnTo>
                      <a:pt x="2286" y="4649"/>
                    </a:lnTo>
                    <a:lnTo>
                      <a:pt x="2269" y="4628"/>
                    </a:lnTo>
                    <a:lnTo>
                      <a:pt x="2251" y="4607"/>
                    </a:lnTo>
                    <a:lnTo>
                      <a:pt x="2234" y="4587"/>
                    </a:lnTo>
                    <a:lnTo>
                      <a:pt x="2215" y="4567"/>
                    </a:lnTo>
                    <a:lnTo>
                      <a:pt x="2032" y="4385"/>
                    </a:lnTo>
                    <a:lnTo>
                      <a:pt x="501" y="2855"/>
                    </a:lnTo>
                    <a:lnTo>
                      <a:pt x="487" y="2839"/>
                    </a:lnTo>
                    <a:lnTo>
                      <a:pt x="473" y="2824"/>
                    </a:lnTo>
                    <a:lnTo>
                      <a:pt x="461" y="2807"/>
                    </a:lnTo>
                    <a:lnTo>
                      <a:pt x="449" y="2791"/>
                    </a:lnTo>
                    <a:lnTo>
                      <a:pt x="439" y="2773"/>
                    </a:lnTo>
                    <a:lnTo>
                      <a:pt x="429" y="2757"/>
                    </a:lnTo>
                    <a:lnTo>
                      <a:pt x="420" y="2739"/>
                    </a:lnTo>
                    <a:lnTo>
                      <a:pt x="412" y="2721"/>
                    </a:lnTo>
                    <a:lnTo>
                      <a:pt x="405" y="2702"/>
                    </a:lnTo>
                    <a:lnTo>
                      <a:pt x="400" y="2684"/>
                    </a:lnTo>
                    <a:lnTo>
                      <a:pt x="394" y="2665"/>
                    </a:lnTo>
                    <a:lnTo>
                      <a:pt x="391" y="2646"/>
                    </a:lnTo>
                    <a:lnTo>
                      <a:pt x="387" y="2627"/>
                    </a:lnTo>
                    <a:lnTo>
                      <a:pt x="385" y="2607"/>
                    </a:lnTo>
                    <a:lnTo>
                      <a:pt x="383" y="2588"/>
                    </a:lnTo>
                    <a:lnTo>
                      <a:pt x="383" y="2569"/>
                    </a:lnTo>
                    <a:lnTo>
                      <a:pt x="383" y="2549"/>
                    </a:lnTo>
                    <a:lnTo>
                      <a:pt x="385" y="2530"/>
                    </a:lnTo>
                    <a:lnTo>
                      <a:pt x="387" y="2510"/>
                    </a:lnTo>
                    <a:lnTo>
                      <a:pt x="391" y="2491"/>
                    </a:lnTo>
                    <a:lnTo>
                      <a:pt x="394" y="2472"/>
                    </a:lnTo>
                    <a:lnTo>
                      <a:pt x="400" y="2453"/>
                    </a:lnTo>
                    <a:lnTo>
                      <a:pt x="405" y="2434"/>
                    </a:lnTo>
                    <a:lnTo>
                      <a:pt x="412" y="2416"/>
                    </a:lnTo>
                    <a:lnTo>
                      <a:pt x="420" y="2399"/>
                    </a:lnTo>
                    <a:lnTo>
                      <a:pt x="429" y="2381"/>
                    </a:lnTo>
                    <a:lnTo>
                      <a:pt x="439" y="2363"/>
                    </a:lnTo>
                    <a:lnTo>
                      <a:pt x="449" y="2346"/>
                    </a:lnTo>
                    <a:lnTo>
                      <a:pt x="461" y="2329"/>
                    </a:lnTo>
                    <a:lnTo>
                      <a:pt x="473" y="2314"/>
                    </a:lnTo>
                    <a:lnTo>
                      <a:pt x="487" y="2298"/>
                    </a:lnTo>
                    <a:lnTo>
                      <a:pt x="501" y="2283"/>
                    </a:lnTo>
                    <a:lnTo>
                      <a:pt x="517" y="2268"/>
                    </a:lnTo>
                    <a:lnTo>
                      <a:pt x="532" y="2255"/>
                    </a:lnTo>
                    <a:lnTo>
                      <a:pt x="548" y="2242"/>
                    </a:lnTo>
                    <a:lnTo>
                      <a:pt x="565" y="2231"/>
                    </a:lnTo>
                    <a:lnTo>
                      <a:pt x="581" y="2220"/>
                    </a:lnTo>
                    <a:lnTo>
                      <a:pt x="599" y="2210"/>
                    </a:lnTo>
                    <a:lnTo>
                      <a:pt x="617" y="2202"/>
                    </a:lnTo>
                    <a:lnTo>
                      <a:pt x="635" y="2195"/>
                    </a:lnTo>
                    <a:lnTo>
                      <a:pt x="653" y="2187"/>
                    </a:lnTo>
                    <a:lnTo>
                      <a:pt x="672" y="2181"/>
                    </a:lnTo>
                    <a:lnTo>
                      <a:pt x="691" y="2176"/>
                    </a:lnTo>
                    <a:lnTo>
                      <a:pt x="710" y="2172"/>
                    </a:lnTo>
                    <a:lnTo>
                      <a:pt x="729" y="2169"/>
                    </a:lnTo>
                    <a:lnTo>
                      <a:pt x="748" y="2167"/>
                    </a:lnTo>
                    <a:lnTo>
                      <a:pt x="768" y="2164"/>
                    </a:lnTo>
                    <a:lnTo>
                      <a:pt x="787" y="2164"/>
                    </a:lnTo>
                    <a:lnTo>
                      <a:pt x="807" y="2164"/>
                    </a:lnTo>
                    <a:lnTo>
                      <a:pt x="826" y="2167"/>
                    </a:lnTo>
                    <a:lnTo>
                      <a:pt x="845" y="2169"/>
                    </a:lnTo>
                    <a:lnTo>
                      <a:pt x="865" y="2172"/>
                    </a:lnTo>
                    <a:lnTo>
                      <a:pt x="884" y="2176"/>
                    </a:lnTo>
                    <a:lnTo>
                      <a:pt x="903" y="2181"/>
                    </a:lnTo>
                    <a:lnTo>
                      <a:pt x="921" y="2187"/>
                    </a:lnTo>
                    <a:lnTo>
                      <a:pt x="940" y="2193"/>
                    </a:lnTo>
                    <a:lnTo>
                      <a:pt x="957" y="2202"/>
                    </a:lnTo>
                    <a:lnTo>
                      <a:pt x="975" y="2210"/>
                    </a:lnTo>
                    <a:lnTo>
                      <a:pt x="992" y="2220"/>
                    </a:lnTo>
                    <a:lnTo>
                      <a:pt x="1010" y="2231"/>
                    </a:lnTo>
                    <a:lnTo>
                      <a:pt x="1025" y="2242"/>
                    </a:lnTo>
                    <a:lnTo>
                      <a:pt x="1042" y="2255"/>
                    </a:lnTo>
                    <a:lnTo>
                      <a:pt x="1058" y="2268"/>
                    </a:lnTo>
                    <a:lnTo>
                      <a:pt x="1073" y="2283"/>
                    </a:lnTo>
                    <a:lnTo>
                      <a:pt x="1087" y="2298"/>
                    </a:lnTo>
                    <a:lnTo>
                      <a:pt x="1100" y="2314"/>
                    </a:lnTo>
                    <a:lnTo>
                      <a:pt x="1114" y="2329"/>
                    </a:lnTo>
                    <a:lnTo>
                      <a:pt x="1125" y="2346"/>
                    </a:lnTo>
                    <a:lnTo>
                      <a:pt x="1136" y="2363"/>
                    </a:lnTo>
                    <a:lnTo>
                      <a:pt x="1145" y="2381"/>
                    </a:lnTo>
                    <a:lnTo>
                      <a:pt x="1154" y="2399"/>
                    </a:lnTo>
                    <a:lnTo>
                      <a:pt x="1162" y="2416"/>
                    </a:lnTo>
                    <a:lnTo>
                      <a:pt x="1168" y="2434"/>
                    </a:lnTo>
                    <a:lnTo>
                      <a:pt x="1175" y="2453"/>
                    </a:lnTo>
                    <a:lnTo>
                      <a:pt x="1179" y="2472"/>
                    </a:lnTo>
                    <a:lnTo>
                      <a:pt x="1184" y="2491"/>
                    </a:lnTo>
                    <a:lnTo>
                      <a:pt x="1187" y="2510"/>
                    </a:lnTo>
                    <a:lnTo>
                      <a:pt x="1189" y="2530"/>
                    </a:lnTo>
                    <a:lnTo>
                      <a:pt x="1191" y="2549"/>
                    </a:lnTo>
                    <a:lnTo>
                      <a:pt x="1192" y="2569"/>
                    </a:lnTo>
                    <a:lnTo>
                      <a:pt x="1191" y="2588"/>
                    </a:lnTo>
                    <a:lnTo>
                      <a:pt x="1189" y="2607"/>
                    </a:lnTo>
                    <a:lnTo>
                      <a:pt x="1187" y="2627"/>
                    </a:lnTo>
                    <a:lnTo>
                      <a:pt x="1184" y="2646"/>
                    </a:lnTo>
                    <a:lnTo>
                      <a:pt x="1179" y="2665"/>
                    </a:lnTo>
                    <a:lnTo>
                      <a:pt x="1175" y="2684"/>
                    </a:lnTo>
                    <a:lnTo>
                      <a:pt x="1168" y="2702"/>
                    </a:lnTo>
                    <a:lnTo>
                      <a:pt x="1162" y="2721"/>
                    </a:lnTo>
                    <a:lnTo>
                      <a:pt x="1154" y="2739"/>
                    </a:lnTo>
                    <a:lnTo>
                      <a:pt x="1145" y="2757"/>
                    </a:lnTo>
                    <a:lnTo>
                      <a:pt x="1136" y="2773"/>
                    </a:lnTo>
                    <a:lnTo>
                      <a:pt x="1125" y="2791"/>
                    </a:lnTo>
                    <a:lnTo>
                      <a:pt x="1114" y="2808"/>
                    </a:lnTo>
                    <a:lnTo>
                      <a:pt x="1100" y="2824"/>
                    </a:lnTo>
                    <a:lnTo>
                      <a:pt x="1087" y="2839"/>
                    </a:lnTo>
                    <a:lnTo>
                      <a:pt x="1073" y="2855"/>
                    </a:lnTo>
                    <a:lnTo>
                      <a:pt x="1343" y="3125"/>
                    </a:lnTo>
                    <a:lnTo>
                      <a:pt x="2570" y="1898"/>
                    </a:lnTo>
                    <a:lnTo>
                      <a:pt x="3545" y="2872"/>
                    </a:lnTo>
                    <a:lnTo>
                      <a:pt x="3727" y="3054"/>
                    </a:lnTo>
                    <a:lnTo>
                      <a:pt x="3742" y="3069"/>
                    </a:lnTo>
                    <a:lnTo>
                      <a:pt x="3755" y="3086"/>
                    </a:lnTo>
                    <a:lnTo>
                      <a:pt x="3768" y="3101"/>
                    </a:lnTo>
                    <a:lnTo>
                      <a:pt x="3780" y="3118"/>
                    </a:lnTo>
                    <a:lnTo>
                      <a:pt x="3790" y="3135"/>
                    </a:lnTo>
                    <a:lnTo>
                      <a:pt x="3800" y="3153"/>
                    </a:lnTo>
                    <a:lnTo>
                      <a:pt x="3809" y="3169"/>
                    </a:lnTo>
                    <a:lnTo>
                      <a:pt x="3816" y="3188"/>
                    </a:lnTo>
                    <a:lnTo>
                      <a:pt x="3823" y="3206"/>
                    </a:lnTo>
                    <a:lnTo>
                      <a:pt x="3830" y="3225"/>
                    </a:lnTo>
                    <a:lnTo>
                      <a:pt x="3834" y="3244"/>
                    </a:lnTo>
                    <a:lnTo>
                      <a:pt x="3839" y="3263"/>
                    </a:lnTo>
                    <a:lnTo>
                      <a:pt x="3842" y="3282"/>
                    </a:lnTo>
                    <a:lnTo>
                      <a:pt x="3844" y="3301"/>
                    </a:lnTo>
                    <a:lnTo>
                      <a:pt x="3845" y="3321"/>
                    </a:lnTo>
                    <a:lnTo>
                      <a:pt x="3845" y="3340"/>
                    </a:lnTo>
                    <a:lnTo>
                      <a:pt x="3845" y="3359"/>
                    </a:lnTo>
                    <a:lnTo>
                      <a:pt x="3844" y="3379"/>
                    </a:lnTo>
                    <a:lnTo>
                      <a:pt x="3842" y="3398"/>
                    </a:lnTo>
                    <a:lnTo>
                      <a:pt x="3839" y="3417"/>
                    </a:lnTo>
                    <a:lnTo>
                      <a:pt x="3834" y="3436"/>
                    </a:lnTo>
                    <a:lnTo>
                      <a:pt x="3830" y="3455"/>
                    </a:lnTo>
                    <a:lnTo>
                      <a:pt x="3823" y="3474"/>
                    </a:lnTo>
                    <a:lnTo>
                      <a:pt x="3816" y="3492"/>
                    </a:lnTo>
                    <a:lnTo>
                      <a:pt x="3809" y="3511"/>
                    </a:lnTo>
                    <a:lnTo>
                      <a:pt x="3800" y="3528"/>
                    </a:lnTo>
                    <a:lnTo>
                      <a:pt x="3790" y="3545"/>
                    </a:lnTo>
                    <a:lnTo>
                      <a:pt x="3780" y="3562"/>
                    </a:lnTo>
                    <a:lnTo>
                      <a:pt x="3768" y="3579"/>
                    </a:lnTo>
                    <a:lnTo>
                      <a:pt x="3755" y="3595"/>
                    </a:lnTo>
                    <a:lnTo>
                      <a:pt x="3742" y="3611"/>
                    </a:lnTo>
                    <a:lnTo>
                      <a:pt x="3727" y="3626"/>
                    </a:lnTo>
                    <a:close/>
                    <a:moveTo>
                      <a:pt x="2480" y="2235"/>
                    </a:moveTo>
                    <a:lnTo>
                      <a:pt x="1460" y="3254"/>
                    </a:lnTo>
                    <a:lnTo>
                      <a:pt x="1730" y="3524"/>
                    </a:lnTo>
                    <a:lnTo>
                      <a:pt x="2750" y="2505"/>
                    </a:lnTo>
                    <a:lnTo>
                      <a:pt x="2480" y="2235"/>
                    </a:lnTo>
                    <a:close/>
                    <a:moveTo>
                      <a:pt x="2887" y="2643"/>
                    </a:moveTo>
                    <a:lnTo>
                      <a:pt x="1868" y="3662"/>
                    </a:lnTo>
                    <a:lnTo>
                      <a:pt x="2139" y="3932"/>
                    </a:lnTo>
                    <a:lnTo>
                      <a:pt x="3157" y="2913"/>
                    </a:lnTo>
                    <a:lnTo>
                      <a:pt x="2887" y="2643"/>
                    </a:lnTo>
                    <a:close/>
                    <a:moveTo>
                      <a:pt x="2276" y="4069"/>
                    </a:moveTo>
                    <a:lnTo>
                      <a:pt x="2546" y="4340"/>
                    </a:lnTo>
                    <a:lnTo>
                      <a:pt x="3565" y="3321"/>
                    </a:lnTo>
                    <a:lnTo>
                      <a:pt x="3295" y="3050"/>
                    </a:lnTo>
                    <a:lnTo>
                      <a:pt x="2276" y="40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2970" name="组合 6"/>
            <p:cNvGrpSpPr/>
            <p:nvPr/>
          </p:nvGrpSpPr>
          <p:grpSpPr>
            <a:xfrm>
              <a:off x="6311900" y="4552950"/>
              <a:ext cx="439738" cy="568325"/>
              <a:chOff x="9895" y="6875"/>
              <a:chExt cx="700" cy="832"/>
            </a:xfrm>
          </p:grpSpPr>
          <p:sp>
            <p:nvSpPr>
              <p:cNvPr id="71" name="椭圆 70"/>
              <p:cNvSpPr/>
              <p:nvPr>
                <p:custDataLst>
                  <p:tags r:id="rId22"/>
                </p:custDataLst>
              </p:nvPr>
            </p:nvSpPr>
            <p:spPr>
              <a:xfrm>
                <a:off x="9895" y="6875"/>
                <a:ext cx="700" cy="83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KSO_Shape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0074" y="7077"/>
                <a:ext cx="346" cy="416"/>
              </a:xfrm>
              <a:custGeom>
                <a:avLst/>
                <a:gdLst>
                  <a:gd name="T0" fmla="*/ 2147483646 w 4946"/>
                  <a:gd name="T1" fmla="*/ 0 h 5041"/>
                  <a:gd name="T2" fmla="*/ 2147483646 w 4946"/>
                  <a:gd name="T3" fmla="*/ 2147483646 h 5041"/>
                  <a:gd name="T4" fmla="*/ 2147483646 w 4946"/>
                  <a:gd name="T5" fmla="*/ 2147483646 h 5041"/>
                  <a:gd name="T6" fmla="*/ 2147483646 w 4946"/>
                  <a:gd name="T7" fmla="*/ 2147483646 h 5041"/>
                  <a:gd name="T8" fmla="*/ 2147483646 w 4946"/>
                  <a:gd name="T9" fmla="*/ 2147483646 h 5041"/>
                  <a:gd name="T10" fmla="*/ 2147483646 w 4946"/>
                  <a:gd name="T11" fmla="*/ 2147483646 h 5041"/>
                  <a:gd name="T12" fmla="*/ 2147483646 w 4946"/>
                  <a:gd name="T13" fmla="*/ 2147483646 h 5041"/>
                  <a:gd name="T14" fmla="*/ 2147483646 w 4946"/>
                  <a:gd name="T15" fmla="*/ 2147483646 h 5041"/>
                  <a:gd name="T16" fmla="*/ 2147483646 w 4946"/>
                  <a:gd name="T17" fmla="*/ 2147483646 h 5041"/>
                  <a:gd name="T18" fmla="*/ 2147483646 w 4946"/>
                  <a:gd name="T19" fmla="*/ 2147483646 h 5041"/>
                  <a:gd name="T20" fmla="*/ 2147483646 w 4946"/>
                  <a:gd name="T21" fmla="*/ 2147483646 h 5041"/>
                  <a:gd name="T22" fmla="*/ 2147483646 w 4946"/>
                  <a:gd name="T23" fmla="*/ 2147483646 h 5041"/>
                  <a:gd name="T24" fmla="*/ 2147483646 w 4946"/>
                  <a:gd name="T25" fmla="*/ 2147483646 h 5041"/>
                  <a:gd name="T26" fmla="*/ 2147483646 w 4946"/>
                  <a:gd name="T27" fmla="*/ 2147483646 h 5041"/>
                  <a:gd name="T28" fmla="*/ 2147483646 w 4946"/>
                  <a:gd name="T29" fmla="*/ 2147483646 h 5041"/>
                  <a:gd name="T30" fmla="*/ 2147483646 w 4946"/>
                  <a:gd name="T31" fmla="*/ 2147483646 h 5041"/>
                  <a:gd name="T32" fmla="*/ 2147483646 w 4946"/>
                  <a:gd name="T33" fmla="*/ 2147483646 h 5041"/>
                  <a:gd name="T34" fmla="*/ 2147483646 w 4946"/>
                  <a:gd name="T35" fmla="*/ 2147483646 h 5041"/>
                  <a:gd name="T36" fmla="*/ 2147483646 w 4946"/>
                  <a:gd name="T37" fmla="*/ 2147483646 h 5041"/>
                  <a:gd name="T38" fmla="*/ 2147483646 w 4946"/>
                  <a:gd name="T39" fmla="*/ 2147483646 h 5041"/>
                  <a:gd name="T40" fmla="*/ 2147483646 w 4946"/>
                  <a:gd name="T41" fmla="*/ 2147483646 h 5041"/>
                  <a:gd name="T42" fmla="*/ 2147483646 w 4946"/>
                  <a:gd name="T43" fmla="*/ 2147483646 h 5041"/>
                  <a:gd name="T44" fmla="*/ 2147483646 w 4946"/>
                  <a:gd name="T45" fmla="*/ 2147483646 h 5041"/>
                  <a:gd name="T46" fmla="*/ 2147483646 w 4946"/>
                  <a:gd name="T47" fmla="*/ 2147483646 h 5041"/>
                  <a:gd name="T48" fmla="*/ 2147483646 w 4946"/>
                  <a:gd name="T49" fmla="*/ 2147483646 h 5041"/>
                  <a:gd name="T50" fmla="*/ 2147483646 w 4946"/>
                  <a:gd name="T51" fmla="*/ 2147483646 h 5041"/>
                  <a:gd name="T52" fmla="*/ 2147483646 w 4946"/>
                  <a:gd name="T53" fmla="*/ 2147483646 h 5041"/>
                  <a:gd name="T54" fmla="*/ 0 w 4946"/>
                  <a:gd name="T55" fmla="*/ 2147483646 h 5041"/>
                  <a:gd name="T56" fmla="*/ 2147483646 w 4946"/>
                  <a:gd name="T57" fmla="*/ 2147483646 h 5041"/>
                  <a:gd name="T58" fmla="*/ 2147483646 w 4946"/>
                  <a:gd name="T59" fmla="*/ 2147483646 h 5041"/>
                  <a:gd name="T60" fmla="*/ 2147483646 w 4946"/>
                  <a:gd name="T61" fmla="*/ 2147483646 h 5041"/>
                  <a:gd name="T62" fmla="*/ 2147483646 w 4946"/>
                  <a:gd name="T63" fmla="*/ 2147483646 h 5041"/>
                  <a:gd name="T64" fmla="*/ 2147483646 w 4946"/>
                  <a:gd name="T65" fmla="*/ 2147483646 h 5041"/>
                  <a:gd name="T66" fmla="*/ 2147483646 w 4946"/>
                  <a:gd name="T67" fmla="*/ 2147483646 h 5041"/>
                  <a:gd name="T68" fmla="*/ 2147483646 w 4946"/>
                  <a:gd name="T69" fmla="*/ 2147483646 h 5041"/>
                  <a:gd name="T70" fmla="*/ 2147483646 w 4946"/>
                  <a:gd name="T71" fmla="*/ 2147483646 h 5041"/>
                  <a:gd name="T72" fmla="*/ 2147483646 w 4946"/>
                  <a:gd name="T73" fmla="*/ 2147483646 h 5041"/>
                  <a:gd name="T74" fmla="*/ 2147483646 w 4946"/>
                  <a:gd name="T75" fmla="*/ 2147483646 h 5041"/>
                  <a:gd name="T76" fmla="*/ 2147483646 w 4946"/>
                  <a:gd name="T77" fmla="*/ 2147483646 h 5041"/>
                  <a:gd name="T78" fmla="*/ 2147483646 w 4946"/>
                  <a:gd name="T79" fmla="*/ 2147483646 h 5041"/>
                  <a:gd name="T80" fmla="*/ 2147483646 w 4946"/>
                  <a:gd name="T81" fmla="*/ 2147483646 h 5041"/>
                  <a:gd name="T82" fmla="*/ 2147483646 w 4946"/>
                  <a:gd name="T83" fmla="*/ 2147483646 h 5041"/>
                  <a:gd name="T84" fmla="*/ 2147483646 w 4946"/>
                  <a:gd name="T85" fmla="*/ 2147483646 h 5041"/>
                  <a:gd name="T86" fmla="*/ 2147483646 w 4946"/>
                  <a:gd name="T87" fmla="*/ 2147483646 h 5041"/>
                  <a:gd name="T88" fmla="*/ 2147483646 w 4946"/>
                  <a:gd name="T89" fmla="*/ 2147483646 h 5041"/>
                  <a:gd name="T90" fmla="*/ 2147483646 w 4946"/>
                  <a:gd name="T91" fmla="*/ 2147483646 h 5041"/>
                  <a:gd name="T92" fmla="*/ 2147483646 w 4946"/>
                  <a:gd name="T93" fmla="*/ 2147483646 h 5041"/>
                  <a:gd name="T94" fmla="*/ 2147483646 w 4946"/>
                  <a:gd name="T95" fmla="*/ 2147483646 h 5041"/>
                  <a:gd name="T96" fmla="*/ 2147483646 w 4946"/>
                  <a:gd name="T97" fmla="*/ 2147483646 h 5041"/>
                  <a:gd name="T98" fmla="*/ 2147483646 w 4946"/>
                  <a:gd name="T99" fmla="*/ 2147483646 h 5041"/>
                  <a:gd name="T100" fmla="*/ 2147483646 w 4946"/>
                  <a:gd name="T101" fmla="*/ 2147483646 h 5041"/>
                  <a:gd name="T102" fmla="*/ 2147483646 w 4946"/>
                  <a:gd name="T103" fmla="*/ 2147483646 h 5041"/>
                  <a:gd name="T104" fmla="*/ 2147483646 w 4946"/>
                  <a:gd name="T105" fmla="*/ 2147483646 h 5041"/>
                  <a:gd name="T106" fmla="*/ 2147483646 w 4946"/>
                  <a:gd name="T107" fmla="*/ 2147483646 h 5041"/>
                  <a:gd name="T108" fmla="*/ 2147483646 w 4946"/>
                  <a:gd name="T109" fmla="*/ 2147483646 h 5041"/>
                  <a:gd name="T110" fmla="*/ 2147483646 w 4946"/>
                  <a:gd name="T111" fmla="*/ 2147483646 h 5041"/>
                  <a:gd name="T112" fmla="*/ 2147483646 w 4946"/>
                  <a:gd name="T113" fmla="*/ 2147483646 h 5041"/>
                  <a:gd name="T114" fmla="*/ 2147483646 w 4946"/>
                  <a:gd name="T115" fmla="*/ 2147483646 h 5041"/>
                  <a:gd name="T116" fmla="*/ 2147483646 w 4946"/>
                  <a:gd name="T117" fmla="*/ 2147483646 h 50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946" h="5041">
                    <a:moveTo>
                      <a:pt x="4946" y="532"/>
                    </a:moveTo>
                    <a:lnTo>
                      <a:pt x="4534" y="270"/>
                    </a:lnTo>
                    <a:lnTo>
                      <a:pt x="4106" y="0"/>
                    </a:lnTo>
                    <a:lnTo>
                      <a:pt x="2142" y="3139"/>
                    </a:lnTo>
                    <a:lnTo>
                      <a:pt x="2117" y="3136"/>
                    </a:lnTo>
                    <a:lnTo>
                      <a:pt x="2091" y="3134"/>
                    </a:lnTo>
                    <a:lnTo>
                      <a:pt x="2066" y="3133"/>
                    </a:lnTo>
                    <a:lnTo>
                      <a:pt x="2039" y="3133"/>
                    </a:lnTo>
                    <a:lnTo>
                      <a:pt x="2014" y="3134"/>
                    </a:lnTo>
                    <a:lnTo>
                      <a:pt x="1989" y="3136"/>
                    </a:lnTo>
                    <a:lnTo>
                      <a:pt x="1963" y="3138"/>
                    </a:lnTo>
                    <a:lnTo>
                      <a:pt x="1938" y="3142"/>
                    </a:lnTo>
                    <a:lnTo>
                      <a:pt x="1912" y="3147"/>
                    </a:lnTo>
                    <a:lnTo>
                      <a:pt x="1888" y="3153"/>
                    </a:lnTo>
                    <a:lnTo>
                      <a:pt x="1862" y="3160"/>
                    </a:lnTo>
                    <a:lnTo>
                      <a:pt x="1838" y="3168"/>
                    </a:lnTo>
                    <a:lnTo>
                      <a:pt x="1813" y="3177"/>
                    </a:lnTo>
                    <a:lnTo>
                      <a:pt x="1789" y="3188"/>
                    </a:lnTo>
                    <a:lnTo>
                      <a:pt x="1765" y="3200"/>
                    </a:lnTo>
                    <a:lnTo>
                      <a:pt x="1742" y="3212"/>
                    </a:lnTo>
                    <a:lnTo>
                      <a:pt x="1719" y="3226"/>
                    </a:lnTo>
                    <a:lnTo>
                      <a:pt x="1695" y="3242"/>
                    </a:lnTo>
                    <a:lnTo>
                      <a:pt x="1673" y="3259"/>
                    </a:lnTo>
                    <a:lnTo>
                      <a:pt x="1651" y="3277"/>
                    </a:lnTo>
                    <a:lnTo>
                      <a:pt x="1629" y="3297"/>
                    </a:lnTo>
                    <a:lnTo>
                      <a:pt x="1609" y="3317"/>
                    </a:lnTo>
                    <a:lnTo>
                      <a:pt x="1587" y="3339"/>
                    </a:lnTo>
                    <a:lnTo>
                      <a:pt x="1568" y="3363"/>
                    </a:lnTo>
                    <a:lnTo>
                      <a:pt x="1547" y="3388"/>
                    </a:lnTo>
                    <a:lnTo>
                      <a:pt x="1529" y="3415"/>
                    </a:lnTo>
                    <a:lnTo>
                      <a:pt x="1510" y="3442"/>
                    </a:lnTo>
                    <a:lnTo>
                      <a:pt x="1492" y="3472"/>
                    </a:lnTo>
                    <a:lnTo>
                      <a:pt x="1475" y="3503"/>
                    </a:lnTo>
                    <a:lnTo>
                      <a:pt x="1459" y="3536"/>
                    </a:lnTo>
                    <a:lnTo>
                      <a:pt x="1442" y="3570"/>
                    </a:lnTo>
                    <a:lnTo>
                      <a:pt x="1427" y="3605"/>
                    </a:lnTo>
                    <a:lnTo>
                      <a:pt x="1411" y="3653"/>
                    </a:lnTo>
                    <a:lnTo>
                      <a:pt x="1393" y="3699"/>
                    </a:lnTo>
                    <a:lnTo>
                      <a:pt x="1373" y="3744"/>
                    </a:lnTo>
                    <a:lnTo>
                      <a:pt x="1354" y="3787"/>
                    </a:lnTo>
                    <a:lnTo>
                      <a:pt x="1332" y="3828"/>
                    </a:lnTo>
                    <a:lnTo>
                      <a:pt x="1311" y="3868"/>
                    </a:lnTo>
                    <a:lnTo>
                      <a:pt x="1289" y="3908"/>
                    </a:lnTo>
                    <a:lnTo>
                      <a:pt x="1265" y="3944"/>
                    </a:lnTo>
                    <a:lnTo>
                      <a:pt x="1241" y="3981"/>
                    </a:lnTo>
                    <a:lnTo>
                      <a:pt x="1216" y="4016"/>
                    </a:lnTo>
                    <a:lnTo>
                      <a:pt x="1191" y="4048"/>
                    </a:lnTo>
                    <a:lnTo>
                      <a:pt x="1165" y="4081"/>
                    </a:lnTo>
                    <a:lnTo>
                      <a:pt x="1139" y="4111"/>
                    </a:lnTo>
                    <a:lnTo>
                      <a:pt x="1111" y="4141"/>
                    </a:lnTo>
                    <a:lnTo>
                      <a:pt x="1084" y="4170"/>
                    </a:lnTo>
                    <a:lnTo>
                      <a:pt x="1056" y="4197"/>
                    </a:lnTo>
                    <a:lnTo>
                      <a:pt x="1028" y="4222"/>
                    </a:lnTo>
                    <a:lnTo>
                      <a:pt x="999" y="4248"/>
                    </a:lnTo>
                    <a:lnTo>
                      <a:pt x="970" y="4271"/>
                    </a:lnTo>
                    <a:lnTo>
                      <a:pt x="940" y="4295"/>
                    </a:lnTo>
                    <a:lnTo>
                      <a:pt x="911" y="4316"/>
                    </a:lnTo>
                    <a:lnTo>
                      <a:pt x="881" y="4337"/>
                    </a:lnTo>
                    <a:lnTo>
                      <a:pt x="852" y="4356"/>
                    </a:lnTo>
                    <a:lnTo>
                      <a:pt x="821" y="4375"/>
                    </a:lnTo>
                    <a:lnTo>
                      <a:pt x="792" y="4393"/>
                    </a:lnTo>
                    <a:lnTo>
                      <a:pt x="761" y="4410"/>
                    </a:lnTo>
                    <a:lnTo>
                      <a:pt x="731" y="4425"/>
                    </a:lnTo>
                    <a:lnTo>
                      <a:pt x="701" y="4440"/>
                    </a:lnTo>
                    <a:lnTo>
                      <a:pt x="671" y="4455"/>
                    </a:lnTo>
                    <a:lnTo>
                      <a:pt x="641" y="4468"/>
                    </a:lnTo>
                    <a:lnTo>
                      <a:pt x="611" y="4480"/>
                    </a:lnTo>
                    <a:lnTo>
                      <a:pt x="582" y="4492"/>
                    </a:lnTo>
                    <a:lnTo>
                      <a:pt x="524" y="4513"/>
                    </a:lnTo>
                    <a:lnTo>
                      <a:pt x="468" y="4531"/>
                    </a:lnTo>
                    <a:lnTo>
                      <a:pt x="413" y="4547"/>
                    </a:lnTo>
                    <a:lnTo>
                      <a:pt x="359" y="4561"/>
                    </a:lnTo>
                    <a:lnTo>
                      <a:pt x="309" y="4572"/>
                    </a:lnTo>
                    <a:lnTo>
                      <a:pt x="261" y="4581"/>
                    </a:lnTo>
                    <a:lnTo>
                      <a:pt x="215" y="4588"/>
                    </a:lnTo>
                    <a:lnTo>
                      <a:pt x="174" y="4594"/>
                    </a:lnTo>
                    <a:lnTo>
                      <a:pt x="135" y="4598"/>
                    </a:lnTo>
                    <a:lnTo>
                      <a:pt x="102" y="4601"/>
                    </a:lnTo>
                    <a:lnTo>
                      <a:pt x="72" y="4603"/>
                    </a:lnTo>
                    <a:lnTo>
                      <a:pt x="47" y="4604"/>
                    </a:lnTo>
                    <a:lnTo>
                      <a:pt x="12" y="4605"/>
                    </a:lnTo>
                    <a:lnTo>
                      <a:pt x="0" y="4605"/>
                    </a:lnTo>
                    <a:lnTo>
                      <a:pt x="17" y="4616"/>
                    </a:lnTo>
                    <a:lnTo>
                      <a:pt x="68" y="4645"/>
                    </a:lnTo>
                    <a:lnTo>
                      <a:pt x="105" y="4666"/>
                    </a:lnTo>
                    <a:lnTo>
                      <a:pt x="150" y="4689"/>
                    </a:lnTo>
                    <a:lnTo>
                      <a:pt x="201" y="4714"/>
                    </a:lnTo>
                    <a:lnTo>
                      <a:pt x="258" y="4743"/>
                    </a:lnTo>
                    <a:lnTo>
                      <a:pt x="321" y="4773"/>
                    </a:lnTo>
                    <a:lnTo>
                      <a:pt x="390" y="4802"/>
                    </a:lnTo>
                    <a:lnTo>
                      <a:pt x="466" y="4833"/>
                    </a:lnTo>
                    <a:lnTo>
                      <a:pt x="545" y="4863"/>
                    </a:lnTo>
                    <a:lnTo>
                      <a:pt x="587" y="4878"/>
                    </a:lnTo>
                    <a:lnTo>
                      <a:pt x="630" y="4893"/>
                    </a:lnTo>
                    <a:lnTo>
                      <a:pt x="673" y="4908"/>
                    </a:lnTo>
                    <a:lnTo>
                      <a:pt x="718" y="4921"/>
                    </a:lnTo>
                    <a:lnTo>
                      <a:pt x="764" y="4935"/>
                    </a:lnTo>
                    <a:lnTo>
                      <a:pt x="811" y="4949"/>
                    </a:lnTo>
                    <a:lnTo>
                      <a:pt x="858" y="4961"/>
                    </a:lnTo>
                    <a:lnTo>
                      <a:pt x="907" y="4973"/>
                    </a:lnTo>
                    <a:lnTo>
                      <a:pt x="956" y="4983"/>
                    </a:lnTo>
                    <a:lnTo>
                      <a:pt x="1006" y="4995"/>
                    </a:lnTo>
                    <a:lnTo>
                      <a:pt x="1057" y="5004"/>
                    </a:lnTo>
                    <a:lnTo>
                      <a:pt x="1108" y="5012"/>
                    </a:lnTo>
                    <a:lnTo>
                      <a:pt x="1160" y="5020"/>
                    </a:lnTo>
                    <a:lnTo>
                      <a:pt x="1213" y="5026"/>
                    </a:lnTo>
                    <a:lnTo>
                      <a:pt x="1266" y="5032"/>
                    </a:lnTo>
                    <a:lnTo>
                      <a:pt x="1320" y="5036"/>
                    </a:lnTo>
                    <a:lnTo>
                      <a:pt x="1374" y="5039"/>
                    </a:lnTo>
                    <a:lnTo>
                      <a:pt x="1429" y="5040"/>
                    </a:lnTo>
                    <a:lnTo>
                      <a:pt x="1484" y="5041"/>
                    </a:lnTo>
                    <a:lnTo>
                      <a:pt x="1539" y="5040"/>
                    </a:lnTo>
                    <a:lnTo>
                      <a:pt x="1594" y="5037"/>
                    </a:lnTo>
                    <a:lnTo>
                      <a:pt x="1650" y="5033"/>
                    </a:lnTo>
                    <a:lnTo>
                      <a:pt x="1706" y="5027"/>
                    </a:lnTo>
                    <a:lnTo>
                      <a:pt x="1762" y="5019"/>
                    </a:lnTo>
                    <a:lnTo>
                      <a:pt x="1818" y="5010"/>
                    </a:lnTo>
                    <a:lnTo>
                      <a:pt x="1874" y="4999"/>
                    </a:lnTo>
                    <a:lnTo>
                      <a:pt x="1930" y="4985"/>
                    </a:lnTo>
                    <a:lnTo>
                      <a:pt x="1986" y="4970"/>
                    </a:lnTo>
                    <a:lnTo>
                      <a:pt x="2043" y="4953"/>
                    </a:lnTo>
                    <a:lnTo>
                      <a:pt x="2099" y="4933"/>
                    </a:lnTo>
                    <a:lnTo>
                      <a:pt x="2155" y="4912"/>
                    </a:lnTo>
                    <a:lnTo>
                      <a:pt x="2210" y="4888"/>
                    </a:lnTo>
                    <a:lnTo>
                      <a:pt x="2265" y="4862"/>
                    </a:lnTo>
                    <a:lnTo>
                      <a:pt x="2320" y="4834"/>
                    </a:lnTo>
                    <a:lnTo>
                      <a:pt x="2375" y="4802"/>
                    </a:lnTo>
                    <a:lnTo>
                      <a:pt x="2429" y="4768"/>
                    </a:lnTo>
                    <a:lnTo>
                      <a:pt x="2455" y="4751"/>
                    </a:lnTo>
                    <a:lnTo>
                      <a:pt x="2482" y="4733"/>
                    </a:lnTo>
                    <a:lnTo>
                      <a:pt x="2508" y="4713"/>
                    </a:lnTo>
                    <a:lnTo>
                      <a:pt x="2535" y="4694"/>
                    </a:lnTo>
                    <a:lnTo>
                      <a:pt x="2561" y="4673"/>
                    </a:lnTo>
                    <a:lnTo>
                      <a:pt x="2588" y="4652"/>
                    </a:lnTo>
                    <a:lnTo>
                      <a:pt x="2614" y="4630"/>
                    </a:lnTo>
                    <a:lnTo>
                      <a:pt x="2639" y="4608"/>
                    </a:lnTo>
                    <a:lnTo>
                      <a:pt x="2661" y="4588"/>
                    </a:lnTo>
                    <a:lnTo>
                      <a:pt x="2681" y="4569"/>
                    </a:lnTo>
                    <a:lnTo>
                      <a:pt x="2701" y="4547"/>
                    </a:lnTo>
                    <a:lnTo>
                      <a:pt x="2719" y="4527"/>
                    </a:lnTo>
                    <a:lnTo>
                      <a:pt x="2737" y="4506"/>
                    </a:lnTo>
                    <a:lnTo>
                      <a:pt x="2755" y="4483"/>
                    </a:lnTo>
                    <a:lnTo>
                      <a:pt x="2771" y="4461"/>
                    </a:lnTo>
                    <a:lnTo>
                      <a:pt x="2786" y="4438"/>
                    </a:lnTo>
                    <a:lnTo>
                      <a:pt x="2800" y="4415"/>
                    </a:lnTo>
                    <a:lnTo>
                      <a:pt x="2815" y="4392"/>
                    </a:lnTo>
                    <a:lnTo>
                      <a:pt x="2827" y="4367"/>
                    </a:lnTo>
                    <a:lnTo>
                      <a:pt x="2839" y="4344"/>
                    </a:lnTo>
                    <a:lnTo>
                      <a:pt x="2850" y="4319"/>
                    </a:lnTo>
                    <a:lnTo>
                      <a:pt x="2861" y="4294"/>
                    </a:lnTo>
                    <a:lnTo>
                      <a:pt x="2871" y="4268"/>
                    </a:lnTo>
                    <a:lnTo>
                      <a:pt x="2880" y="4243"/>
                    </a:lnTo>
                    <a:lnTo>
                      <a:pt x="2887" y="4217"/>
                    </a:lnTo>
                    <a:lnTo>
                      <a:pt x="2894" y="4192"/>
                    </a:lnTo>
                    <a:lnTo>
                      <a:pt x="2900" y="4166"/>
                    </a:lnTo>
                    <a:lnTo>
                      <a:pt x="2906" y="4140"/>
                    </a:lnTo>
                    <a:lnTo>
                      <a:pt x="2910" y="4113"/>
                    </a:lnTo>
                    <a:lnTo>
                      <a:pt x="2915" y="4087"/>
                    </a:lnTo>
                    <a:lnTo>
                      <a:pt x="2918" y="4061"/>
                    </a:lnTo>
                    <a:lnTo>
                      <a:pt x="2919" y="4034"/>
                    </a:lnTo>
                    <a:lnTo>
                      <a:pt x="2921" y="4008"/>
                    </a:lnTo>
                    <a:lnTo>
                      <a:pt x="2921" y="3981"/>
                    </a:lnTo>
                    <a:lnTo>
                      <a:pt x="2920" y="3955"/>
                    </a:lnTo>
                    <a:lnTo>
                      <a:pt x="2919" y="3928"/>
                    </a:lnTo>
                    <a:lnTo>
                      <a:pt x="2917" y="3901"/>
                    </a:lnTo>
                    <a:lnTo>
                      <a:pt x="2912" y="3874"/>
                    </a:lnTo>
                    <a:lnTo>
                      <a:pt x="2909" y="3849"/>
                    </a:lnTo>
                    <a:lnTo>
                      <a:pt x="2904" y="3822"/>
                    </a:lnTo>
                    <a:lnTo>
                      <a:pt x="4946" y="532"/>
                    </a:lnTo>
                    <a:close/>
                    <a:moveTo>
                      <a:pt x="2479" y="3126"/>
                    </a:moveTo>
                    <a:lnTo>
                      <a:pt x="2732" y="2726"/>
                    </a:lnTo>
                    <a:lnTo>
                      <a:pt x="3096" y="2957"/>
                    </a:lnTo>
                    <a:lnTo>
                      <a:pt x="2842" y="3358"/>
                    </a:lnTo>
                    <a:lnTo>
                      <a:pt x="2479" y="3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2971" name="文本框 77"/>
            <p:cNvSpPr txBox="1"/>
            <p:nvPr>
              <p:custDataLst>
                <p:tags r:id="rId19"/>
              </p:custDataLst>
            </p:nvPr>
          </p:nvSpPr>
          <p:spPr>
            <a:xfrm>
              <a:off x="6832600" y="3724275"/>
              <a:ext cx="2273300" cy="5508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r>
                <a:rPr lang="en-US" altLang="zh-CN" sz="2400" dirty="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different types</a:t>
              </a:r>
            </a:p>
          </p:txBody>
        </p:sp>
        <p:sp>
          <p:nvSpPr>
            <p:cNvPr id="80" name="文本框 79"/>
            <p:cNvSpPr txBox="1"/>
            <p:nvPr>
              <p:custDataLst>
                <p:tags r:id="rId20"/>
              </p:custDataLst>
            </p:nvPr>
          </p:nvSpPr>
          <p:spPr>
            <a:xfrm>
              <a:off x="7134225" y="1987550"/>
              <a:ext cx="1671638" cy="566738"/>
            </a:xfrm>
            <a:prstGeom prst="rect">
              <a:avLst/>
            </a:prstGeom>
            <a:noFill/>
          </p:spPr>
          <p:txBody>
            <a:bodyPr/>
            <a:lstStyle/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kern="1200" cap="none" spc="0" normalizeH="0" baseline="0" noProof="1">
                  <a:solidFill>
                    <a:schemeClr val="accent3"/>
                  </a:solidFill>
                  <a:latin typeface="+mj-lt"/>
                  <a:ea typeface="+mj-ea"/>
                  <a:cs typeface="+mj-cs"/>
                </a:rPr>
                <a:t>everyone</a:t>
              </a:r>
            </a:p>
          </p:txBody>
        </p:sp>
        <p:sp>
          <p:nvSpPr>
            <p:cNvPr id="82" name="文本框 81"/>
            <p:cNvSpPr txBox="1"/>
            <p:nvPr>
              <p:custDataLst>
                <p:tags r:id="rId21"/>
              </p:custDataLst>
            </p:nvPr>
          </p:nvSpPr>
          <p:spPr>
            <a:xfrm>
              <a:off x="6148388" y="5121275"/>
              <a:ext cx="2767012" cy="511175"/>
            </a:xfrm>
            <a:prstGeom prst="rect">
              <a:avLst/>
            </a:prstGeom>
            <a:noFill/>
          </p:spPr>
          <p:txBody>
            <a:bodyPr/>
            <a:lstStyle/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kern="1200" cap="none" spc="0" normalizeH="0" baseline="0" noProof="1">
                  <a:solidFill>
                    <a:schemeClr val="accent6"/>
                  </a:solidFill>
                  <a:latin typeface="+mj-lt"/>
                  <a:ea typeface="+mj-ea"/>
                  <a:cs typeface="+mj-cs"/>
                </a:rPr>
                <a:t>international club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025" y="1870075"/>
            <a:ext cx="3602038" cy="3451225"/>
            <a:chOff x="73025" y="1870075"/>
            <a:chExt cx="3602038" cy="3451225"/>
          </a:xfrm>
        </p:grpSpPr>
        <p:cxnSp>
          <p:nvCxnSpPr>
            <p:cNvPr id="49" name="肘形连接符 48"/>
            <p:cNvCxnSpPr/>
            <p:nvPr>
              <p:custDataLst>
                <p:tags r:id="rId4"/>
              </p:custDataLst>
            </p:nvPr>
          </p:nvCxnSpPr>
          <p:spPr>
            <a:xfrm rot="10800000" flipV="1">
              <a:off x="2703513" y="3529013"/>
              <a:ext cx="917575" cy="1154112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肘形连接符 56"/>
            <p:cNvCxnSpPr>
              <a:endCxn id="71" idx="2"/>
            </p:cNvCxnSpPr>
            <p:nvPr>
              <p:custDataLst>
                <p:tags r:id="rId5"/>
              </p:custDataLst>
            </p:nvPr>
          </p:nvCxnSpPr>
          <p:spPr>
            <a:xfrm rot="10800000">
              <a:off x="1655763" y="3455988"/>
              <a:ext cx="2019300" cy="500062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肘形连接符 57"/>
            <p:cNvCxnSpPr>
              <a:endCxn id="71" idx="2"/>
            </p:cNvCxnSpPr>
            <p:nvPr>
              <p:custDataLst>
                <p:tags r:id="rId6"/>
              </p:custDataLst>
            </p:nvPr>
          </p:nvCxnSpPr>
          <p:spPr>
            <a:xfrm rot="10800000">
              <a:off x="2382838" y="2168525"/>
              <a:ext cx="1228725" cy="1030288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953" name="组合 1"/>
            <p:cNvGrpSpPr/>
            <p:nvPr/>
          </p:nvGrpSpPr>
          <p:grpSpPr>
            <a:xfrm>
              <a:off x="1878013" y="1870075"/>
              <a:ext cx="439737" cy="568325"/>
              <a:chOff x="2840" y="2945"/>
              <a:chExt cx="700" cy="832"/>
            </a:xfrm>
          </p:grpSpPr>
          <p:sp>
            <p:nvSpPr>
              <p:cNvPr id="61" name="椭圆 60"/>
              <p:cNvSpPr/>
              <p:nvPr>
                <p:custDataLst>
                  <p:tags r:id="rId14"/>
                </p:custDataLst>
              </p:nvPr>
            </p:nvSpPr>
            <p:spPr>
              <a:xfrm>
                <a:off x="2840" y="2945"/>
                <a:ext cx="700" cy="8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964" name="KSO_Shape"/>
              <p:cNvSpPr/>
              <p:nvPr>
                <p:custDataLst>
                  <p:tags r:id="rId15"/>
                </p:custDataLst>
              </p:nvPr>
            </p:nvSpPr>
            <p:spPr>
              <a:xfrm>
                <a:off x="2992" y="3215"/>
                <a:ext cx="372" cy="332"/>
              </a:xfrm>
              <a:custGeom>
                <a:avLst/>
                <a:gdLst/>
                <a:ahLst/>
                <a:cxnLst>
                  <a:cxn ang="0">
                    <a:pos x="40" y="39"/>
                  </a:cxn>
                  <a:cxn ang="0">
                    <a:pos x="40" y="42"/>
                  </a:cxn>
                  <a:cxn ang="0">
                    <a:pos x="38" y="43"/>
                  </a:cxn>
                  <a:cxn ang="0">
                    <a:pos x="2" y="43"/>
                  </a:cxn>
                  <a:cxn ang="0">
                    <a:pos x="1" y="42"/>
                  </a:cxn>
                  <a:cxn ang="0">
                    <a:pos x="0" y="3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8" y="0"/>
                  </a:cxn>
                  <a:cxn ang="0">
                    <a:pos x="40" y="1"/>
                  </a:cxn>
                  <a:cxn ang="0">
                    <a:pos x="40" y="3"/>
                  </a:cxn>
                  <a:cxn ang="0">
                    <a:pos x="40" y="39"/>
                  </a:cxn>
                  <a:cxn ang="0">
                    <a:pos x="13" y="21"/>
                  </a:cxn>
                  <a:cxn ang="0">
                    <a:pos x="2" y="7"/>
                  </a:cxn>
                  <a:cxn ang="0">
                    <a:pos x="2" y="37"/>
                  </a:cxn>
                  <a:cxn ang="0">
                    <a:pos x="13" y="21"/>
                  </a:cxn>
                  <a:cxn ang="0">
                    <a:pos x="36" y="3"/>
                  </a:cxn>
                  <a:cxn ang="0">
                    <a:pos x="4" y="3"/>
                  </a:cxn>
                  <a:cxn ang="0">
                    <a:pos x="18" y="22"/>
                  </a:cxn>
                  <a:cxn ang="0">
                    <a:pos x="20" y="25"/>
                  </a:cxn>
                  <a:cxn ang="0">
                    <a:pos x="23" y="22"/>
                  </a:cxn>
                  <a:cxn ang="0">
                    <a:pos x="36" y="3"/>
                  </a:cxn>
                  <a:cxn ang="0">
                    <a:pos x="36" y="39"/>
                  </a:cxn>
                  <a:cxn ang="0">
                    <a:pos x="26" y="24"/>
                  </a:cxn>
                  <a:cxn ang="0">
                    <a:pos x="24" y="27"/>
                  </a:cxn>
                  <a:cxn ang="0">
                    <a:pos x="20" y="29"/>
                  </a:cxn>
                  <a:cxn ang="0">
                    <a:pos x="17" y="27"/>
                  </a:cxn>
                  <a:cxn ang="0">
                    <a:pos x="15" y="24"/>
                  </a:cxn>
                  <a:cxn ang="0">
                    <a:pos x="4" y="39"/>
                  </a:cxn>
                  <a:cxn ang="0">
                    <a:pos x="36" y="39"/>
                  </a:cxn>
                  <a:cxn ang="0">
                    <a:pos x="38" y="37"/>
                  </a:cxn>
                  <a:cxn ang="0">
                    <a:pos x="38" y="7"/>
                  </a:cxn>
                  <a:cxn ang="0">
                    <a:pos x="28" y="21"/>
                  </a:cxn>
                  <a:cxn ang="0">
                    <a:pos x="38" y="37"/>
                  </a:cxn>
                </a:cxnLst>
                <a:rect l="0" t="0" r="0" b="0"/>
                <a:pathLst>
                  <a:path w="3421" h="2574">
                    <a:moveTo>
                      <a:pt x="3421" y="2361"/>
                    </a:moveTo>
                    <a:cubicBezTo>
                      <a:pt x="3421" y="2441"/>
                      <a:pt x="3405" y="2497"/>
                      <a:pt x="3374" y="2528"/>
                    </a:cubicBezTo>
                    <a:cubicBezTo>
                      <a:pt x="3343" y="2559"/>
                      <a:pt x="3291" y="2574"/>
                      <a:pt x="3219" y="2574"/>
                    </a:cubicBezTo>
                    <a:cubicBezTo>
                      <a:pt x="201" y="2574"/>
                      <a:pt x="201" y="2574"/>
                      <a:pt x="201" y="2574"/>
                    </a:cubicBezTo>
                    <a:cubicBezTo>
                      <a:pt x="146" y="2574"/>
                      <a:pt x="100" y="2559"/>
                      <a:pt x="64" y="2528"/>
                    </a:cubicBezTo>
                    <a:cubicBezTo>
                      <a:pt x="21" y="2490"/>
                      <a:pt x="0" y="2434"/>
                      <a:pt x="0" y="236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2"/>
                      <a:pt x="21" y="96"/>
                      <a:pt x="63" y="57"/>
                    </a:cubicBezTo>
                    <a:cubicBezTo>
                      <a:pt x="105" y="19"/>
                      <a:pt x="151" y="0"/>
                      <a:pt x="201" y="0"/>
                    </a:cubicBezTo>
                    <a:cubicBezTo>
                      <a:pt x="3219" y="0"/>
                      <a:pt x="3219" y="0"/>
                      <a:pt x="3219" y="0"/>
                    </a:cubicBezTo>
                    <a:cubicBezTo>
                      <a:pt x="3286" y="0"/>
                      <a:pt x="3337" y="18"/>
                      <a:pt x="3370" y="54"/>
                    </a:cubicBezTo>
                    <a:cubicBezTo>
                      <a:pt x="3404" y="90"/>
                      <a:pt x="3421" y="137"/>
                      <a:pt x="3421" y="195"/>
                    </a:cubicBezTo>
                    <a:cubicBezTo>
                      <a:pt x="3421" y="2361"/>
                      <a:pt x="3421" y="2361"/>
                      <a:pt x="3421" y="2361"/>
                    </a:cubicBezTo>
                    <a:close/>
                    <a:moveTo>
                      <a:pt x="1095" y="1286"/>
                    </a:moveTo>
                    <a:cubicBezTo>
                      <a:pt x="200" y="402"/>
                      <a:pt x="200" y="402"/>
                      <a:pt x="200" y="402"/>
                    </a:cubicBezTo>
                    <a:cubicBezTo>
                      <a:pt x="200" y="2195"/>
                      <a:pt x="200" y="2195"/>
                      <a:pt x="200" y="2195"/>
                    </a:cubicBezTo>
                    <a:cubicBezTo>
                      <a:pt x="1095" y="1286"/>
                      <a:pt x="1095" y="1286"/>
                      <a:pt x="1095" y="1286"/>
                    </a:cubicBezTo>
                    <a:close/>
                    <a:moveTo>
                      <a:pt x="3078" y="191"/>
                    </a:moveTo>
                    <a:cubicBezTo>
                      <a:pt x="343" y="191"/>
                      <a:pt x="343" y="191"/>
                      <a:pt x="343" y="191"/>
                    </a:cubicBezTo>
                    <a:cubicBezTo>
                      <a:pt x="1489" y="1335"/>
                      <a:pt x="1489" y="1335"/>
                      <a:pt x="1489" y="1335"/>
                    </a:cubicBezTo>
                    <a:cubicBezTo>
                      <a:pt x="1589" y="1435"/>
                      <a:pt x="1663" y="1485"/>
                      <a:pt x="1710" y="1485"/>
                    </a:cubicBezTo>
                    <a:cubicBezTo>
                      <a:pt x="1758" y="1485"/>
                      <a:pt x="1832" y="1435"/>
                      <a:pt x="1932" y="1335"/>
                    </a:cubicBezTo>
                    <a:cubicBezTo>
                      <a:pt x="3078" y="191"/>
                      <a:pt x="3078" y="191"/>
                      <a:pt x="3078" y="191"/>
                    </a:cubicBezTo>
                    <a:close/>
                    <a:moveTo>
                      <a:pt x="3070" y="2359"/>
                    </a:moveTo>
                    <a:cubicBezTo>
                      <a:pt x="2172" y="1461"/>
                      <a:pt x="2172" y="1461"/>
                      <a:pt x="2172" y="1461"/>
                    </a:cubicBezTo>
                    <a:cubicBezTo>
                      <a:pt x="2025" y="1606"/>
                      <a:pt x="2025" y="1606"/>
                      <a:pt x="2025" y="1606"/>
                    </a:cubicBezTo>
                    <a:cubicBezTo>
                      <a:pt x="1940" y="1691"/>
                      <a:pt x="1835" y="1734"/>
                      <a:pt x="1711" y="1734"/>
                    </a:cubicBezTo>
                    <a:cubicBezTo>
                      <a:pt x="1586" y="1734"/>
                      <a:pt x="1481" y="1691"/>
                      <a:pt x="1396" y="1606"/>
                    </a:cubicBezTo>
                    <a:cubicBezTo>
                      <a:pt x="1249" y="1461"/>
                      <a:pt x="1249" y="1461"/>
                      <a:pt x="1249" y="1461"/>
                    </a:cubicBezTo>
                    <a:cubicBezTo>
                      <a:pt x="351" y="2359"/>
                      <a:pt x="351" y="2359"/>
                      <a:pt x="351" y="2359"/>
                    </a:cubicBezTo>
                    <a:cubicBezTo>
                      <a:pt x="3070" y="2359"/>
                      <a:pt x="3070" y="2359"/>
                      <a:pt x="3070" y="2359"/>
                    </a:cubicBezTo>
                    <a:close/>
                    <a:moveTo>
                      <a:pt x="3221" y="2195"/>
                    </a:moveTo>
                    <a:cubicBezTo>
                      <a:pt x="3221" y="402"/>
                      <a:pt x="3221" y="402"/>
                      <a:pt x="3221" y="402"/>
                    </a:cubicBezTo>
                    <a:cubicBezTo>
                      <a:pt x="2326" y="1286"/>
                      <a:pt x="2326" y="1286"/>
                      <a:pt x="2326" y="1286"/>
                    </a:cubicBezTo>
                    <a:cubicBezTo>
                      <a:pt x="3221" y="2195"/>
                      <a:pt x="3221" y="2195"/>
                      <a:pt x="3221" y="2195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954" name="组合 2"/>
            <p:cNvGrpSpPr/>
            <p:nvPr/>
          </p:nvGrpSpPr>
          <p:grpSpPr>
            <a:xfrm>
              <a:off x="1108075" y="3200400"/>
              <a:ext cx="439738" cy="565150"/>
              <a:chOff x="1615" y="4893"/>
              <a:chExt cx="700" cy="830"/>
            </a:xfrm>
          </p:grpSpPr>
          <p:sp>
            <p:nvSpPr>
              <p:cNvPr id="64" name="椭圆 63"/>
              <p:cNvSpPr/>
              <p:nvPr>
                <p:custDataLst>
                  <p:tags r:id="rId12"/>
                </p:custDataLst>
              </p:nvPr>
            </p:nvSpPr>
            <p:spPr>
              <a:xfrm>
                <a:off x="1615" y="4893"/>
                <a:ext cx="700" cy="83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962" name="KSO_Shape"/>
              <p:cNvSpPr/>
              <p:nvPr>
                <p:custDataLst>
                  <p:tags r:id="rId13"/>
                </p:custDataLst>
              </p:nvPr>
            </p:nvSpPr>
            <p:spPr>
              <a:xfrm>
                <a:off x="1807" y="5070"/>
                <a:ext cx="352" cy="3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1947525" h="11268075">
                    <a:moveTo>
                      <a:pt x="8621712" y="8662987"/>
                    </a:moveTo>
                    <a:lnTo>
                      <a:pt x="9699625" y="8662987"/>
                    </a:lnTo>
                    <a:lnTo>
                      <a:pt x="9699625" y="9740900"/>
                    </a:lnTo>
                    <a:lnTo>
                      <a:pt x="8621712" y="9740900"/>
                    </a:lnTo>
                    <a:lnTo>
                      <a:pt x="8621712" y="8662987"/>
                    </a:lnTo>
                    <a:close/>
                    <a:moveTo>
                      <a:pt x="6827837" y="8662987"/>
                    </a:moveTo>
                    <a:lnTo>
                      <a:pt x="7905750" y="8662987"/>
                    </a:lnTo>
                    <a:lnTo>
                      <a:pt x="7905750" y="9740900"/>
                    </a:lnTo>
                    <a:lnTo>
                      <a:pt x="6827837" y="9740900"/>
                    </a:lnTo>
                    <a:lnTo>
                      <a:pt x="6827837" y="8662987"/>
                    </a:lnTo>
                    <a:close/>
                    <a:moveTo>
                      <a:pt x="5029199" y="8662987"/>
                    </a:moveTo>
                    <a:lnTo>
                      <a:pt x="6107112" y="8662987"/>
                    </a:lnTo>
                    <a:lnTo>
                      <a:pt x="6107112" y="9740900"/>
                    </a:lnTo>
                    <a:lnTo>
                      <a:pt x="5029199" y="9740900"/>
                    </a:lnTo>
                    <a:lnTo>
                      <a:pt x="5029199" y="8662987"/>
                    </a:lnTo>
                    <a:close/>
                    <a:moveTo>
                      <a:pt x="717550" y="7853362"/>
                    </a:moveTo>
                    <a:lnTo>
                      <a:pt x="717550" y="10552112"/>
                    </a:lnTo>
                    <a:lnTo>
                      <a:pt x="10510837" y="10552112"/>
                    </a:lnTo>
                    <a:lnTo>
                      <a:pt x="10510837" y="7853362"/>
                    </a:lnTo>
                    <a:lnTo>
                      <a:pt x="717550" y="7853362"/>
                    </a:lnTo>
                    <a:close/>
                    <a:moveTo>
                      <a:pt x="5254625" y="1227137"/>
                    </a:moveTo>
                    <a:lnTo>
                      <a:pt x="2886075" y="3592512"/>
                    </a:lnTo>
                    <a:lnTo>
                      <a:pt x="5254625" y="3592512"/>
                    </a:lnTo>
                    <a:lnTo>
                      <a:pt x="5254625" y="1227137"/>
                    </a:lnTo>
                    <a:close/>
                    <a:moveTo>
                      <a:pt x="5972175" y="715962"/>
                    </a:moveTo>
                    <a:lnTo>
                      <a:pt x="5972175" y="4313237"/>
                    </a:lnTo>
                    <a:lnTo>
                      <a:pt x="2379662" y="4313237"/>
                    </a:lnTo>
                    <a:lnTo>
                      <a:pt x="2379662" y="7135812"/>
                    </a:lnTo>
                    <a:lnTo>
                      <a:pt x="8847137" y="7135812"/>
                    </a:lnTo>
                    <a:lnTo>
                      <a:pt x="8847137" y="715962"/>
                    </a:lnTo>
                    <a:lnTo>
                      <a:pt x="5972175" y="715962"/>
                    </a:lnTo>
                    <a:close/>
                    <a:moveTo>
                      <a:pt x="5465762" y="0"/>
                    </a:moveTo>
                    <a:lnTo>
                      <a:pt x="9564687" y="0"/>
                    </a:lnTo>
                    <a:lnTo>
                      <a:pt x="9564687" y="7135812"/>
                    </a:lnTo>
                    <a:lnTo>
                      <a:pt x="11226800" y="7135812"/>
                    </a:lnTo>
                    <a:lnTo>
                      <a:pt x="11226800" y="7853362"/>
                    </a:lnTo>
                    <a:lnTo>
                      <a:pt x="11947525" y="7853362"/>
                    </a:lnTo>
                    <a:lnTo>
                      <a:pt x="11947525" y="10552112"/>
                    </a:lnTo>
                    <a:lnTo>
                      <a:pt x="11226800" y="10552112"/>
                    </a:lnTo>
                    <a:lnTo>
                      <a:pt x="11226800" y="11268075"/>
                    </a:lnTo>
                    <a:lnTo>
                      <a:pt x="0" y="11268075"/>
                    </a:lnTo>
                    <a:lnTo>
                      <a:pt x="0" y="7135812"/>
                    </a:lnTo>
                    <a:lnTo>
                      <a:pt x="1662112" y="7135812"/>
                    </a:lnTo>
                    <a:lnTo>
                      <a:pt x="1662112" y="3802062"/>
                    </a:lnTo>
                    <a:lnTo>
                      <a:pt x="5465762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955" name="组合 3"/>
            <p:cNvGrpSpPr/>
            <p:nvPr/>
          </p:nvGrpSpPr>
          <p:grpSpPr>
            <a:xfrm>
              <a:off x="2257425" y="4406900"/>
              <a:ext cx="441325" cy="565150"/>
              <a:chOff x="3443" y="6660"/>
              <a:chExt cx="702" cy="830"/>
            </a:xfrm>
          </p:grpSpPr>
          <p:sp>
            <p:nvSpPr>
              <p:cNvPr id="62" name="椭圆 61"/>
              <p:cNvSpPr/>
              <p:nvPr>
                <p:custDataLst>
                  <p:tags r:id="rId10"/>
                </p:custDataLst>
              </p:nvPr>
            </p:nvSpPr>
            <p:spPr>
              <a:xfrm>
                <a:off x="3443" y="6660"/>
                <a:ext cx="702" cy="83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KSO_Shape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683" y="6874"/>
                <a:ext cx="222" cy="380"/>
              </a:xfrm>
              <a:custGeom>
                <a:avLst/>
                <a:gdLst>
                  <a:gd name="T0" fmla="*/ 999172 w 1866900"/>
                  <a:gd name="T1" fmla="*/ 2473907 h 2703513"/>
                  <a:gd name="T2" fmla="*/ 1296035 w 1866900"/>
                  <a:gd name="T3" fmla="*/ 2442149 h 2703513"/>
                  <a:gd name="T4" fmla="*/ 185738 w 1866900"/>
                  <a:gd name="T5" fmla="*/ 2217306 h 2703513"/>
                  <a:gd name="T6" fmla="*/ 196215 w 1866900"/>
                  <a:gd name="T7" fmla="*/ 2492644 h 2703513"/>
                  <a:gd name="T8" fmla="*/ 876300 w 1866900"/>
                  <a:gd name="T9" fmla="*/ 2246523 h 2703513"/>
                  <a:gd name="T10" fmla="*/ 1408430 w 1866900"/>
                  <a:gd name="T11" fmla="*/ 1896556 h 2703513"/>
                  <a:gd name="T12" fmla="*/ 1664970 w 1866900"/>
                  <a:gd name="T13" fmla="*/ 2494231 h 2703513"/>
                  <a:gd name="T14" fmla="*/ 1685925 w 1866900"/>
                  <a:gd name="T15" fmla="*/ 1875596 h 2703513"/>
                  <a:gd name="T16" fmla="*/ 985838 w 1866900"/>
                  <a:gd name="T17" fmla="*/ 2091864 h 2703513"/>
                  <a:gd name="T18" fmla="*/ 1278890 w 1866900"/>
                  <a:gd name="T19" fmla="*/ 2133467 h 2703513"/>
                  <a:gd name="T20" fmla="*/ 1237298 w 1866900"/>
                  <a:gd name="T21" fmla="*/ 1865434 h 2703513"/>
                  <a:gd name="T22" fmla="*/ 580072 w 1866900"/>
                  <a:gd name="T23" fmla="*/ 2124892 h 2703513"/>
                  <a:gd name="T24" fmla="*/ 879792 w 1866900"/>
                  <a:gd name="T25" fmla="*/ 2103615 h 2703513"/>
                  <a:gd name="T26" fmla="*/ 190818 w 1866900"/>
                  <a:gd name="T27" fmla="*/ 1870197 h 2703513"/>
                  <a:gd name="T28" fmla="*/ 190818 w 1866900"/>
                  <a:gd name="T29" fmla="*/ 2146170 h 2703513"/>
                  <a:gd name="T30" fmla="*/ 462915 w 1866900"/>
                  <a:gd name="T31" fmla="*/ 1907036 h 2703513"/>
                  <a:gd name="T32" fmla="*/ 1411288 w 1866900"/>
                  <a:gd name="T33" fmla="*/ 1546906 h 2703513"/>
                  <a:gd name="T34" fmla="*/ 1659255 w 1866900"/>
                  <a:gd name="T35" fmla="*/ 1805730 h 2703513"/>
                  <a:gd name="T36" fmla="*/ 1690688 w 1866900"/>
                  <a:gd name="T37" fmla="*/ 1534838 h 2703513"/>
                  <a:gd name="T38" fmla="*/ 985838 w 1866900"/>
                  <a:gd name="T39" fmla="*/ 1579934 h 2703513"/>
                  <a:gd name="T40" fmla="*/ 1275080 w 1866900"/>
                  <a:gd name="T41" fmla="*/ 1792709 h 2703513"/>
                  <a:gd name="T42" fmla="*/ 1243330 w 1866900"/>
                  <a:gd name="T43" fmla="*/ 1521500 h 2703513"/>
                  <a:gd name="T44" fmla="*/ 577215 w 1866900"/>
                  <a:gd name="T45" fmla="*/ 1775242 h 2703513"/>
                  <a:gd name="T46" fmla="*/ 878522 w 1866900"/>
                  <a:gd name="T47" fmla="*/ 1764762 h 2703513"/>
                  <a:gd name="T48" fmla="*/ 196215 w 1866900"/>
                  <a:gd name="T49" fmla="*/ 1523723 h 2703513"/>
                  <a:gd name="T50" fmla="*/ 185738 w 1866900"/>
                  <a:gd name="T51" fmla="*/ 1799061 h 2703513"/>
                  <a:gd name="T52" fmla="*/ 464185 w 1866900"/>
                  <a:gd name="T53" fmla="*/ 1568184 h 2703513"/>
                  <a:gd name="T54" fmla="*/ 1415098 w 1866900"/>
                  <a:gd name="T55" fmla="*/ 1197892 h 2703513"/>
                  <a:gd name="T56" fmla="*/ 1653222 w 1866900"/>
                  <a:gd name="T57" fmla="*/ 1461796 h 2703513"/>
                  <a:gd name="T58" fmla="*/ 1694815 w 1866900"/>
                  <a:gd name="T59" fmla="*/ 1194081 h 2703513"/>
                  <a:gd name="T60" fmla="*/ 985838 w 1866900"/>
                  <a:gd name="T61" fmla="*/ 1229649 h 2703513"/>
                  <a:gd name="T62" fmla="*/ 1270635 w 1866900"/>
                  <a:gd name="T63" fmla="*/ 1451634 h 2703513"/>
                  <a:gd name="T64" fmla="*/ 1249362 w 1866900"/>
                  <a:gd name="T65" fmla="*/ 1177567 h 2703513"/>
                  <a:gd name="T66" fmla="*/ 574675 w 1866900"/>
                  <a:gd name="T67" fmla="*/ 1425593 h 2703513"/>
                  <a:gd name="T68" fmla="*/ 876300 w 1866900"/>
                  <a:gd name="T69" fmla="*/ 1425593 h 2703513"/>
                  <a:gd name="T70" fmla="*/ 201612 w 1866900"/>
                  <a:gd name="T71" fmla="*/ 1177567 h 2703513"/>
                  <a:gd name="T72" fmla="*/ 180975 w 1866900"/>
                  <a:gd name="T73" fmla="*/ 1451634 h 2703513"/>
                  <a:gd name="T74" fmla="*/ 465138 w 1866900"/>
                  <a:gd name="T75" fmla="*/ 1229649 h 2703513"/>
                  <a:gd name="T76" fmla="*/ 1432765 w 1866900"/>
                  <a:gd name="T77" fmla="*/ 681355 h 2703513"/>
                  <a:gd name="T78" fmla="*/ 1452742 w 1866900"/>
                  <a:gd name="T79" fmla="*/ 840740 h 2703513"/>
                  <a:gd name="T80" fmla="*/ 1520285 w 1866900"/>
                  <a:gd name="T81" fmla="*/ 704850 h 2703513"/>
                  <a:gd name="T82" fmla="*/ 1556117 w 1866900"/>
                  <a:gd name="T83" fmla="*/ 623887 h 2703513"/>
                  <a:gd name="T84" fmla="*/ 1584974 w 1866900"/>
                  <a:gd name="T85" fmla="*/ 850900 h 2703513"/>
                  <a:gd name="T86" fmla="*/ 1431813 w 1866900"/>
                  <a:gd name="T87" fmla="*/ 905510 h 2703513"/>
                  <a:gd name="T88" fmla="*/ 1343025 w 1866900"/>
                  <a:gd name="T89" fmla="*/ 803910 h 2703513"/>
                  <a:gd name="T90" fmla="*/ 1413739 w 1866900"/>
                  <a:gd name="T91" fmla="*/ 608647 h 2703513"/>
                  <a:gd name="T92" fmla="*/ 1049937 w 1866900"/>
                  <a:gd name="T93" fmla="*/ 365683 h 2703513"/>
                  <a:gd name="T94" fmla="*/ 1134391 w 1866900"/>
                  <a:gd name="T95" fmla="*/ 486262 h 2703513"/>
                  <a:gd name="T96" fmla="*/ 1125468 w 1866900"/>
                  <a:gd name="T97" fmla="*/ 319234 h 2703513"/>
                  <a:gd name="T98" fmla="*/ 1217889 w 1866900"/>
                  <a:gd name="T99" fmla="*/ 310326 h 2703513"/>
                  <a:gd name="T100" fmla="*/ 1189844 w 1866900"/>
                  <a:gd name="T101" fmla="*/ 534621 h 2703513"/>
                  <a:gd name="T102" fmla="*/ 1019661 w 1866900"/>
                  <a:gd name="T103" fmla="*/ 537802 h 2703513"/>
                  <a:gd name="T104" fmla="*/ 979824 w 1866900"/>
                  <a:gd name="T105" fmla="*/ 331005 h 2703513"/>
                  <a:gd name="T106" fmla="*/ 1098379 w 1866900"/>
                  <a:gd name="T107" fmla="*/ 247650 h 2703513"/>
                  <a:gd name="T108" fmla="*/ 1149668 w 1866900"/>
                  <a:gd name="T109" fmla="*/ 909638 h 2703513"/>
                  <a:gd name="T110" fmla="*/ 1427798 w 1866900"/>
                  <a:gd name="T111" fmla="*/ 244793 h 2703513"/>
                  <a:gd name="T112" fmla="*/ 168275 w 1866900"/>
                  <a:gd name="T113" fmla="*/ 960663 h 2703513"/>
                  <a:gd name="T114" fmla="*/ 1711960 w 1866900"/>
                  <a:gd name="T115" fmla="*/ 929224 h 2703513"/>
                  <a:gd name="T116" fmla="*/ 1811338 w 1866900"/>
                  <a:gd name="T117" fmla="*/ 3493 h 2703513"/>
                  <a:gd name="T118" fmla="*/ 1825625 w 1866900"/>
                  <a:gd name="T119" fmla="*/ 2693986 h 2703513"/>
                  <a:gd name="T120" fmla="*/ 1905 w 1866900"/>
                  <a:gd name="T121" fmla="*/ 62562 h 2703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66900" h="2703513">
                    <a:moveTo>
                      <a:pt x="1044575" y="2210002"/>
                    </a:moveTo>
                    <a:lnTo>
                      <a:pt x="1038542" y="2210320"/>
                    </a:lnTo>
                    <a:lnTo>
                      <a:pt x="1032828" y="2211590"/>
                    </a:lnTo>
                    <a:lnTo>
                      <a:pt x="1027112" y="2212860"/>
                    </a:lnTo>
                    <a:lnTo>
                      <a:pt x="1022032" y="2214766"/>
                    </a:lnTo>
                    <a:lnTo>
                      <a:pt x="1016635" y="2217306"/>
                    </a:lnTo>
                    <a:lnTo>
                      <a:pt x="1011872" y="2220482"/>
                    </a:lnTo>
                    <a:lnTo>
                      <a:pt x="1007110" y="2223658"/>
                    </a:lnTo>
                    <a:lnTo>
                      <a:pt x="1002982" y="2227469"/>
                    </a:lnTo>
                    <a:lnTo>
                      <a:pt x="999172" y="2231597"/>
                    </a:lnTo>
                    <a:lnTo>
                      <a:pt x="995998" y="2236361"/>
                    </a:lnTo>
                    <a:lnTo>
                      <a:pt x="992822" y="2241124"/>
                    </a:lnTo>
                    <a:lnTo>
                      <a:pt x="990282" y="2246523"/>
                    </a:lnTo>
                    <a:lnTo>
                      <a:pt x="988378" y="2251604"/>
                    </a:lnTo>
                    <a:lnTo>
                      <a:pt x="987108" y="2257321"/>
                    </a:lnTo>
                    <a:lnTo>
                      <a:pt x="985838" y="2263037"/>
                    </a:lnTo>
                    <a:lnTo>
                      <a:pt x="985838" y="2269071"/>
                    </a:lnTo>
                    <a:lnTo>
                      <a:pt x="985838" y="2436433"/>
                    </a:lnTo>
                    <a:lnTo>
                      <a:pt x="985838" y="2442149"/>
                    </a:lnTo>
                    <a:lnTo>
                      <a:pt x="987108" y="2448183"/>
                    </a:lnTo>
                    <a:lnTo>
                      <a:pt x="988378" y="2453899"/>
                    </a:lnTo>
                    <a:lnTo>
                      <a:pt x="990282" y="2459298"/>
                    </a:lnTo>
                    <a:lnTo>
                      <a:pt x="992822" y="2464697"/>
                    </a:lnTo>
                    <a:lnTo>
                      <a:pt x="995998" y="2469461"/>
                    </a:lnTo>
                    <a:lnTo>
                      <a:pt x="999172" y="2473907"/>
                    </a:lnTo>
                    <a:lnTo>
                      <a:pt x="1002982" y="2478035"/>
                    </a:lnTo>
                    <a:lnTo>
                      <a:pt x="1007110" y="2481528"/>
                    </a:lnTo>
                    <a:lnTo>
                      <a:pt x="1011872" y="2485339"/>
                    </a:lnTo>
                    <a:lnTo>
                      <a:pt x="1016635" y="2488198"/>
                    </a:lnTo>
                    <a:lnTo>
                      <a:pt x="1022032" y="2490421"/>
                    </a:lnTo>
                    <a:lnTo>
                      <a:pt x="1027112" y="2492644"/>
                    </a:lnTo>
                    <a:lnTo>
                      <a:pt x="1032828" y="2494231"/>
                    </a:lnTo>
                    <a:lnTo>
                      <a:pt x="1038542" y="2495184"/>
                    </a:lnTo>
                    <a:lnTo>
                      <a:pt x="1044575" y="2495502"/>
                    </a:lnTo>
                    <a:lnTo>
                      <a:pt x="1237298" y="2495502"/>
                    </a:lnTo>
                    <a:lnTo>
                      <a:pt x="1243330" y="2495184"/>
                    </a:lnTo>
                    <a:lnTo>
                      <a:pt x="1249362" y="2494231"/>
                    </a:lnTo>
                    <a:lnTo>
                      <a:pt x="1254760" y="2492644"/>
                    </a:lnTo>
                    <a:lnTo>
                      <a:pt x="1260475" y="2490421"/>
                    </a:lnTo>
                    <a:lnTo>
                      <a:pt x="1265555" y="2488198"/>
                    </a:lnTo>
                    <a:lnTo>
                      <a:pt x="1270635" y="2485339"/>
                    </a:lnTo>
                    <a:lnTo>
                      <a:pt x="1275080" y="2481528"/>
                    </a:lnTo>
                    <a:lnTo>
                      <a:pt x="1278890" y="2478035"/>
                    </a:lnTo>
                    <a:lnTo>
                      <a:pt x="1283018" y="2473907"/>
                    </a:lnTo>
                    <a:lnTo>
                      <a:pt x="1286510" y="2469461"/>
                    </a:lnTo>
                    <a:lnTo>
                      <a:pt x="1289368" y="2464697"/>
                    </a:lnTo>
                    <a:lnTo>
                      <a:pt x="1291908" y="2459298"/>
                    </a:lnTo>
                    <a:lnTo>
                      <a:pt x="1293812" y="2453899"/>
                    </a:lnTo>
                    <a:lnTo>
                      <a:pt x="1295400" y="2448183"/>
                    </a:lnTo>
                    <a:lnTo>
                      <a:pt x="1296035" y="2442149"/>
                    </a:lnTo>
                    <a:lnTo>
                      <a:pt x="1296352" y="2436433"/>
                    </a:lnTo>
                    <a:lnTo>
                      <a:pt x="1296352" y="2269071"/>
                    </a:lnTo>
                    <a:lnTo>
                      <a:pt x="1296035" y="2263037"/>
                    </a:lnTo>
                    <a:lnTo>
                      <a:pt x="1295400" y="2257321"/>
                    </a:lnTo>
                    <a:lnTo>
                      <a:pt x="1293812" y="2251604"/>
                    </a:lnTo>
                    <a:lnTo>
                      <a:pt x="1291908" y="2246523"/>
                    </a:lnTo>
                    <a:lnTo>
                      <a:pt x="1289368" y="2241124"/>
                    </a:lnTo>
                    <a:lnTo>
                      <a:pt x="1286510" y="2236361"/>
                    </a:lnTo>
                    <a:lnTo>
                      <a:pt x="1283018" y="2231597"/>
                    </a:lnTo>
                    <a:lnTo>
                      <a:pt x="1278890" y="2227469"/>
                    </a:lnTo>
                    <a:lnTo>
                      <a:pt x="1275080" y="2223658"/>
                    </a:lnTo>
                    <a:lnTo>
                      <a:pt x="1270635" y="2220482"/>
                    </a:lnTo>
                    <a:lnTo>
                      <a:pt x="1265555" y="2217306"/>
                    </a:lnTo>
                    <a:lnTo>
                      <a:pt x="1260475" y="2214766"/>
                    </a:lnTo>
                    <a:lnTo>
                      <a:pt x="1254760" y="2212860"/>
                    </a:lnTo>
                    <a:lnTo>
                      <a:pt x="1249362" y="2211590"/>
                    </a:lnTo>
                    <a:lnTo>
                      <a:pt x="1243330" y="2210320"/>
                    </a:lnTo>
                    <a:lnTo>
                      <a:pt x="1237298" y="2210002"/>
                    </a:lnTo>
                    <a:lnTo>
                      <a:pt x="1044575" y="2210002"/>
                    </a:lnTo>
                    <a:close/>
                    <a:moveTo>
                      <a:pt x="213678" y="2210002"/>
                    </a:moveTo>
                    <a:lnTo>
                      <a:pt x="207645" y="2210320"/>
                    </a:lnTo>
                    <a:lnTo>
                      <a:pt x="201612" y="2211590"/>
                    </a:lnTo>
                    <a:lnTo>
                      <a:pt x="196215" y="2212860"/>
                    </a:lnTo>
                    <a:lnTo>
                      <a:pt x="190818" y="2214766"/>
                    </a:lnTo>
                    <a:lnTo>
                      <a:pt x="185738" y="2217306"/>
                    </a:lnTo>
                    <a:lnTo>
                      <a:pt x="180975" y="2220482"/>
                    </a:lnTo>
                    <a:lnTo>
                      <a:pt x="175895" y="2223658"/>
                    </a:lnTo>
                    <a:lnTo>
                      <a:pt x="171768" y="2227469"/>
                    </a:lnTo>
                    <a:lnTo>
                      <a:pt x="168275" y="2231597"/>
                    </a:lnTo>
                    <a:lnTo>
                      <a:pt x="164782" y="2236361"/>
                    </a:lnTo>
                    <a:lnTo>
                      <a:pt x="161925" y="2241124"/>
                    </a:lnTo>
                    <a:lnTo>
                      <a:pt x="159385" y="2246523"/>
                    </a:lnTo>
                    <a:lnTo>
                      <a:pt x="157480" y="2251604"/>
                    </a:lnTo>
                    <a:lnTo>
                      <a:pt x="155892" y="2257321"/>
                    </a:lnTo>
                    <a:lnTo>
                      <a:pt x="154940" y="2263037"/>
                    </a:lnTo>
                    <a:lnTo>
                      <a:pt x="154305" y="2269071"/>
                    </a:lnTo>
                    <a:lnTo>
                      <a:pt x="154305" y="2436433"/>
                    </a:lnTo>
                    <a:lnTo>
                      <a:pt x="154940" y="2442149"/>
                    </a:lnTo>
                    <a:lnTo>
                      <a:pt x="155892" y="2448183"/>
                    </a:lnTo>
                    <a:lnTo>
                      <a:pt x="157480" y="2453899"/>
                    </a:lnTo>
                    <a:lnTo>
                      <a:pt x="159385" y="2459298"/>
                    </a:lnTo>
                    <a:lnTo>
                      <a:pt x="161925" y="2464697"/>
                    </a:lnTo>
                    <a:lnTo>
                      <a:pt x="164782" y="2469461"/>
                    </a:lnTo>
                    <a:lnTo>
                      <a:pt x="168275" y="2473907"/>
                    </a:lnTo>
                    <a:lnTo>
                      <a:pt x="171768" y="2478035"/>
                    </a:lnTo>
                    <a:lnTo>
                      <a:pt x="175895" y="2481528"/>
                    </a:lnTo>
                    <a:lnTo>
                      <a:pt x="180975" y="2485339"/>
                    </a:lnTo>
                    <a:lnTo>
                      <a:pt x="185738" y="2488198"/>
                    </a:lnTo>
                    <a:lnTo>
                      <a:pt x="190818" y="2490421"/>
                    </a:lnTo>
                    <a:lnTo>
                      <a:pt x="196215" y="2492644"/>
                    </a:lnTo>
                    <a:lnTo>
                      <a:pt x="201612" y="2494231"/>
                    </a:lnTo>
                    <a:lnTo>
                      <a:pt x="207645" y="2495184"/>
                    </a:lnTo>
                    <a:lnTo>
                      <a:pt x="213678" y="2495502"/>
                    </a:lnTo>
                    <a:lnTo>
                      <a:pt x="822008" y="2495502"/>
                    </a:lnTo>
                    <a:lnTo>
                      <a:pt x="828040" y="2495184"/>
                    </a:lnTo>
                    <a:lnTo>
                      <a:pt x="834072" y="2494231"/>
                    </a:lnTo>
                    <a:lnTo>
                      <a:pt x="839470" y="2492644"/>
                    </a:lnTo>
                    <a:lnTo>
                      <a:pt x="844868" y="2490421"/>
                    </a:lnTo>
                    <a:lnTo>
                      <a:pt x="849948" y="2488198"/>
                    </a:lnTo>
                    <a:lnTo>
                      <a:pt x="854710" y="2485339"/>
                    </a:lnTo>
                    <a:lnTo>
                      <a:pt x="859472" y="2481528"/>
                    </a:lnTo>
                    <a:lnTo>
                      <a:pt x="863600" y="2478035"/>
                    </a:lnTo>
                    <a:lnTo>
                      <a:pt x="867410" y="2473907"/>
                    </a:lnTo>
                    <a:lnTo>
                      <a:pt x="870585" y="2469461"/>
                    </a:lnTo>
                    <a:lnTo>
                      <a:pt x="873760" y="2464697"/>
                    </a:lnTo>
                    <a:lnTo>
                      <a:pt x="876300" y="2459298"/>
                    </a:lnTo>
                    <a:lnTo>
                      <a:pt x="878522" y="2453899"/>
                    </a:lnTo>
                    <a:lnTo>
                      <a:pt x="879792" y="2448183"/>
                    </a:lnTo>
                    <a:lnTo>
                      <a:pt x="880745" y="2442149"/>
                    </a:lnTo>
                    <a:lnTo>
                      <a:pt x="881062" y="2436433"/>
                    </a:lnTo>
                    <a:lnTo>
                      <a:pt x="881062" y="2269071"/>
                    </a:lnTo>
                    <a:lnTo>
                      <a:pt x="880745" y="2263037"/>
                    </a:lnTo>
                    <a:lnTo>
                      <a:pt x="879792" y="2257321"/>
                    </a:lnTo>
                    <a:lnTo>
                      <a:pt x="878522" y="2251604"/>
                    </a:lnTo>
                    <a:lnTo>
                      <a:pt x="876300" y="2246523"/>
                    </a:lnTo>
                    <a:lnTo>
                      <a:pt x="873760" y="2241124"/>
                    </a:lnTo>
                    <a:lnTo>
                      <a:pt x="870585" y="2236361"/>
                    </a:lnTo>
                    <a:lnTo>
                      <a:pt x="867410" y="2231597"/>
                    </a:lnTo>
                    <a:lnTo>
                      <a:pt x="863600" y="2227469"/>
                    </a:lnTo>
                    <a:lnTo>
                      <a:pt x="859472" y="2223658"/>
                    </a:lnTo>
                    <a:lnTo>
                      <a:pt x="854710" y="2220482"/>
                    </a:lnTo>
                    <a:lnTo>
                      <a:pt x="849948" y="2217306"/>
                    </a:lnTo>
                    <a:lnTo>
                      <a:pt x="844868" y="2214766"/>
                    </a:lnTo>
                    <a:lnTo>
                      <a:pt x="839470" y="2212860"/>
                    </a:lnTo>
                    <a:lnTo>
                      <a:pt x="834072" y="2211590"/>
                    </a:lnTo>
                    <a:lnTo>
                      <a:pt x="828040" y="2210320"/>
                    </a:lnTo>
                    <a:lnTo>
                      <a:pt x="822008" y="2210002"/>
                    </a:lnTo>
                    <a:lnTo>
                      <a:pt x="213678" y="2210002"/>
                    </a:lnTo>
                    <a:close/>
                    <a:moveTo>
                      <a:pt x="1460500" y="1865434"/>
                    </a:moveTo>
                    <a:lnTo>
                      <a:pt x="1454468" y="1865751"/>
                    </a:lnTo>
                    <a:lnTo>
                      <a:pt x="1448435" y="1866704"/>
                    </a:lnTo>
                    <a:lnTo>
                      <a:pt x="1443038" y="1867974"/>
                    </a:lnTo>
                    <a:lnTo>
                      <a:pt x="1437322" y="1870197"/>
                    </a:lnTo>
                    <a:lnTo>
                      <a:pt x="1432242" y="1872420"/>
                    </a:lnTo>
                    <a:lnTo>
                      <a:pt x="1427162" y="1875596"/>
                    </a:lnTo>
                    <a:lnTo>
                      <a:pt x="1422718" y="1879089"/>
                    </a:lnTo>
                    <a:lnTo>
                      <a:pt x="1418590" y="1882900"/>
                    </a:lnTo>
                    <a:lnTo>
                      <a:pt x="1415098" y="1887029"/>
                    </a:lnTo>
                    <a:lnTo>
                      <a:pt x="1411288" y="1891475"/>
                    </a:lnTo>
                    <a:lnTo>
                      <a:pt x="1408430" y="1896556"/>
                    </a:lnTo>
                    <a:lnTo>
                      <a:pt x="1406208" y="1901637"/>
                    </a:lnTo>
                    <a:lnTo>
                      <a:pt x="1403985" y="1907036"/>
                    </a:lnTo>
                    <a:lnTo>
                      <a:pt x="1402398" y="1912752"/>
                    </a:lnTo>
                    <a:lnTo>
                      <a:pt x="1401762" y="1918469"/>
                    </a:lnTo>
                    <a:lnTo>
                      <a:pt x="1401128" y="1924503"/>
                    </a:lnTo>
                    <a:lnTo>
                      <a:pt x="1401128" y="2436433"/>
                    </a:lnTo>
                    <a:lnTo>
                      <a:pt x="1401762" y="2442149"/>
                    </a:lnTo>
                    <a:lnTo>
                      <a:pt x="1402398" y="2448183"/>
                    </a:lnTo>
                    <a:lnTo>
                      <a:pt x="1403985" y="2453899"/>
                    </a:lnTo>
                    <a:lnTo>
                      <a:pt x="1406208" y="2459298"/>
                    </a:lnTo>
                    <a:lnTo>
                      <a:pt x="1408430" y="2464697"/>
                    </a:lnTo>
                    <a:lnTo>
                      <a:pt x="1411288" y="2469461"/>
                    </a:lnTo>
                    <a:lnTo>
                      <a:pt x="1415098" y="2473907"/>
                    </a:lnTo>
                    <a:lnTo>
                      <a:pt x="1418590" y="2478035"/>
                    </a:lnTo>
                    <a:lnTo>
                      <a:pt x="1422718" y="2481528"/>
                    </a:lnTo>
                    <a:lnTo>
                      <a:pt x="1427162" y="2485339"/>
                    </a:lnTo>
                    <a:lnTo>
                      <a:pt x="1432242" y="2488198"/>
                    </a:lnTo>
                    <a:lnTo>
                      <a:pt x="1437322" y="2490421"/>
                    </a:lnTo>
                    <a:lnTo>
                      <a:pt x="1443038" y="2492644"/>
                    </a:lnTo>
                    <a:lnTo>
                      <a:pt x="1448435" y="2494231"/>
                    </a:lnTo>
                    <a:lnTo>
                      <a:pt x="1454468" y="2495184"/>
                    </a:lnTo>
                    <a:lnTo>
                      <a:pt x="1460500" y="2495502"/>
                    </a:lnTo>
                    <a:lnTo>
                      <a:pt x="1653222" y="2495502"/>
                    </a:lnTo>
                    <a:lnTo>
                      <a:pt x="1659255" y="2495184"/>
                    </a:lnTo>
                    <a:lnTo>
                      <a:pt x="1664970" y="2494231"/>
                    </a:lnTo>
                    <a:lnTo>
                      <a:pt x="1670685" y="2492644"/>
                    </a:lnTo>
                    <a:lnTo>
                      <a:pt x="1676082" y="2490421"/>
                    </a:lnTo>
                    <a:lnTo>
                      <a:pt x="1681162" y="2488198"/>
                    </a:lnTo>
                    <a:lnTo>
                      <a:pt x="1685925" y="2485339"/>
                    </a:lnTo>
                    <a:lnTo>
                      <a:pt x="1690688" y="2481528"/>
                    </a:lnTo>
                    <a:lnTo>
                      <a:pt x="1694815" y="2478035"/>
                    </a:lnTo>
                    <a:lnTo>
                      <a:pt x="1698625" y="2473907"/>
                    </a:lnTo>
                    <a:lnTo>
                      <a:pt x="1701800" y="2469461"/>
                    </a:lnTo>
                    <a:lnTo>
                      <a:pt x="1704658" y="2464697"/>
                    </a:lnTo>
                    <a:lnTo>
                      <a:pt x="1707515" y="2459298"/>
                    </a:lnTo>
                    <a:lnTo>
                      <a:pt x="1709420" y="2453899"/>
                    </a:lnTo>
                    <a:lnTo>
                      <a:pt x="1710690" y="2448183"/>
                    </a:lnTo>
                    <a:lnTo>
                      <a:pt x="1711960" y="2442149"/>
                    </a:lnTo>
                    <a:lnTo>
                      <a:pt x="1712278" y="2436433"/>
                    </a:lnTo>
                    <a:lnTo>
                      <a:pt x="1712278" y="1924503"/>
                    </a:lnTo>
                    <a:lnTo>
                      <a:pt x="1711960" y="1918469"/>
                    </a:lnTo>
                    <a:lnTo>
                      <a:pt x="1710690" y="1912752"/>
                    </a:lnTo>
                    <a:lnTo>
                      <a:pt x="1709420" y="1907036"/>
                    </a:lnTo>
                    <a:lnTo>
                      <a:pt x="1707515" y="1901637"/>
                    </a:lnTo>
                    <a:lnTo>
                      <a:pt x="1704658" y="1896556"/>
                    </a:lnTo>
                    <a:lnTo>
                      <a:pt x="1701800" y="1891475"/>
                    </a:lnTo>
                    <a:lnTo>
                      <a:pt x="1698625" y="1887029"/>
                    </a:lnTo>
                    <a:lnTo>
                      <a:pt x="1694815" y="1882900"/>
                    </a:lnTo>
                    <a:lnTo>
                      <a:pt x="1690688" y="1879089"/>
                    </a:lnTo>
                    <a:lnTo>
                      <a:pt x="1685925" y="1875596"/>
                    </a:lnTo>
                    <a:lnTo>
                      <a:pt x="1681162" y="1872420"/>
                    </a:lnTo>
                    <a:lnTo>
                      <a:pt x="1676082" y="1870197"/>
                    </a:lnTo>
                    <a:lnTo>
                      <a:pt x="1670685" y="1867974"/>
                    </a:lnTo>
                    <a:lnTo>
                      <a:pt x="1664970" y="1866704"/>
                    </a:lnTo>
                    <a:lnTo>
                      <a:pt x="1659255" y="1865751"/>
                    </a:lnTo>
                    <a:lnTo>
                      <a:pt x="1653222" y="1865434"/>
                    </a:lnTo>
                    <a:lnTo>
                      <a:pt x="1460500" y="1865434"/>
                    </a:lnTo>
                    <a:close/>
                    <a:moveTo>
                      <a:pt x="1044575" y="1865434"/>
                    </a:moveTo>
                    <a:lnTo>
                      <a:pt x="1038542" y="1865751"/>
                    </a:lnTo>
                    <a:lnTo>
                      <a:pt x="1032828" y="1866704"/>
                    </a:lnTo>
                    <a:lnTo>
                      <a:pt x="1027112" y="1867974"/>
                    </a:lnTo>
                    <a:lnTo>
                      <a:pt x="1022032" y="1870197"/>
                    </a:lnTo>
                    <a:lnTo>
                      <a:pt x="1016635" y="1872420"/>
                    </a:lnTo>
                    <a:lnTo>
                      <a:pt x="1011872" y="1875596"/>
                    </a:lnTo>
                    <a:lnTo>
                      <a:pt x="1007110" y="1879089"/>
                    </a:lnTo>
                    <a:lnTo>
                      <a:pt x="1002982" y="1882900"/>
                    </a:lnTo>
                    <a:lnTo>
                      <a:pt x="999172" y="1887029"/>
                    </a:lnTo>
                    <a:lnTo>
                      <a:pt x="995998" y="1891475"/>
                    </a:lnTo>
                    <a:lnTo>
                      <a:pt x="992822" y="1896556"/>
                    </a:lnTo>
                    <a:lnTo>
                      <a:pt x="990282" y="1901637"/>
                    </a:lnTo>
                    <a:lnTo>
                      <a:pt x="988378" y="1907036"/>
                    </a:lnTo>
                    <a:lnTo>
                      <a:pt x="987108" y="1912752"/>
                    </a:lnTo>
                    <a:lnTo>
                      <a:pt x="985838" y="1918469"/>
                    </a:lnTo>
                    <a:lnTo>
                      <a:pt x="985838" y="1924503"/>
                    </a:lnTo>
                    <a:lnTo>
                      <a:pt x="985838" y="2091864"/>
                    </a:lnTo>
                    <a:lnTo>
                      <a:pt x="985838" y="2097898"/>
                    </a:lnTo>
                    <a:lnTo>
                      <a:pt x="987108" y="2103615"/>
                    </a:lnTo>
                    <a:lnTo>
                      <a:pt x="988378" y="2109331"/>
                    </a:lnTo>
                    <a:lnTo>
                      <a:pt x="990282" y="2114730"/>
                    </a:lnTo>
                    <a:lnTo>
                      <a:pt x="992822" y="2119811"/>
                    </a:lnTo>
                    <a:lnTo>
                      <a:pt x="995998" y="2124892"/>
                    </a:lnTo>
                    <a:lnTo>
                      <a:pt x="999172" y="2129338"/>
                    </a:lnTo>
                    <a:lnTo>
                      <a:pt x="1002982" y="2133467"/>
                    </a:lnTo>
                    <a:lnTo>
                      <a:pt x="1007110" y="2137278"/>
                    </a:lnTo>
                    <a:lnTo>
                      <a:pt x="1011872" y="2140453"/>
                    </a:lnTo>
                    <a:lnTo>
                      <a:pt x="1016635" y="2143311"/>
                    </a:lnTo>
                    <a:lnTo>
                      <a:pt x="1022032" y="2146170"/>
                    </a:lnTo>
                    <a:lnTo>
                      <a:pt x="1027112" y="2148393"/>
                    </a:lnTo>
                    <a:lnTo>
                      <a:pt x="1032828" y="2149345"/>
                    </a:lnTo>
                    <a:lnTo>
                      <a:pt x="1038542" y="2150616"/>
                    </a:lnTo>
                    <a:lnTo>
                      <a:pt x="1044575" y="2150933"/>
                    </a:lnTo>
                    <a:lnTo>
                      <a:pt x="1237298" y="2150933"/>
                    </a:lnTo>
                    <a:lnTo>
                      <a:pt x="1243330" y="2150616"/>
                    </a:lnTo>
                    <a:lnTo>
                      <a:pt x="1249362" y="2149345"/>
                    </a:lnTo>
                    <a:lnTo>
                      <a:pt x="1254760" y="2148393"/>
                    </a:lnTo>
                    <a:lnTo>
                      <a:pt x="1260475" y="2146170"/>
                    </a:lnTo>
                    <a:lnTo>
                      <a:pt x="1265555" y="2143311"/>
                    </a:lnTo>
                    <a:lnTo>
                      <a:pt x="1270635" y="2140453"/>
                    </a:lnTo>
                    <a:lnTo>
                      <a:pt x="1275080" y="2137278"/>
                    </a:lnTo>
                    <a:lnTo>
                      <a:pt x="1278890" y="2133467"/>
                    </a:lnTo>
                    <a:lnTo>
                      <a:pt x="1283018" y="2129338"/>
                    </a:lnTo>
                    <a:lnTo>
                      <a:pt x="1286510" y="2124892"/>
                    </a:lnTo>
                    <a:lnTo>
                      <a:pt x="1289368" y="2119811"/>
                    </a:lnTo>
                    <a:lnTo>
                      <a:pt x="1291908" y="2114730"/>
                    </a:lnTo>
                    <a:lnTo>
                      <a:pt x="1293812" y="2109331"/>
                    </a:lnTo>
                    <a:lnTo>
                      <a:pt x="1295400" y="2103615"/>
                    </a:lnTo>
                    <a:lnTo>
                      <a:pt x="1296035" y="2097898"/>
                    </a:lnTo>
                    <a:lnTo>
                      <a:pt x="1296352" y="2091864"/>
                    </a:lnTo>
                    <a:lnTo>
                      <a:pt x="1296352" y="1924503"/>
                    </a:lnTo>
                    <a:lnTo>
                      <a:pt x="1296035" y="1918469"/>
                    </a:lnTo>
                    <a:lnTo>
                      <a:pt x="1295400" y="1912752"/>
                    </a:lnTo>
                    <a:lnTo>
                      <a:pt x="1293812" y="1907036"/>
                    </a:lnTo>
                    <a:lnTo>
                      <a:pt x="1291908" y="1901637"/>
                    </a:lnTo>
                    <a:lnTo>
                      <a:pt x="1289368" y="1896556"/>
                    </a:lnTo>
                    <a:lnTo>
                      <a:pt x="1286510" y="1891475"/>
                    </a:lnTo>
                    <a:lnTo>
                      <a:pt x="1283018" y="1887029"/>
                    </a:lnTo>
                    <a:lnTo>
                      <a:pt x="1278890" y="1882900"/>
                    </a:lnTo>
                    <a:lnTo>
                      <a:pt x="1275080" y="1879089"/>
                    </a:lnTo>
                    <a:lnTo>
                      <a:pt x="1270635" y="1875596"/>
                    </a:lnTo>
                    <a:lnTo>
                      <a:pt x="1265555" y="1872420"/>
                    </a:lnTo>
                    <a:lnTo>
                      <a:pt x="1260475" y="1870197"/>
                    </a:lnTo>
                    <a:lnTo>
                      <a:pt x="1254760" y="1867974"/>
                    </a:lnTo>
                    <a:lnTo>
                      <a:pt x="1249362" y="1866704"/>
                    </a:lnTo>
                    <a:lnTo>
                      <a:pt x="1243330" y="1865751"/>
                    </a:lnTo>
                    <a:lnTo>
                      <a:pt x="1237298" y="1865434"/>
                    </a:lnTo>
                    <a:lnTo>
                      <a:pt x="1044575" y="1865434"/>
                    </a:lnTo>
                    <a:close/>
                    <a:moveTo>
                      <a:pt x="629285" y="1865434"/>
                    </a:moveTo>
                    <a:lnTo>
                      <a:pt x="623252" y="1865751"/>
                    </a:lnTo>
                    <a:lnTo>
                      <a:pt x="617220" y="1866704"/>
                    </a:lnTo>
                    <a:lnTo>
                      <a:pt x="611822" y="1867974"/>
                    </a:lnTo>
                    <a:lnTo>
                      <a:pt x="606108" y="1870197"/>
                    </a:lnTo>
                    <a:lnTo>
                      <a:pt x="601028" y="1872420"/>
                    </a:lnTo>
                    <a:lnTo>
                      <a:pt x="596265" y="1875596"/>
                    </a:lnTo>
                    <a:lnTo>
                      <a:pt x="591820" y="1879089"/>
                    </a:lnTo>
                    <a:lnTo>
                      <a:pt x="587692" y="1882900"/>
                    </a:lnTo>
                    <a:lnTo>
                      <a:pt x="583565" y="1887029"/>
                    </a:lnTo>
                    <a:lnTo>
                      <a:pt x="580072" y="1891475"/>
                    </a:lnTo>
                    <a:lnTo>
                      <a:pt x="577215" y="1896556"/>
                    </a:lnTo>
                    <a:lnTo>
                      <a:pt x="574675" y="1901637"/>
                    </a:lnTo>
                    <a:lnTo>
                      <a:pt x="572770" y="1907036"/>
                    </a:lnTo>
                    <a:lnTo>
                      <a:pt x="571182" y="1912752"/>
                    </a:lnTo>
                    <a:lnTo>
                      <a:pt x="570548" y="1918469"/>
                    </a:lnTo>
                    <a:lnTo>
                      <a:pt x="570230" y="1924503"/>
                    </a:lnTo>
                    <a:lnTo>
                      <a:pt x="570230" y="2091864"/>
                    </a:lnTo>
                    <a:lnTo>
                      <a:pt x="570548" y="2097898"/>
                    </a:lnTo>
                    <a:lnTo>
                      <a:pt x="571182" y="2103615"/>
                    </a:lnTo>
                    <a:lnTo>
                      <a:pt x="572770" y="2109331"/>
                    </a:lnTo>
                    <a:lnTo>
                      <a:pt x="574675" y="2114730"/>
                    </a:lnTo>
                    <a:lnTo>
                      <a:pt x="577215" y="2119811"/>
                    </a:lnTo>
                    <a:lnTo>
                      <a:pt x="580072" y="2124892"/>
                    </a:lnTo>
                    <a:lnTo>
                      <a:pt x="583565" y="2129338"/>
                    </a:lnTo>
                    <a:lnTo>
                      <a:pt x="587692" y="2133467"/>
                    </a:lnTo>
                    <a:lnTo>
                      <a:pt x="591820" y="2137278"/>
                    </a:lnTo>
                    <a:lnTo>
                      <a:pt x="596265" y="2140453"/>
                    </a:lnTo>
                    <a:lnTo>
                      <a:pt x="601028" y="2143311"/>
                    </a:lnTo>
                    <a:lnTo>
                      <a:pt x="606108" y="2146170"/>
                    </a:lnTo>
                    <a:lnTo>
                      <a:pt x="611822" y="2148393"/>
                    </a:lnTo>
                    <a:lnTo>
                      <a:pt x="617220" y="2149345"/>
                    </a:lnTo>
                    <a:lnTo>
                      <a:pt x="623252" y="2150616"/>
                    </a:lnTo>
                    <a:lnTo>
                      <a:pt x="629285" y="2150933"/>
                    </a:lnTo>
                    <a:lnTo>
                      <a:pt x="822008" y="2150933"/>
                    </a:lnTo>
                    <a:lnTo>
                      <a:pt x="828040" y="2150616"/>
                    </a:lnTo>
                    <a:lnTo>
                      <a:pt x="834072" y="2149345"/>
                    </a:lnTo>
                    <a:lnTo>
                      <a:pt x="839470" y="2148393"/>
                    </a:lnTo>
                    <a:lnTo>
                      <a:pt x="844868" y="2146170"/>
                    </a:lnTo>
                    <a:lnTo>
                      <a:pt x="849948" y="2143311"/>
                    </a:lnTo>
                    <a:lnTo>
                      <a:pt x="854710" y="2140453"/>
                    </a:lnTo>
                    <a:lnTo>
                      <a:pt x="859472" y="2137278"/>
                    </a:lnTo>
                    <a:lnTo>
                      <a:pt x="863600" y="2133467"/>
                    </a:lnTo>
                    <a:lnTo>
                      <a:pt x="867410" y="2129338"/>
                    </a:lnTo>
                    <a:lnTo>
                      <a:pt x="870585" y="2124892"/>
                    </a:lnTo>
                    <a:lnTo>
                      <a:pt x="873760" y="2119811"/>
                    </a:lnTo>
                    <a:lnTo>
                      <a:pt x="876300" y="2114730"/>
                    </a:lnTo>
                    <a:lnTo>
                      <a:pt x="878522" y="2109331"/>
                    </a:lnTo>
                    <a:lnTo>
                      <a:pt x="879792" y="2103615"/>
                    </a:lnTo>
                    <a:lnTo>
                      <a:pt x="880745" y="2097898"/>
                    </a:lnTo>
                    <a:lnTo>
                      <a:pt x="881062" y="2091864"/>
                    </a:lnTo>
                    <a:lnTo>
                      <a:pt x="881062" y="1924503"/>
                    </a:lnTo>
                    <a:lnTo>
                      <a:pt x="880745" y="1918469"/>
                    </a:lnTo>
                    <a:lnTo>
                      <a:pt x="879792" y="1912752"/>
                    </a:lnTo>
                    <a:lnTo>
                      <a:pt x="878522" y="1907036"/>
                    </a:lnTo>
                    <a:lnTo>
                      <a:pt x="876300" y="1901637"/>
                    </a:lnTo>
                    <a:lnTo>
                      <a:pt x="873760" y="1896556"/>
                    </a:lnTo>
                    <a:lnTo>
                      <a:pt x="870585" y="1891475"/>
                    </a:lnTo>
                    <a:lnTo>
                      <a:pt x="867410" y="1887029"/>
                    </a:lnTo>
                    <a:lnTo>
                      <a:pt x="863600" y="1882900"/>
                    </a:lnTo>
                    <a:lnTo>
                      <a:pt x="859472" y="1879089"/>
                    </a:lnTo>
                    <a:lnTo>
                      <a:pt x="854710" y="1875596"/>
                    </a:lnTo>
                    <a:lnTo>
                      <a:pt x="849948" y="1872420"/>
                    </a:lnTo>
                    <a:lnTo>
                      <a:pt x="844868" y="1870197"/>
                    </a:lnTo>
                    <a:lnTo>
                      <a:pt x="839470" y="1867974"/>
                    </a:lnTo>
                    <a:lnTo>
                      <a:pt x="834072" y="1866704"/>
                    </a:lnTo>
                    <a:lnTo>
                      <a:pt x="828040" y="1865751"/>
                    </a:lnTo>
                    <a:lnTo>
                      <a:pt x="822008" y="1865434"/>
                    </a:lnTo>
                    <a:lnTo>
                      <a:pt x="629285" y="1865434"/>
                    </a:lnTo>
                    <a:close/>
                    <a:moveTo>
                      <a:pt x="213678" y="1865434"/>
                    </a:moveTo>
                    <a:lnTo>
                      <a:pt x="207645" y="1865751"/>
                    </a:lnTo>
                    <a:lnTo>
                      <a:pt x="201612" y="1866704"/>
                    </a:lnTo>
                    <a:lnTo>
                      <a:pt x="196215" y="1867974"/>
                    </a:lnTo>
                    <a:lnTo>
                      <a:pt x="190818" y="1870197"/>
                    </a:lnTo>
                    <a:lnTo>
                      <a:pt x="185738" y="1872420"/>
                    </a:lnTo>
                    <a:lnTo>
                      <a:pt x="180975" y="1875596"/>
                    </a:lnTo>
                    <a:lnTo>
                      <a:pt x="175895" y="1879089"/>
                    </a:lnTo>
                    <a:lnTo>
                      <a:pt x="171768" y="1882900"/>
                    </a:lnTo>
                    <a:lnTo>
                      <a:pt x="168275" y="1887029"/>
                    </a:lnTo>
                    <a:lnTo>
                      <a:pt x="164782" y="1891475"/>
                    </a:lnTo>
                    <a:lnTo>
                      <a:pt x="161925" y="1896556"/>
                    </a:lnTo>
                    <a:lnTo>
                      <a:pt x="159385" y="1901637"/>
                    </a:lnTo>
                    <a:lnTo>
                      <a:pt x="157480" y="1907036"/>
                    </a:lnTo>
                    <a:lnTo>
                      <a:pt x="155892" y="1912752"/>
                    </a:lnTo>
                    <a:lnTo>
                      <a:pt x="154940" y="1918469"/>
                    </a:lnTo>
                    <a:lnTo>
                      <a:pt x="154305" y="1924503"/>
                    </a:lnTo>
                    <a:lnTo>
                      <a:pt x="154305" y="2091864"/>
                    </a:lnTo>
                    <a:lnTo>
                      <a:pt x="154940" y="2097898"/>
                    </a:lnTo>
                    <a:lnTo>
                      <a:pt x="155892" y="2103615"/>
                    </a:lnTo>
                    <a:lnTo>
                      <a:pt x="157480" y="2109331"/>
                    </a:lnTo>
                    <a:lnTo>
                      <a:pt x="159385" y="2114730"/>
                    </a:lnTo>
                    <a:lnTo>
                      <a:pt x="161925" y="2119811"/>
                    </a:lnTo>
                    <a:lnTo>
                      <a:pt x="164782" y="2124892"/>
                    </a:lnTo>
                    <a:lnTo>
                      <a:pt x="168275" y="2129338"/>
                    </a:lnTo>
                    <a:lnTo>
                      <a:pt x="171768" y="2133467"/>
                    </a:lnTo>
                    <a:lnTo>
                      <a:pt x="175895" y="2137278"/>
                    </a:lnTo>
                    <a:lnTo>
                      <a:pt x="180975" y="2140453"/>
                    </a:lnTo>
                    <a:lnTo>
                      <a:pt x="185738" y="2143311"/>
                    </a:lnTo>
                    <a:lnTo>
                      <a:pt x="190818" y="2146170"/>
                    </a:lnTo>
                    <a:lnTo>
                      <a:pt x="196215" y="2148393"/>
                    </a:lnTo>
                    <a:lnTo>
                      <a:pt x="201612" y="2149345"/>
                    </a:lnTo>
                    <a:lnTo>
                      <a:pt x="207645" y="2150616"/>
                    </a:lnTo>
                    <a:lnTo>
                      <a:pt x="213678" y="2150933"/>
                    </a:lnTo>
                    <a:lnTo>
                      <a:pt x="406400" y="2150933"/>
                    </a:lnTo>
                    <a:lnTo>
                      <a:pt x="412432" y="2150616"/>
                    </a:lnTo>
                    <a:lnTo>
                      <a:pt x="418148" y="2149345"/>
                    </a:lnTo>
                    <a:lnTo>
                      <a:pt x="423862" y="2148393"/>
                    </a:lnTo>
                    <a:lnTo>
                      <a:pt x="429260" y="2146170"/>
                    </a:lnTo>
                    <a:lnTo>
                      <a:pt x="434658" y="2143311"/>
                    </a:lnTo>
                    <a:lnTo>
                      <a:pt x="439420" y="2140453"/>
                    </a:lnTo>
                    <a:lnTo>
                      <a:pt x="443865" y="2137278"/>
                    </a:lnTo>
                    <a:lnTo>
                      <a:pt x="447992" y="2133467"/>
                    </a:lnTo>
                    <a:lnTo>
                      <a:pt x="452120" y="2129338"/>
                    </a:lnTo>
                    <a:lnTo>
                      <a:pt x="455295" y="2124892"/>
                    </a:lnTo>
                    <a:lnTo>
                      <a:pt x="458470" y="2119811"/>
                    </a:lnTo>
                    <a:lnTo>
                      <a:pt x="460692" y="2114730"/>
                    </a:lnTo>
                    <a:lnTo>
                      <a:pt x="462915" y="2109331"/>
                    </a:lnTo>
                    <a:lnTo>
                      <a:pt x="464185" y="2103615"/>
                    </a:lnTo>
                    <a:lnTo>
                      <a:pt x="465138" y="2097898"/>
                    </a:lnTo>
                    <a:lnTo>
                      <a:pt x="465455" y="2091864"/>
                    </a:lnTo>
                    <a:lnTo>
                      <a:pt x="465455" y="1924503"/>
                    </a:lnTo>
                    <a:lnTo>
                      <a:pt x="465138" y="1918469"/>
                    </a:lnTo>
                    <a:lnTo>
                      <a:pt x="464185" y="1912752"/>
                    </a:lnTo>
                    <a:lnTo>
                      <a:pt x="462915" y="1907036"/>
                    </a:lnTo>
                    <a:lnTo>
                      <a:pt x="460692" y="1901637"/>
                    </a:lnTo>
                    <a:lnTo>
                      <a:pt x="458470" y="1896556"/>
                    </a:lnTo>
                    <a:lnTo>
                      <a:pt x="455295" y="1891475"/>
                    </a:lnTo>
                    <a:lnTo>
                      <a:pt x="452120" y="1887029"/>
                    </a:lnTo>
                    <a:lnTo>
                      <a:pt x="447992" y="1882900"/>
                    </a:lnTo>
                    <a:lnTo>
                      <a:pt x="443865" y="1879089"/>
                    </a:lnTo>
                    <a:lnTo>
                      <a:pt x="439420" y="1875596"/>
                    </a:lnTo>
                    <a:lnTo>
                      <a:pt x="434658" y="1872420"/>
                    </a:lnTo>
                    <a:lnTo>
                      <a:pt x="429260" y="1870197"/>
                    </a:lnTo>
                    <a:lnTo>
                      <a:pt x="423862" y="1867974"/>
                    </a:lnTo>
                    <a:lnTo>
                      <a:pt x="418148" y="1866704"/>
                    </a:lnTo>
                    <a:lnTo>
                      <a:pt x="412432" y="1865751"/>
                    </a:lnTo>
                    <a:lnTo>
                      <a:pt x="406400" y="1865434"/>
                    </a:lnTo>
                    <a:lnTo>
                      <a:pt x="213678" y="1865434"/>
                    </a:lnTo>
                    <a:close/>
                    <a:moveTo>
                      <a:pt x="1460500" y="1520865"/>
                    </a:moveTo>
                    <a:lnTo>
                      <a:pt x="1454468" y="1521500"/>
                    </a:lnTo>
                    <a:lnTo>
                      <a:pt x="1448435" y="1522135"/>
                    </a:lnTo>
                    <a:lnTo>
                      <a:pt x="1443038" y="1523723"/>
                    </a:lnTo>
                    <a:lnTo>
                      <a:pt x="1437322" y="1525946"/>
                    </a:lnTo>
                    <a:lnTo>
                      <a:pt x="1432242" y="1528169"/>
                    </a:lnTo>
                    <a:lnTo>
                      <a:pt x="1427162" y="1531027"/>
                    </a:lnTo>
                    <a:lnTo>
                      <a:pt x="1422718" y="1534838"/>
                    </a:lnTo>
                    <a:lnTo>
                      <a:pt x="1418590" y="1538332"/>
                    </a:lnTo>
                    <a:lnTo>
                      <a:pt x="1415098" y="1542460"/>
                    </a:lnTo>
                    <a:lnTo>
                      <a:pt x="1411288" y="1546906"/>
                    </a:lnTo>
                    <a:lnTo>
                      <a:pt x="1408430" y="1551670"/>
                    </a:lnTo>
                    <a:lnTo>
                      <a:pt x="1406208" y="1557069"/>
                    </a:lnTo>
                    <a:lnTo>
                      <a:pt x="1403985" y="1562467"/>
                    </a:lnTo>
                    <a:lnTo>
                      <a:pt x="1402398" y="1568184"/>
                    </a:lnTo>
                    <a:lnTo>
                      <a:pt x="1401762" y="1574218"/>
                    </a:lnTo>
                    <a:lnTo>
                      <a:pt x="1401128" y="1579934"/>
                    </a:lnTo>
                    <a:lnTo>
                      <a:pt x="1401128" y="1747296"/>
                    </a:lnTo>
                    <a:lnTo>
                      <a:pt x="1401762" y="1753330"/>
                    </a:lnTo>
                    <a:lnTo>
                      <a:pt x="1402398" y="1759046"/>
                    </a:lnTo>
                    <a:lnTo>
                      <a:pt x="1403985" y="1764762"/>
                    </a:lnTo>
                    <a:lnTo>
                      <a:pt x="1406208" y="1770479"/>
                    </a:lnTo>
                    <a:lnTo>
                      <a:pt x="1408430" y="1775242"/>
                    </a:lnTo>
                    <a:lnTo>
                      <a:pt x="1411288" y="1780006"/>
                    </a:lnTo>
                    <a:lnTo>
                      <a:pt x="1415098" y="1784770"/>
                    </a:lnTo>
                    <a:lnTo>
                      <a:pt x="1418590" y="1788898"/>
                    </a:lnTo>
                    <a:lnTo>
                      <a:pt x="1422718" y="1792709"/>
                    </a:lnTo>
                    <a:lnTo>
                      <a:pt x="1427162" y="1795885"/>
                    </a:lnTo>
                    <a:lnTo>
                      <a:pt x="1432242" y="1799061"/>
                    </a:lnTo>
                    <a:lnTo>
                      <a:pt x="1437322" y="1801601"/>
                    </a:lnTo>
                    <a:lnTo>
                      <a:pt x="1443038" y="1803507"/>
                    </a:lnTo>
                    <a:lnTo>
                      <a:pt x="1448435" y="1804777"/>
                    </a:lnTo>
                    <a:lnTo>
                      <a:pt x="1454468" y="1805730"/>
                    </a:lnTo>
                    <a:lnTo>
                      <a:pt x="1460500" y="1806047"/>
                    </a:lnTo>
                    <a:lnTo>
                      <a:pt x="1653222" y="1806047"/>
                    </a:lnTo>
                    <a:lnTo>
                      <a:pt x="1659255" y="1805730"/>
                    </a:lnTo>
                    <a:lnTo>
                      <a:pt x="1664970" y="1804777"/>
                    </a:lnTo>
                    <a:lnTo>
                      <a:pt x="1670685" y="1803507"/>
                    </a:lnTo>
                    <a:lnTo>
                      <a:pt x="1676082" y="1801601"/>
                    </a:lnTo>
                    <a:lnTo>
                      <a:pt x="1681162" y="1799061"/>
                    </a:lnTo>
                    <a:lnTo>
                      <a:pt x="1685925" y="1795885"/>
                    </a:lnTo>
                    <a:lnTo>
                      <a:pt x="1690688" y="1792709"/>
                    </a:lnTo>
                    <a:lnTo>
                      <a:pt x="1694815" y="1788898"/>
                    </a:lnTo>
                    <a:lnTo>
                      <a:pt x="1698625" y="1784770"/>
                    </a:lnTo>
                    <a:lnTo>
                      <a:pt x="1701800" y="1780006"/>
                    </a:lnTo>
                    <a:lnTo>
                      <a:pt x="1704658" y="1775242"/>
                    </a:lnTo>
                    <a:lnTo>
                      <a:pt x="1707515" y="1770479"/>
                    </a:lnTo>
                    <a:lnTo>
                      <a:pt x="1709420" y="1764762"/>
                    </a:lnTo>
                    <a:lnTo>
                      <a:pt x="1710690" y="1759046"/>
                    </a:lnTo>
                    <a:lnTo>
                      <a:pt x="1711960" y="1753330"/>
                    </a:lnTo>
                    <a:lnTo>
                      <a:pt x="1712278" y="1747296"/>
                    </a:lnTo>
                    <a:lnTo>
                      <a:pt x="1712278" y="1579934"/>
                    </a:lnTo>
                    <a:lnTo>
                      <a:pt x="1711960" y="1574218"/>
                    </a:lnTo>
                    <a:lnTo>
                      <a:pt x="1710690" y="1568184"/>
                    </a:lnTo>
                    <a:lnTo>
                      <a:pt x="1709420" y="1562467"/>
                    </a:lnTo>
                    <a:lnTo>
                      <a:pt x="1707515" y="1557069"/>
                    </a:lnTo>
                    <a:lnTo>
                      <a:pt x="1704658" y="1551670"/>
                    </a:lnTo>
                    <a:lnTo>
                      <a:pt x="1701800" y="1546906"/>
                    </a:lnTo>
                    <a:lnTo>
                      <a:pt x="1698625" y="1542460"/>
                    </a:lnTo>
                    <a:lnTo>
                      <a:pt x="1694815" y="1538332"/>
                    </a:lnTo>
                    <a:lnTo>
                      <a:pt x="1690688" y="1534838"/>
                    </a:lnTo>
                    <a:lnTo>
                      <a:pt x="1685925" y="1531027"/>
                    </a:lnTo>
                    <a:lnTo>
                      <a:pt x="1681162" y="1528169"/>
                    </a:lnTo>
                    <a:lnTo>
                      <a:pt x="1676082" y="1525946"/>
                    </a:lnTo>
                    <a:lnTo>
                      <a:pt x="1670685" y="1523723"/>
                    </a:lnTo>
                    <a:lnTo>
                      <a:pt x="1664970" y="1522135"/>
                    </a:lnTo>
                    <a:lnTo>
                      <a:pt x="1659255" y="1521500"/>
                    </a:lnTo>
                    <a:lnTo>
                      <a:pt x="1653222" y="1520865"/>
                    </a:lnTo>
                    <a:lnTo>
                      <a:pt x="1460500" y="1520865"/>
                    </a:lnTo>
                    <a:close/>
                    <a:moveTo>
                      <a:pt x="1044575" y="1520865"/>
                    </a:moveTo>
                    <a:lnTo>
                      <a:pt x="1038542" y="1521500"/>
                    </a:lnTo>
                    <a:lnTo>
                      <a:pt x="1032828" y="1522135"/>
                    </a:lnTo>
                    <a:lnTo>
                      <a:pt x="1027112" y="1523723"/>
                    </a:lnTo>
                    <a:lnTo>
                      <a:pt x="1022032" y="1525946"/>
                    </a:lnTo>
                    <a:lnTo>
                      <a:pt x="1016635" y="1528169"/>
                    </a:lnTo>
                    <a:lnTo>
                      <a:pt x="1011872" y="1531027"/>
                    </a:lnTo>
                    <a:lnTo>
                      <a:pt x="1007110" y="1534838"/>
                    </a:lnTo>
                    <a:lnTo>
                      <a:pt x="1002982" y="1538332"/>
                    </a:lnTo>
                    <a:lnTo>
                      <a:pt x="999172" y="1542460"/>
                    </a:lnTo>
                    <a:lnTo>
                      <a:pt x="995998" y="1546906"/>
                    </a:lnTo>
                    <a:lnTo>
                      <a:pt x="992822" y="1551670"/>
                    </a:lnTo>
                    <a:lnTo>
                      <a:pt x="990282" y="1557069"/>
                    </a:lnTo>
                    <a:lnTo>
                      <a:pt x="988378" y="1562467"/>
                    </a:lnTo>
                    <a:lnTo>
                      <a:pt x="987108" y="1568184"/>
                    </a:lnTo>
                    <a:lnTo>
                      <a:pt x="985838" y="1574218"/>
                    </a:lnTo>
                    <a:lnTo>
                      <a:pt x="985838" y="1579934"/>
                    </a:lnTo>
                    <a:lnTo>
                      <a:pt x="985838" y="1747296"/>
                    </a:lnTo>
                    <a:lnTo>
                      <a:pt x="985838" y="1753330"/>
                    </a:lnTo>
                    <a:lnTo>
                      <a:pt x="987108" y="1759046"/>
                    </a:lnTo>
                    <a:lnTo>
                      <a:pt x="988378" y="1764762"/>
                    </a:lnTo>
                    <a:lnTo>
                      <a:pt x="990282" y="1770479"/>
                    </a:lnTo>
                    <a:lnTo>
                      <a:pt x="992822" y="1775242"/>
                    </a:lnTo>
                    <a:lnTo>
                      <a:pt x="995998" y="1780006"/>
                    </a:lnTo>
                    <a:lnTo>
                      <a:pt x="999172" y="1784770"/>
                    </a:lnTo>
                    <a:lnTo>
                      <a:pt x="1002982" y="1788898"/>
                    </a:lnTo>
                    <a:lnTo>
                      <a:pt x="1007110" y="1792709"/>
                    </a:lnTo>
                    <a:lnTo>
                      <a:pt x="1011872" y="1795885"/>
                    </a:lnTo>
                    <a:lnTo>
                      <a:pt x="1016635" y="1799061"/>
                    </a:lnTo>
                    <a:lnTo>
                      <a:pt x="1022032" y="1801601"/>
                    </a:lnTo>
                    <a:lnTo>
                      <a:pt x="1027112" y="1803507"/>
                    </a:lnTo>
                    <a:lnTo>
                      <a:pt x="1032828" y="1804777"/>
                    </a:lnTo>
                    <a:lnTo>
                      <a:pt x="1038542" y="1805730"/>
                    </a:lnTo>
                    <a:lnTo>
                      <a:pt x="1044575" y="1806047"/>
                    </a:lnTo>
                    <a:lnTo>
                      <a:pt x="1237298" y="1806047"/>
                    </a:lnTo>
                    <a:lnTo>
                      <a:pt x="1243330" y="1805730"/>
                    </a:lnTo>
                    <a:lnTo>
                      <a:pt x="1249362" y="1804777"/>
                    </a:lnTo>
                    <a:lnTo>
                      <a:pt x="1254760" y="1803507"/>
                    </a:lnTo>
                    <a:lnTo>
                      <a:pt x="1260475" y="1801601"/>
                    </a:lnTo>
                    <a:lnTo>
                      <a:pt x="1265555" y="1799061"/>
                    </a:lnTo>
                    <a:lnTo>
                      <a:pt x="1270635" y="1795885"/>
                    </a:lnTo>
                    <a:lnTo>
                      <a:pt x="1275080" y="1792709"/>
                    </a:lnTo>
                    <a:lnTo>
                      <a:pt x="1278890" y="1788898"/>
                    </a:lnTo>
                    <a:lnTo>
                      <a:pt x="1283018" y="1784770"/>
                    </a:lnTo>
                    <a:lnTo>
                      <a:pt x="1286510" y="1780006"/>
                    </a:lnTo>
                    <a:lnTo>
                      <a:pt x="1289368" y="1775242"/>
                    </a:lnTo>
                    <a:lnTo>
                      <a:pt x="1291908" y="1770479"/>
                    </a:lnTo>
                    <a:lnTo>
                      <a:pt x="1293812" y="1764762"/>
                    </a:lnTo>
                    <a:lnTo>
                      <a:pt x="1295400" y="1759046"/>
                    </a:lnTo>
                    <a:lnTo>
                      <a:pt x="1296035" y="1753330"/>
                    </a:lnTo>
                    <a:lnTo>
                      <a:pt x="1296352" y="1747296"/>
                    </a:lnTo>
                    <a:lnTo>
                      <a:pt x="1296352" y="1579934"/>
                    </a:lnTo>
                    <a:lnTo>
                      <a:pt x="1296035" y="1574218"/>
                    </a:lnTo>
                    <a:lnTo>
                      <a:pt x="1295400" y="1568184"/>
                    </a:lnTo>
                    <a:lnTo>
                      <a:pt x="1293812" y="1562467"/>
                    </a:lnTo>
                    <a:lnTo>
                      <a:pt x="1291908" y="1557069"/>
                    </a:lnTo>
                    <a:lnTo>
                      <a:pt x="1289368" y="1551670"/>
                    </a:lnTo>
                    <a:lnTo>
                      <a:pt x="1286510" y="1546906"/>
                    </a:lnTo>
                    <a:lnTo>
                      <a:pt x="1283018" y="1542460"/>
                    </a:lnTo>
                    <a:lnTo>
                      <a:pt x="1278890" y="1538332"/>
                    </a:lnTo>
                    <a:lnTo>
                      <a:pt x="1275080" y="1534838"/>
                    </a:lnTo>
                    <a:lnTo>
                      <a:pt x="1270635" y="1531027"/>
                    </a:lnTo>
                    <a:lnTo>
                      <a:pt x="1265555" y="1528169"/>
                    </a:lnTo>
                    <a:lnTo>
                      <a:pt x="1260475" y="1525946"/>
                    </a:lnTo>
                    <a:lnTo>
                      <a:pt x="1254760" y="1523723"/>
                    </a:lnTo>
                    <a:lnTo>
                      <a:pt x="1249362" y="1522135"/>
                    </a:lnTo>
                    <a:lnTo>
                      <a:pt x="1243330" y="1521500"/>
                    </a:lnTo>
                    <a:lnTo>
                      <a:pt x="1237298" y="1520865"/>
                    </a:lnTo>
                    <a:lnTo>
                      <a:pt x="1044575" y="1520865"/>
                    </a:lnTo>
                    <a:close/>
                    <a:moveTo>
                      <a:pt x="629285" y="1520865"/>
                    </a:moveTo>
                    <a:lnTo>
                      <a:pt x="623252" y="1521500"/>
                    </a:lnTo>
                    <a:lnTo>
                      <a:pt x="617220" y="1522135"/>
                    </a:lnTo>
                    <a:lnTo>
                      <a:pt x="611822" y="1523723"/>
                    </a:lnTo>
                    <a:lnTo>
                      <a:pt x="606108" y="1525946"/>
                    </a:lnTo>
                    <a:lnTo>
                      <a:pt x="601028" y="1528169"/>
                    </a:lnTo>
                    <a:lnTo>
                      <a:pt x="596265" y="1531027"/>
                    </a:lnTo>
                    <a:lnTo>
                      <a:pt x="591820" y="1534838"/>
                    </a:lnTo>
                    <a:lnTo>
                      <a:pt x="587692" y="1538332"/>
                    </a:lnTo>
                    <a:lnTo>
                      <a:pt x="583565" y="1542460"/>
                    </a:lnTo>
                    <a:lnTo>
                      <a:pt x="580072" y="1546906"/>
                    </a:lnTo>
                    <a:lnTo>
                      <a:pt x="577215" y="1551670"/>
                    </a:lnTo>
                    <a:lnTo>
                      <a:pt x="574675" y="1557069"/>
                    </a:lnTo>
                    <a:lnTo>
                      <a:pt x="572770" y="1562467"/>
                    </a:lnTo>
                    <a:lnTo>
                      <a:pt x="571182" y="1568184"/>
                    </a:lnTo>
                    <a:lnTo>
                      <a:pt x="570548" y="1574218"/>
                    </a:lnTo>
                    <a:lnTo>
                      <a:pt x="570230" y="1579934"/>
                    </a:lnTo>
                    <a:lnTo>
                      <a:pt x="570230" y="1747296"/>
                    </a:lnTo>
                    <a:lnTo>
                      <a:pt x="570548" y="1753330"/>
                    </a:lnTo>
                    <a:lnTo>
                      <a:pt x="571182" y="1759046"/>
                    </a:lnTo>
                    <a:lnTo>
                      <a:pt x="572770" y="1764762"/>
                    </a:lnTo>
                    <a:lnTo>
                      <a:pt x="574675" y="1770479"/>
                    </a:lnTo>
                    <a:lnTo>
                      <a:pt x="577215" y="1775242"/>
                    </a:lnTo>
                    <a:lnTo>
                      <a:pt x="580072" y="1780006"/>
                    </a:lnTo>
                    <a:lnTo>
                      <a:pt x="583565" y="1784770"/>
                    </a:lnTo>
                    <a:lnTo>
                      <a:pt x="587692" y="1788898"/>
                    </a:lnTo>
                    <a:lnTo>
                      <a:pt x="591820" y="1792709"/>
                    </a:lnTo>
                    <a:lnTo>
                      <a:pt x="596265" y="1795885"/>
                    </a:lnTo>
                    <a:lnTo>
                      <a:pt x="601028" y="1799061"/>
                    </a:lnTo>
                    <a:lnTo>
                      <a:pt x="606108" y="1801601"/>
                    </a:lnTo>
                    <a:lnTo>
                      <a:pt x="611822" y="1803507"/>
                    </a:lnTo>
                    <a:lnTo>
                      <a:pt x="617220" y="1804777"/>
                    </a:lnTo>
                    <a:lnTo>
                      <a:pt x="623252" y="1805730"/>
                    </a:lnTo>
                    <a:lnTo>
                      <a:pt x="629285" y="1806047"/>
                    </a:lnTo>
                    <a:lnTo>
                      <a:pt x="822008" y="1806047"/>
                    </a:lnTo>
                    <a:lnTo>
                      <a:pt x="828040" y="1805730"/>
                    </a:lnTo>
                    <a:lnTo>
                      <a:pt x="834072" y="1804777"/>
                    </a:lnTo>
                    <a:lnTo>
                      <a:pt x="839470" y="1803507"/>
                    </a:lnTo>
                    <a:lnTo>
                      <a:pt x="844868" y="1801601"/>
                    </a:lnTo>
                    <a:lnTo>
                      <a:pt x="849948" y="1799061"/>
                    </a:lnTo>
                    <a:lnTo>
                      <a:pt x="854710" y="1795885"/>
                    </a:lnTo>
                    <a:lnTo>
                      <a:pt x="859472" y="1792709"/>
                    </a:lnTo>
                    <a:lnTo>
                      <a:pt x="863600" y="1788898"/>
                    </a:lnTo>
                    <a:lnTo>
                      <a:pt x="867410" y="1784770"/>
                    </a:lnTo>
                    <a:lnTo>
                      <a:pt x="870585" y="1780006"/>
                    </a:lnTo>
                    <a:lnTo>
                      <a:pt x="873760" y="1775242"/>
                    </a:lnTo>
                    <a:lnTo>
                      <a:pt x="876300" y="1770479"/>
                    </a:lnTo>
                    <a:lnTo>
                      <a:pt x="878522" y="1764762"/>
                    </a:lnTo>
                    <a:lnTo>
                      <a:pt x="879792" y="1759046"/>
                    </a:lnTo>
                    <a:lnTo>
                      <a:pt x="880745" y="1753330"/>
                    </a:lnTo>
                    <a:lnTo>
                      <a:pt x="881062" y="1747296"/>
                    </a:lnTo>
                    <a:lnTo>
                      <a:pt x="881062" y="1579934"/>
                    </a:lnTo>
                    <a:lnTo>
                      <a:pt x="880745" y="1574218"/>
                    </a:lnTo>
                    <a:lnTo>
                      <a:pt x="879792" y="1568184"/>
                    </a:lnTo>
                    <a:lnTo>
                      <a:pt x="878522" y="1562467"/>
                    </a:lnTo>
                    <a:lnTo>
                      <a:pt x="876300" y="1557069"/>
                    </a:lnTo>
                    <a:lnTo>
                      <a:pt x="873760" y="1551670"/>
                    </a:lnTo>
                    <a:lnTo>
                      <a:pt x="870585" y="1546906"/>
                    </a:lnTo>
                    <a:lnTo>
                      <a:pt x="867410" y="1542460"/>
                    </a:lnTo>
                    <a:lnTo>
                      <a:pt x="863600" y="1538332"/>
                    </a:lnTo>
                    <a:lnTo>
                      <a:pt x="859472" y="1534838"/>
                    </a:lnTo>
                    <a:lnTo>
                      <a:pt x="854710" y="1531027"/>
                    </a:lnTo>
                    <a:lnTo>
                      <a:pt x="849948" y="1528169"/>
                    </a:lnTo>
                    <a:lnTo>
                      <a:pt x="844868" y="1525946"/>
                    </a:lnTo>
                    <a:lnTo>
                      <a:pt x="839470" y="1523723"/>
                    </a:lnTo>
                    <a:lnTo>
                      <a:pt x="834072" y="1522135"/>
                    </a:lnTo>
                    <a:lnTo>
                      <a:pt x="828040" y="1521500"/>
                    </a:lnTo>
                    <a:lnTo>
                      <a:pt x="822008" y="1520865"/>
                    </a:lnTo>
                    <a:lnTo>
                      <a:pt x="629285" y="1520865"/>
                    </a:lnTo>
                    <a:close/>
                    <a:moveTo>
                      <a:pt x="213678" y="1520865"/>
                    </a:moveTo>
                    <a:lnTo>
                      <a:pt x="207645" y="1521500"/>
                    </a:lnTo>
                    <a:lnTo>
                      <a:pt x="201612" y="1522135"/>
                    </a:lnTo>
                    <a:lnTo>
                      <a:pt x="196215" y="1523723"/>
                    </a:lnTo>
                    <a:lnTo>
                      <a:pt x="190818" y="1525946"/>
                    </a:lnTo>
                    <a:lnTo>
                      <a:pt x="185738" y="1528169"/>
                    </a:lnTo>
                    <a:lnTo>
                      <a:pt x="180975" y="1531027"/>
                    </a:lnTo>
                    <a:lnTo>
                      <a:pt x="175895" y="1534838"/>
                    </a:lnTo>
                    <a:lnTo>
                      <a:pt x="171768" y="1538332"/>
                    </a:lnTo>
                    <a:lnTo>
                      <a:pt x="168275" y="1542460"/>
                    </a:lnTo>
                    <a:lnTo>
                      <a:pt x="164782" y="1546906"/>
                    </a:lnTo>
                    <a:lnTo>
                      <a:pt x="161925" y="1551670"/>
                    </a:lnTo>
                    <a:lnTo>
                      <a:pt x="159385" y="1557069"/>
                    </a:lnTo>
                    <a:lnTo>
                      <a:pt x="157480" y="1562467"/>
                    </a:lnTo>
                    <a:lnTo>
                      <a:pt x="155892" y="1568184"/>
                    </a:lnTo>
                    <a:lnTo>
                      <a:pt x="154940" y="1574218"/>
                    </a:lnTo>
                    <a:lnTo>
                      <a:pt x="154305" y="1579934"/>
                    </a:lnTo>
                    <a:lnTo>
                      <a:pt x="154305" y="1747296"/>
                    </a:lnTo>
                    <a:lnTo>
                      <a:pt x="154940" y="1753330"/>
                    </a:lnTo>
                    <a:lnTo>
                      <a:pt x="155892" y="1759046"/>
                    </a:lnTo>
                    <a:lnTo>
                      <a:pt x="157480" y="1764762"/>
                    </a:lnTo>
                    <a:lnTo>
                      <a:pt x="159385" y="1770479"/>
                    </a:lnTo>
                    <a:lnTo>
                      <a:pt x="161925" y="1775242"/>
                    </a:lnTo>
                    <a:lnTo>
                      <a:pt x="164782" y="1780006"/>
                    </a:lnTo>
                    <a:lnTo>
                      <a:pt x="168275" y="1784770"/>
                    </a:lnTo>
                    <a:lnTo>
                      <a:pt x="171768" y="1788898"/>
                    </a:lnTo>
                    <a:lnTo>
                      <a:pt x="175895" y="1792709"/>
                    </a:lnTo>
                    <a:lnTo>
                      <a:pt x="180975" y="1795885"/>
                    </a:lnTo>
                    <a:lnTo>
                      <a:pt x="185738" y="1799061"/>
                    </a:lnTo>
                    <a:lnTo>
                      <a:pt x="190818" y="1801601"/>
                    </a:lnTo>
                    <a:lnTo>
                      <a:pt x="196215" y="1803507"/>
                    </a:lnTo>
                    <a:lnTo>
                      <a:pt x="201612" y="1804777"/>
                    </a:lnTo>
                    <a:lnTo>
                      <a:pt x="207645" y="1805730"/>
                    </a:lnTo>
                    <a:lnTo>
                      <a:pt x="213678" y="1806047"/>
                    </a:lnTo>
                    <a:lnTo>
                      <a:pt x="406400" y="1806047"/>
                    </a:lnTo>
                    <a:lnTo>
                      <a:pt x="412432" y="1805730"/>
                    </a:lnTo>
                    <a:lnTo>
                      <a:pt x="418148" y="1804777"/>
                    </a:lnTo>
                    <a:lnTo>
                      <a:pt x="423862" y="1803507"/>
                    </a:lnTo>
                    <a:lnTo>
                      <a:pt x="429260" y="1801601"/>
                    </a:lnTo>
                    <a:lnTo>
                      <a:pt x="434658" y="1799061"/>
                    </a:lnTo>
                    <a:lnTo>
                      <a:pt x="439420" y="1795885"/>
                    </a:lnTo>
                    <a:lnTo>
                      <a:pt x="443865" y="1792709"/>
                    </a:lnTo>
                    <a:lnTo>
                      <a:pt x="447992" y="1788898"/>
                    </a:lnTo>
                    <a:lnTo>
                      <a:pt x="452120" y="1784770"/>
                    </a:lnTo>
                    <a:lnTo>
                      <a:pt x="455295" y="1780006"/>
                    </a:lnTo>
                    <a:lnTo>
                      <a:pt x="458470" y="1775242"/>
                    </a:lnTo>
                    <a:lnTo>
                      <a:pt x="460692" y="1770479"/>
                    </a:lnTo>
                    <a:lnTo>
                      <a:pt x="462915" y="1764762"/>
                    </a:lnTo>
                    <a:lnTo>
                      <a:pt x="464185" y="1759046"/>
                    </a:lnTo>
                    <a:lnTo>
                      <a:pt x="465138" y="1753330"/>
                    </a:lnTo>
                    <a:lnTo>
                      <a:pt x="465455" y="1747296"/>
                    </a:lnTo>
                    <a:lnTo>
                      <a:pt x="465455" y="1579934"/>
                    </a:lnTo>
                    <a:lnTo>
                      <a:pt x="465138" y="1574218"/>
                    </a:lnTo>
                    <a:lnTo>
                      <a:pt x="464185" y="1568184"/>
                    </a:lnTo>
                    <a:lnTo>
                      <a:pt x="462915" y="1562467"/>
                    </a:lnTo>
                    <a:lnTo>
                      <a:pt x="460692" y="1557069"/>
                    </a:lnTo>
                    <a:lnTo>
                      <a:pt x="458470" y="1551670"/>
                    </a:lnTo>
                    <a:lnTo>
                      <a:pt x="455295" y="1546906"/>
                    </a:lnTo>
                    <a:lnTo>
                      <a:pt x="452120" y="1542460"/>
                    </a:lnTo>
                    <a:lnTo>
                      <a:pt x="447992" y="1538332"/>
                    </a:lnTo>
                    <a:lnTo>
                      <a:pt x="443865" y="1534838"/>
                    </a:lnTo>
                    <a:lnTo>
                      <a:pt x="439420" y="1531027"/>
                    </a:lnTo>
                    <a:lnTo>
                      <a:pt x="434658" y="1528169"/>
                    </a:lnTo>
                    <a:lnTo>
                      <a:pt x="429260" y="1525946"/>
                    </a:lnTo>
                    <a:lnTo>
                      <a:pt x="423862" y="1523723"/>
                    </a:lnTo>
                    <a:lnTo>
                      <a:pt x="418148" y="1522135"/>
                    </a:lnTo>
                    <a:lnTo>
                      <a:pt x="412432" y="1521500"/>
                    </a:lnTo>
                    <a:lnTo>
                      <a:pt x="406400" y="1520865"/>
                    </a:lnTo>
                    <a:lnTo>
                      <a:pt x="213678" y="1520865"/>
                    </a:lnTo>
                    <a:close/>
                    <a:moveTo>
                      <a:pt x="1460500" y="1176614"/>
                    </a:moveTo>
                    <a:lnTo>
                      <a:pt x="1454468" y="1176932"/>
                    </a:lnTo>
                    <a:lnTo>
                      <a:pt x="1448435" y="1177567"/>
                    </a:lnTo>
                    <a:lnTo>
                      <a:pt x="1443038" y="1179155"/>
                    </a:lnTo>
                    <a:lnTo>
                      <a:pt x="1437322" y="1181060"/>
                    </a:lnTo>
                    <a:lnTo>
                      <a:pt x="1432242" y="1183601"/>
                    </a:lnTo>
                    <a:lnTo>
                      <a:pt x="1427162" y="1186459"/>
                    </a:lnTo>
                    <a:lnTo>
                      <a:pt x="1422718" y="1189952"/>
                    </a:lnTo>
                    <a:lnTo>
                      <a:pt x="1418590" y="1194081"/>
                    </a:lnTo>
                    <a:lnTo>
                      <a:pt x="1415098" y="1197892"/>
                    </a:lnTo>
                    <a:lnTo>
                      <a:pt x="1411288" y="1202338"/>
                    </a:lnTo>
                    <a:lnTo>
                      <a:pt x="1408430" y="1207419"/>
                    </a:lnTo>
                    <a:lnTo>
                      <a:pt x="1406208" y="1212500"/>
                    </a:lnTo>
                    <a:lnTo>
                      <a:pt x="1403985" y="1218216"/>
                    </a:lnTo>
                    <a:lnTo>
                      <a:pt x="1402398" y="1223615"/>
                    </a:lnTo>
                    <a:lnTo>
                      <a:pt x="1401762" y="1229649"/>
                    </a:lnTo>
                    <a:lnTo>
                      <a:pt x="1401128" y="1235683"/>
                    </a:lnTo>
                    <a:lnTo>
                      <a:pt x="1401128" y="1402727"/>
                    </a:lnTo>
                    <a:lnTo>
                      <a:pt x="1401762" y="1408761"/>
                    </a:lnTo>
                    <a:lnTo>
                      <a:pt x="1402398" y="1414160"/>
                    </a:lnTo>
                    <a:lnTo>
                      <a:pt x="1403985" y="1420194"/>
                    </a:lnTo>
                    <a:lnTo>
                      <a:pt x="1406208" y="1425593"/>
                    </a:lnTo>
                    <a:lnTo>
                      <a:pt x="1408430" y="1430674"/>
                    </a:lnTo>
                    <a:lnTo>
                      <a:pt x="1411288" y="1435437"/>
                    </a:lnTo>
                    <a:lnTo>
                      <a:pt x="1415098" y="1439884"/>
                    </a:lnTo>
                    <a:lnTo>
                      <a:pt x="1418590" y="1444330"/>
                    </a:lnTo>
                    <a:lnTo>
                      <a:pt x="1422718" y="1448140"/>
                    </a:lnTo>
                    <a:lnTo>
                      <a:pt x="1427162" y="1451634"/>
                    </a:lnTo>
                    <a:lnTo>
                      <a:pt x="1432242" y="1454492"/>
                    </a:lnTo>
                    <a:lnTo>
                      <a:pt x="1437322" y="1457033"/>
                    </a:lnTo>
                    <a:lnTo>
                      <a:pt x="1443038" y="1458938"/>
                    </a:lnTo>
                    <a:lnTo>
                      <a:pt x="1448435" y="1460526"/>
                    </a:lnTo>
                    <a:lnTo>
                      <a:pt x="1454468" y="1461479"/>
                    </a:lnTo>
                    <a:lnTo>
                      <a:pt x="1460500" y="1461796"/>
                    </a:lnTo>
                    <a:lnTo>
                      <a:pt x="1653222" y="1461796"/>
                    </a:lnTo>
                    <a:lnTo>
                      <a:pt x="1659255" y="1461479"/>
                    </a:lnTo>
                    <a:lnTo>
                      <a:pt x="1664970" y="1460526"/>
                    </a:lnTo>
                    <a:lnTo>
                      <a:pt x="1670685" y="1458938"/>
                    </a:lnTo>
                    <a:lnTo>
                      <a:pt x="1676082" y="1457033"/>
                    </a:lnTo>
                    <a:lnTo>
                      <a:pt x="1681162" y="1454492"/>
                    </a:lnTo>
                    <a:lnTo>
                      <a:pt x="1685925" y="1451634"/>
                    </a:lnTo>
                    <a:lnTo>
                      <a:pt x="1690688" y="1448140"/>
                    </a:lnTo>
                    <a:lnTo>
                      <a:pt x="1694815" y="1444330"/>
                    </a:lnTo>
                    <a:lnTo>
                      <a:pt x="1698625" y="1439884"/>
                    </a:lnTo>
                    <a:lnTo>
                      <a:pt x="1701800" y="1435437"/>
                    </a:lnTo>
                    <a:lnTo>
                      <a:pt x="1704658" y="1430674"/>
                    </a:lnTo>
                    <a:lnTo>
                      <a:pt x="1707515" y="1425593"/>
                    </a:lnTo>
                    <a:lnTo>
                      <a:pt x="1709420" y="1420194"/>
                    </a:lnTo>
                    <a:lnTo>
                      <a:pt x="1710690" y="1414160"/>
                    </a:lnTo>
                    <a:lnTo>
                      <a:pt x="1711960" y="1408761"/>
                    </a:lnTo>
                    <a:lnTo>
                      <a:pt x="1712278" y="1402727"/>
                    </a:lnTo>
                    <a:lnTo>
                      <a:pt x="1712278" y="1235683"/>
                    </a:lnTo>
                    <a:lnTo>
                      <a:pt x="1711960" y="1229649"/>
                    </a:lnTo>
                    <a:lnTo>
                      <a:pt x="1710690" y="1223615"/>
                    </a:lnTo>
                    <a:lnTo>
                      <a:pt x="1709420" y="1218216"/>
                    </a:lnTo>
                    <a:lnTo>
                      <a:pt x="1707515" y="1212500"/>
                    </a:lnTo>
                    <a:lnTo>
                      <a:pt x="1704658" y="1207419"/>
                    </a:lnTo>
                    <a:lnTo>
                      <a:pt x="1701800" y="1202338"/>
                    </a:lnTo>
                    <a:lnTo>
                      <a:pt x="1698625" y="1197892"/>
                    </a:lnTo>
                    <a:lnTo>
                      <a:pt x="1694815" y="1194081"/>
                    </a:lnTo>
                    <a:lnTo>
                      <a:pt x="1690688" y="1189952"/>
                    </a:lnTo>
                    <a:lnTo>
                      <a:pt x="1685925" y="1186459"/>
                    </a:lnTo>
                    <a:lnTo>
                      <a:pt x="1681162" y="1183601"/>
                    </a:lnTo>
                    <a:lnTo>
                      <a:pt x="1676082" y="1181060"/>
                    </a:lnTo>
                    <a:lnTo>
                      <a:pt x="1670685" y="1179155"/>
                    </a:lnTo>
                    <a:lnTo>
                      <a:pt x="1664970" y="1177567"/>
                    </a:lnTo>
                    <a:lnTo>
                      <a:pt x="1659255" y="1176932"/>
                    </a:lnTo>
                    <a:lnTo>
                      <a:pt x="1653222" y="1176614"/>
                    </a:lnTo>
                    <a:lnTo>
                      <a:pt x="1460500" y="1176614"/>
                    </a:lnTo>
                    <a:close/>
                    <a:moveTo>
                      <a:pt x="1044575" y="1176614"/>
                    </a:moveTo>
                    <a:lnTo>
                      <a:pt x="1038542" y="1176932"/>
                    </a:lnTo>
                    <a:lnTo>
                      <a:pt x="1032828" y="1177567"/>
                    </a:lnTo>
                    <a:lnTo>
                      <a:pt x="1027112" y="1179155"/>
                    </a:lnTo>
                    <a:lnTo>
                      <a:pt x="1022032" y="1181060"/>
                    </a:lnTo>
                    <a:lnTo>
                      <a:pt x="1016635" y="1183601"/>
                    </a:lnTo>
                    <a:lnTo>
                      <a:pt x="1011872" y="1186459"/>
                    </a:lnTo>
                    <a:lnTo>
                      <a:pt x="1007110" y="1189952"/>
                    </a:lnTo>
                    <a:lnTo>
                      <a:pt x="1002982" y="1194081"/>
                    </a:lnTo>
                    <a:lnTo>
                      <a:pt x="999172" y="1197892"/>
                    </a:lnTo>
                    <a:lnTo>
                      <a:pt x="995998" y="1202338"/>
                    </a:lnTo>
                    <a:lnTo>
                      <a:pt x="992822" y="1207419"/>
                    </a:lnTo>
                    <a:lnTo>
                      <a:pt x="990282" y="1212500"/>
                    </a:lnTo>
                    <a:lnTo>
                      <a:pt x="988378" y="1218216"/>
                    </a:lnTo>
                    <a:lnTo>
                      <a:pt x="987108" y="1223615"/>
                    </a:lnTo>
                    <a:lnTo>
                      <a:pt x="985838" y="1229649"/>
                    </a:lnTo>
                    <a:lnTo>
                      <a:pt x="985838" y="1235683"/>
                    </a:lnTo>
                    <a:lnTo>
                      <a:pt x="985838" y="1402727"/>
                    </a:lnTo>
                    <a:lnTo>
                      <a:pt x="985838" y="1408761"/>
                    </a:lnTo>
                    <a:lnTo>
                      <a:pt x="987108" y="1414160"/>
                    </a:lnTo>
                    <a:lnTo>
                      <a:pt x="988378" y="1420194"/>
                    </a:lnTo>
                    <a:lnTo>
                      <a:pt x="990282" y="1425593"/>
                    </a:lnTo>
                    <a:lnTo>
                      <a:pt x="992822" y="1430674"/>
                    </a:lnTo>
                    <a:lnTo>
                      <a:pt x="995998" y="1435437"/>
                    </a:lnTo>
                    <a:lnTo>
                      <a:pt x="999172" y="1439884"/>
                    </a:lnTo>
                    <a:lnTo>
                      <a:pt x="1002982" y="1444330"/>
                    </a:lnTo>
                    <a:lnTo>
                      <a:pt x="1007110" y="1448140"/>
                    </a:lnTo>
                    <a:lnTo>
                      <a:pt x="1011872" y="1451634"/>
                    </a:lnTo>
                    <a:lnTo>
                      <a:pt x="1016635" y="1454492"/>
                    </a:lnTo>
                    <a:lnTo>
                      <a:pt x="1022032" y="1457033"/>
                    </a:lnTo>
                    <a:lnTo>
                      <a:pt x="1027112" y="1458938"/>
                    </a:lnTo>
                    <a:lnTo>
                      <a:pt x="1032828" y="1460526"/>
                    </a:lnTo>
                    <a:lnTo>
                      <a:pt x="1038542" y="1461479"/>
                    </a:lnTo>
                    <a:lnTo>
                      <a:pt x="1044575" y="1461796"/>
                    </a:lnTo>
                    <a:lnTo>
                      <a:pt x="1237298" y="1461796"/>
                    </a:lnTo>
                    <a:lnTo>
                      <a:pt x="1243330" y="1461479"/>
                    </a:lnTo>
                    <a:lnTo>
                      <a:pt x="1249362" y="1460526"/>
                    </a:lnTo>
                    <a:lnTo>
                      <a:pt x="1254760" y="1458938"/>
                    </a:lnTo>
                    <a:lnTo>
                      <a:pt x="1260475" y="1457033"/>
                    </a:lnTo>
                    <a:lnTo>
                      <a:pt x="1265555" y="1454492"/>
                    </a:lnTo>
                    <a:lnTo>
                      <a:pt x="1270635" y="1451634"/>
                    </a:lnTo>
                    <a:lnTo>
                      <a:pt x="1275080" y="1448140"/>
                    </a:lnTo>
                    <a:lnTo>
                      <a:pt x="1278890" y="1444330"/>
                    </a:lnTo>
                    <a:lnTo>
                      <a:pt x="1283018" y="1439884"/>
                    </a:lnTo>
                    <a:lnTo>
                      <a:pt x="1286510" y="1435437"/>
                    </a:lnTo>
                    <a:lnTo>
                      <a:pt x="1289368" y="1430674"/>
                    </a:lnTo>
                    <a:lnTo>
                      <a:pt x="1291908" y="1425593"/>
                    </a:lnTo>
                    <a:lnTo>
                      <a:pt x="1293812" y="1420194"/>
                    </a:lnTo>
                    <a:lnTo>
                      <a:pt x="1295400" y="1414160"/>
                    </a:lnTo>
                    <a:lnTo>
                      <a:pt x="1296035" y="1408761"/>
                    </a:lnTo>
                    <a:lnTo>
                      <a:pt x="1296352" y="1402727"/>
                    </a:lnTo>
                    <a:lnTo>
                      <a:pt x="1296352" y="1235683"/>
                    </a:lnTo>
                    <a:lnTo>
                      <a:pt x="1296035" y="1229649"/>
                    </a:lnTo>
                    <a:lnTo>
                      <a:pt x="1295400" y="1223615"/>
                    </a:lnTo>
                    <a:lnTo>
                      <a:pt x="1293812" y="1218216"/>
                    </a:lnTo>
                    <a:lnTo>
                      <a:pt x="1291908" y="1212500"/>
                    </a:lnTo>
                    <a:lnTo>
                      <a:pt x="1289368" y="1207419"/>
                    </a:lnTo>
                    <a:lnTo>
                      <a:pt x="1286510" y="1202338"/>
                    </a:lnTo>
                    <a:lnTo>
                      <a:pt x="1283018" y="1197892"/>
                    </a:lnTo>
                    <a:lnTo>
                      <a:pt x="1278890" y="1194081"/>
                    </a:lnTo>
                    <a:lnTo>
                      <a:pt x="1275080" y="1189952"/>
                    </a:lnTo>
                    <a:lnTo>
                      <a:pt x="1270635" y="1186459"/>
                    </a:lnTo>
                    <a:lnTo>
                      <a:pt x="1265555" y="1183601"/>
                    </a:lnTo>
                    <a:lnTo>
                      <a:pt x="1260475" y="1181060"/>
                    </a:lnTo>
                    <a:lnTo>
                      <a:pt x="1254760" y="1179155"/>
                    </a:lnTo>
                    <a:lnTo>
                      <a:pt x="1249362" y="1177567"/>
                    </a:lnTo>
                    <a:lnTo>
                      <a:pt x="1243330" y="1176932"/>
                    </a:lnTo>
                    <a:lnTo>
                      <a:pt x="1237298" y="1176614"/>
                    </a:lnTo>
                    <a:lnTo>
                      <a:pt x="1044575" y="1176614"/>
                    </a:lnTo>
                    <a:close/>
                    <a:moveTo>
                      <a:pt x="629285" y="1176614"/>
                    </a:moveTo>
                    <a:lnTo>
                      <a:pt x="623252" y="1176932"/>
                    </a:lnTo>
                    <a:lnTo>
                      <a:pt x="617220" y="1177567"/>
                    </a:lnTo>
                    <a:lnTo>
                      <a:pt x="611822" y="1179155"/>
                    </a:lnTo>
                    <a:lnTo>
                      <a:pt x="606108" y="1181060"/>
                    </a:lnTo>
                    <a:lnTo>
                      <a:pt x="601028" y="1183601"/>
                    </a:lnTo>
                    <a:lnTo>
                      <a:pt x="596265" y="1186459"/>
                    </a:lnTo>
                    <a:lnTo>
                      <a:pt x="591820" y="1189952"/>
                    </a:lnTo>
                    <a:lnTo>
                      <a:pt x="587692" y="1194081"/>
                    </a:lnTo>
                    <a:lnTo>
                      <a:pt x="583565" y="1197892"/>
                    </a:lnTo>
                    <a:lnTo>
                      <a:pt x="580072" y="1202338"/>
                    </a:lnTo>
                    <a:lnTo>
                      <a:pt x="577215" y="1207419"/>
                    </a:lnTo>
                    <a:lnTo>
                      <a:pt x="574675" y="1212500"/>
                    </a:lnTo>
                    <a:lnTo>
                      <a:pt x="572770" y="1218216"/>
                    </a:lnTo>
                    <a:lnTo>
                      <a:pt x="571182" y="1223615"/>
                    </a:lnTo>
                    <a:lnTo>
                      <a:pt x="570548" y="1229649"/>
                    </a:lnTo>
                    <a:lnTo>
                      <a:pt x="570230" y="1235683"/>
                    </a:lnTo>
                    <a:lnTo>
                      <a:pt x="570230" y="1402727"/>
                    </a:lnTo>
                    <a:lnTo>
                      <a:pt x="570548" y="1408761"/>
                    </a:lnTo>
                    <a:lnTo>
                      <a:pt x="571182" y="1414160"/>
                    </a:lnTo>
                    <a:lnTo>
                      <a:pt x="572770" y="1420194"/>
                    </a:lnTo>
                    <a:lnTo>
                      <a:pt x="574675" y="1425593"/>
                    </a:lnTo>
                    <a:lnTo>
                      <a:pt x="577215" y="1430674"/>
                    </a:lnTo>
                    <a:lnTo>
                      <a:pt x="580072" y="1435437"/>
                    </a:lnTo>
                    <a:lnTo>
                      <a:pt x="583565" y="1439884"/>
                    </a:lnTo>
                    <a:lnTo>
                      <a:pt x="587692" y="1444330"/>
                    </a:lnTo>
                    <a:lnTo>
                      <a:pt x="591820" y="1448140"/>
                    </a:lnTo>
                    <a:lnTo>
                      <a:pt x="596265" y="1451634"/>
                    </a:lnTo>
                    <a:lnTo>
                      <a:pt x="601028" y="1454492"/>
                    </a:lnTo>
                    <a:lnTo>
                      <a:pt x="606108" y="1457033"/>
                    </a:lnTo>
                    <a:lnTo>
                      <a:pt x="611822" y="1458938"/>
                    </a:lnTo>
                    <a:lnTo>
                      <a:pt x="617220" y="1460526"/>
                    </a:lnTo>
                    <a:lnTo>
                      <a:pt x="623252" y="1461479"/>
                    </a:lnTo>
                    <a:lnTo>
                      <a:pt x="629285" y="1461796"/>
                    </a:lnTo>
                    <a:lnTo>
                      <a:pt x="822008" y="1461796"/>
                    </a:lnTo>
                    <a:lnTo>
                      <a:pt x="828040" y="1461479"/>
                    </a:lnTo>
                    <a:lnTo>
                      <a:pt x="834072" y="1460526"/>
                    </a:lnTo>
                    <a:lnTo>
                      <a:pt x="839470" y="1458938"/>
                    </a:lnTo>
                    <a:lnTo>
                      <a:pt x="844868" y="1457033"/>
                    </a:lnTo>
                    <a:lnTo>
                      <a:pt x="849948" y="1454492"/>
                    </a:lnTo>
                    <a:lnTo>
                      <a:pt x="854710" y="1451634"/>
                    </a:lnTo>
                    <a:lnTo>
                      <a:pt x="859472" y="1448140"/>
                    </a:lnTo>
                    <a:lnTo>
                      <a:pt x="863600" y="1444330"/>
                    </a:lnTo>
                    <a:lnTo>
                      <a:pt x="867410" y="1439884"/>
                    </a:lnTo>
                    <a:lnTo>
                      <a:pt x="870585" y="1435437"/>
                    </a:lnTo>
                    <a:lnTo>
                      <a:pt x="873760" y="1430674"/>
                    </a:lnTo>
                    <a:lnTo>
                      <a:pt x="876300" y="1425593"/>
                    </a:lnTo>
                    <a:lnTo>
                      <a:pt x="878522" y="1420194"/>
                    </a:lnTo>
                    <a:lnTo>
                      <a:pt x="879792" y="1414160"/>
                    </a:lnTo>
                    <a:lnTo>
                      <a:pt x="880745" y="1408761"/>
                    </a:lnTo>
                    <a:lnTo>
                      <a:pt x="881062" y="1402727"/>
                    </a:lnTo>
                    <a:lnTo>
                      <a:pt x="881062" y="1235683"/>
                    </a:lnTo>
                    <a:lnTo>
                      <a:pt x="880745" y="1229649"/>
                    </a:lnTo>
                    <a:lnTo>
                      <a:pt x="879792" y="1223615"/>
                    </a:lnTo>
                    <a:lnTo>
                      <a:pt x="878522" y="1218216"/>
                    </a:lnTo>
                    <a:lnTo>
                      <a:pt x="876300" y="1212500"/>
                    </a:lnTo>
                    <a:lnTo>
                      <a:pt x="873760" y="1207419"/>
                    </a:lnTo>
                    <a:lnTo>
                      <a:pt x="870585" y="1202338"/>
                    </a:lnTo>
                    <a:lnTo>
                      <a:pt x="867410" y="1197892"/>
                    </a:lnTo>
                    <a:lnTo>
                      <a:pt x="863600" y="1194081"/>
                    </a:lnTo>
                    <a:lnTo>
                      <a:pt x="859472" y="1189952"/>
                    </a:lnTo>
                    <a:lnTo>
                      <a:pt x="854710" y="1186459"/>
                    </a:lnTo>
                    <a:lnTo>
                      <a:pt x="849948" y="1183601"/>
                    </a:lnTo>
                    <a:lnTo>
                      <a:pt x="844868" y="1181060"/>
                    </a:lnTo>
                    <a:lnTo>
                      <a:pt x="839470" y="1179155"/>
                    </a:lnTo>
                    <a:lnTo>
                      <a:pt x="834072" y="1177567"/>
                    </a:lnTo>
                    <a:lnTo>
                      <a:pt x="828040" y="1176932"/>
                    </a:lnTo>
                    <a:lnTo>
                      <a:pt x="822008" y="1176614"/>
                    </a:lnTo>
                    <a:lnTo>
                      <a:pt x="629285" y="1176614"/>
                    </a:lnTo>
                    <a:close/>
                    <a:moveTo>
                      <a:pt x="213678" y="1176614"/>
                    </a:moveTo>
                    <a:lnTo>
                      <a:pt x="207645" y="1176932"/>
                    </a:lnTo>
                    <a:lnTo>
                      <a:pt x="201612" y="1177567"/>
                    </a:lnTo>
                    <a:lnTo>
                      <a:pt x="196215" y="1179155"/>
                    </a:lnTo>
                    <a:lnTo>
                      <a:pt x="190818" y="1181060"/>
                    </a:lnTo>
                    <a:lnTo>
                      <a:pt x="185738" y="1183601"/>
                    </a:lnTo>
                    <a:lnTo>
                      <a:pt x="180975" y="1186459"/>
                    </a:lnTo>
                    <a:lnTo>
                      <a:pt x="175895" y="1189952"/>
                    </a:lnTo>
                    <a:lnTo>
                      <a:pt x="171768" y="1194081"/>
                    </a:lnTo>
                    <a:lnTo>
                      <a:pt x="168275" y="1197892"/>
                    </a:lnTo>
                    <a:lnTo>
                      <a:pt x="164782" y="1202338"/>
                    </a:lnTo>
                    <a:lnTo>
                      <a:pt x="161925" y="1207419"/>
                    </a:lnTo>
                    <a:lnTo>
                      <a:pt x="159385" y="1212500"/>
                    </a:lnTo>
                    <a:lnTo>
                      <a:pt x="157480" y="1218216"/>
                    </a:lnTo>
                    <a:lnTo>
                      <a:pt x="155892" y="1223615"/>
                    </a:lnTo>
                    <a:lnTo>
                      <a:pt x="154940" y="1229649"/>
                    </a:lnTo>
                    <a:lnTo>
                      <a:pt x="154305" y="1235683"/>
                    </a:lnTo>
                    <a:lnTo>
                      <a:pt x="154305" y="1402727"/>
                    </a:lnTo>
                    <a:lnTo>
                      <a:pt x="154940" y="1408761"/>
                    </a:lnTo>
                    <a:lnTo>
                      <a:pt x="155892" y="1414160"/>
                    </a:lnTo>
                    <a:lnTo>
                      <a:pt x="157480" y="1420194"/>
                    </a:lnTo>
                    <a:lnTo>
                      <a:pt x="159385" y="1425593"/>
                    </a:lnTo>
                    <a:lnTo>
                      <a:pt x="161925" y="1430674"/>
                    </a:lnTo>
                    <a:lnTo>
                      <a:pt x="164782" y="1435437"/>
                    </a:lnTo>
                    <a:lnTo>
                      <a:pt x="168275" y="1439884"/>
                    </a:lnTo>
                    <a:lnTo>
                      <a:pt x="171768" y="1444330"/>
                    </a:lnTo>
                    <a:lnTo>
                      <a:pt x="175895" y="1448140"/>
                    </a:lnTo>
                    <a:lnTo>
                      <a:pt x="180975" y="1451634"/>
                    </a:lnTo>
                    <a:lnTo>
                      <a:pt x="185738" y="1454492"/>
                    </a:lnTo>
                    <a:lnTo>
                      <a:pt x="190818" y="1457033"/>
                    </a:lnTo>
                    <a:lnTo>
                      <a:pt x="196215" y="1458938"/>
                    </a:lnTo>
                    <a:lnTo>
                      <a:pt x="201612" y="1460526"/>
                    </a:lnTo>
                    <a:lnTo>
                      <a:pt x="207645" y="1461479"/>
                    </a:lnTo>
                    <a:lnTo>
                      <a:pt x="213678" y="1461796"/>
                    </a:lnTo>
                    <a:lnTo>
                      <a:pt x="406400" y="1461796"/>
                    </a:lnTo>
                    <a:lnTo>
                      <a:pt x="412432" y="1461479"/>
                    </a:lnTo>
                    <a:lnTo>
                      <a:pt x="418148" y="1460526"/>
                    </a:lnTo>
                    <a:lnTo>
                      <a:pt x="423862" y="1458938"/>
                    </a:lnTo>
                    <a:lnTo>
                      <a:pt x="429260" y="1457033"/>
                    </a:lnTo>
                    <a:lnTo>
                      <a:pt x="434658" y="1454492"/>
                    </a:lnTo>
                    <a:lnTo>
                      <a:pt x="439420" y="1451634"/>
                    </a:lnTo>
                    <a:lnTo>
                      <a:pt x="443865" y="1448140"/>
                    </a:lnTo>
                    <a:lnTo>
                      <a:pt x="447992" y="1444330"/>
                    </a:lnTo>
                    <a:lnTo>
                      <a:pt x="452120" y="1439884"/>
                    </a:lnTo>
                    <a:lnTo>
                      <a:pt x="455295" y="1435437"/>
                    </a:lnTo>
                    <a:lnTo>
                      <a:pt x="458470" y="1430674"/>
                    </a:lnTo>
                    <a:lnTo>
                      <a:pt x="460692" y="1425593"/>
                    </a:lnTo>
                    <a:lnTo>
                      <a:pt x="462915" y="1420194"/>
                    </a:lnTo>
                    <a:lnTo>
                      <a:pt x="464185" y="1414160"/>
                    </a:lnTo>
                    <a:lnTo>
                      <a:pt x="465138" y="1408761"/>
                    </a:lnTo>
                    <a:lnTo>
                      <a:pt x="465455" y="1402727"/>
                    </a:lnTo>
                    <a:lnTo>
                      <a:pt x="465455" y="1235683"/>
                    </a:lnTo>
                    <a:lnTo>
                      <a:pt x="465138" y="1229649"/>
                    </a:lnTo>
                    <a:lnTo>
                      <a:pt x="464185" y="1223615"/>
                    </a:lnTo>
                    <a:lnTo>
                      <a:pt x="462915" y="1218216"/>
                    </a:lnTo>
                    <a:lnTo>
                      <a:pt x="460692" y="1212500"/>
                    </a:lnTo>
                    <a:lnTo>
                      <a:pt x="458470" y="1207419"/>
                    </a:lnTo>
                    <a:lnTo>
                      <a:pt x="455295" y="1202338"/>
                    </a:lnTo>
                    <a:lnTo>
                      <a:pt x="452120" y="1197892"/>
                    </a:lnTo>
                    <a:lnTo>
                      <a:pt x="447992" y="1194081"/>
                    </a:lnTo>
                    <a:lnTo>
                      <a:pt x="443865" y="1189952"/>
                    </a:lnTo>
                    <a:lnTo>
                      <a:pt x="439420" y="1186459"/>
                    </a:lnTo>
                    <a:lnTo>
                      <a:pt x="434658" y="1183601"/>
                    </a:lnTo>
                    <a:lnTo>
                      <a:pt x="429260" y="1181060"/>
                    </a:lnTo>
                    <a:lnTo>
                      <a:pt x="423862" y="1179155"/>
                    </a:lnTo>
                    <a:lnTo>
                      <a:pt x="418148" y="1177567"/>
                    </a:lnTo>
                    <a:lnTo>
                      <a:pt x="412432" y="1176932"/>
                    </a:lnTo>
                    <a:lnTo>
                      <a:pt x="406400" y="1176614"/>
                    </a:lnTo>
                    <a:lnTo>
                      <a:pt x="213678" y="1176614"/>
                    </a:lnTo>
                    <a:close/>
                    <a:moveTo>
                      <a:pt x="1474305" y="668337"/>
                    </a:moveTo>
                    <a:lnTo>
                      <a:pt x="1465743" y="668972"/>
                    </a:lnTo>
                    <a:lnTo>
                      <a:pt x="1458450" y="669607"/>
                    </a:lnTo>
                    <a:lnTo>
                      <a:pt x="1451157" y="671195"/>
                    </a:lnTo>
                    <a:lnTo>
                      <a:pt x="1444815" y="673417"/>
                    </a:lnTo>
                    <a:lnTo>
                      <a:pt x="1439741" y="675957"/>
                    </a:lnTo>
                    <a:lnTo>
                      <a:pt x="1437204" y="677862"/>
                    </a:lnTo>
                    <a:lnTo>
                      <a:pt x="1434985" y="679450"/>
                    </a:lnTo>
                    <a:lnTo>
                      <a:pt x="1432765" y="681355"/>
                    </a:lnTo>
                    <a:lnTo>
                      <a:pt x="1430862" y="683260"/>
                    </a:lnTo>
                    <a:lnTo>
                      <a:pt x="1429277" y="685482"/>
                    </a:lnTo>
                    <a:lnTo>
                      <a:pt x="1427374" y="688022"/>
                    </a:lnTo>
                    <a:lnTo>
                      <a:pt x="1424837" y="693102"/>
                    </a:lnTo>
                    <a:lnTo>
                      <a:pt x="1422300" y="698500"/>
                    </a:lnTo>
                    <a:lnTo>
                      <a:pt x="1420398" y="704532"/>
                    </a:lnTo>
                    <a:lnTo>
                      <a:pt x="1418495" y="710882"/>
                    </a:lnTo>
                    <a:lnTo>
                      <a:pt x="1417544" y="717232"/>
                    </a:lnTo>
                    <a:lnTo>
                      <a:pt x="1416276" y="724217"/>
                    </a:lnTo>
                    <a:lnTo>
                      <a:pt x="1415958" y="731520"/>
                    </a:lnTo>
                    <a:lnTo>
                      <a:pt x="1415641" y="739140"/>
                    </a:lnTo>
                    <a:lnTo>
                      <a:pt x="1415641" y="789305"/>
                    </a:lnTo>
                    <a:lnTo>
                      <a:pt x="1415958" y="794385"/>
                    </a:lnTo>
                    <a:lnTo>
                      <a:pt x="1416593" y="800100"/>
                    </a:lnTo>
                    <a:lnTo>
                      <a:pt x="1417861" y="804862"/>
                    </a:lnTo>
                    <a:lnTo>
                      <a:pt x="1419447" y="809942"/>
                    </a:lnTo>
                    <a:lnTo>
                      <a:pt x="1421032" y="814387"/>
                    </a:lnTo>
                    <a:lnTo>
                      <a:pt x="1423886" y="818832"/>
                    </a:lnTo>
                    <a:lnTo>
                      <a:pt x="1426423" y="823277"/>
                    </a:lnTo>
                    <a:lnTo>
                      <a:pt x="1429594" y="827405"/>
                    </a:lnTo>
                    <a:lnTo>
                      <a:pt x="1433399" y="830897"/>
                    </a:lnTo>
                    <a:lnTo>
                      <a:pt x="1437838" y="834072"/>
                    </a:lnTo>
                    <a:lnTo>
                      <a:pt x="1442278" y="836612"/>
                    </a:lnTo>
                    <a:lnTo>
                      <a:pt x="1447669" y="838835"/>
                    </a:lnTo>
                    <a:lnTo>
                      <a:pt x="1452742" y="840740"/>
                    </a:lnTo>
                    <a:lnTo>
                      <a:pt x="1458767" y="842010"/>
                    </a:lnTo>
                    <a:lnTo>
                      <a:pt x="1465109" y="842645"/>
                    </a:lnTo>
                    <a:lnTo>
                      <a:pt x="1472085" y="842962"/>
                    </a:lnTo>
                    <a:lnTo>
                      <a:pt x="1479062" y="842645"/>
                    </a:lnTo>
                    <a:lnTo>
                      <a:pt x="1485404" y="842010"/>
                    </a:lnTo>
                    <a:lnTo>
                      <a:pt x="1491429" y="840740"/>
                    </a:lnTo>
                    <a:lnTo>
                      <a:pt x="1496819" y="838835"/>
                    </a:lnTo>
                    <a:lnTo>
                      <a:pt x="1501576" y="836295"/>
                    </a:lnTo>
                    <a:lnTo>
                      <a:pt x="1506015" y="833437"/>
                    </a:lnTo>
                    <a:lnTo>
                      <a:pt x="1509821" y="829945"/>
                    </a:lnTo>
                    <a:lnTo>
                      <a:pt x="1512992" y="826135"/>
                    </a:lnTo>
                    <a:lnTo>
                      <a:pt x="1515845" y="822007"/>
                    </a:lnTo>
                    <a:lnTo>
                      <a:pt x="1518065" y="817880"/>
                    </a:lnTo>
                    <a:lnTo>
                      <a:pt x="1520285" y="813435"/>
                    </a:lnTo>
                    <a:lnTo>
                      <a:pt x="1521870" y="808990"/>
                    </a:lnTo>
                    <a:lnTo>
                      <a:pt x="1523139" y="804862"/>
                    </a:lnTo>
                    <a:lnTo>
                      <a:pt x="1524090" y="800417"/>
                    </a:lnTo>
                    <a:lnTo>
                      <a:pt x="1524724" y="795972"/>
                    </a:lnTo>
                    <a:lnTo>
                      <a:pt x="1524724" y="791527"/>
                    </a:lnTo>
                    <a:lnTo>
                      <a:pt x="1524724" y="735965"/>
                    </a:lnTo>
                    <a:lnTo>
                      <a:pt x="1524724" y="729297"/>
                    </a:lnTo>
                    <a:lnTo>
                      <a:pt x="1524090" y="722630"/>
                    </a:lnTo>
                    <a:lnTo>
                      <a:pt x="1523139" y="716597"/>
                    </a:lnTo>
                    <a:lnTo>
                      <a:pt x="1522188" y="710565"/>
                    </a:lnTo>
                    <a:lnTo>
                      <a:pt x="1520285" y="704850"/>
                    </a:lnTo>
                    <a:lnTo>
                      <a:pt x="1518382" y="699135"/>
                    </a:lnTo>
                    <a:lnTo>
                      <a:pt x="1516163" y="693737"/>
                    </a:lnTo>
                    <a:lnTo>
                      <a:pt x="1513626" y="688657"/>
                    </a:lnTo>
                    <a:lnTo>
                      <a:pt x="1510455" y="683577"/>
                    </a:lnTo>
                    <a:lnTo>
                      <a:pt x="1506967" y="679450"/>
                    </a:lnTo>
                    <a:lnTo>
                      <a:pt x="1502844" y="676275"/>
                    </a:lnTo>
                    <a:lnTo>
                      <a:pt x="1498088" y="673417"/>
                    </a:lnTo>
                    <a:lnTo>
                      <a:pt x="1492697" y="671195"/>
                    </a:lnTo>
                    <a:lnTo>
                      <a:pt x="1487306" y="669607"/>
                    </a:lnTo>
                    <a:lnTo>
                      <a:pt x="1480964" y="668972"/>
                    </a:lnTo>
                    <a:lnTo>
                      <a:pt x="1474305" y="668337"/>
                    </a:lnTo>
                    <a:close/>
                    <a:moveTo>
                      <a:pt x="1465743" y="598487"/>
                    </a:moveTo>
                    <a:lnTo>
                      <a:pt x="1473037" y="598487"/>
                    </a:lnTo>
                    <a:lnTo>
                      <a:pt x="1483818" y="599122"/>
                    </a:lnTo>
                    <a:lnTo>
                      <a:pt x="1494600" y="600075"/>
                    </a:lnTo>
                    <a:lnTo>
                      <a:pt x="1505381" y="601980"/>
                    </a:lnTo>
                    <a:lnTo>
                      <a:pt x="1516480" y="604202"/>
                    </a:lnTo>
                    <a:lnTo>
                      <a:pt x="1521870" y="605790"/>
                    </a:lnTo>
                    <a:lnTo>
                      <a:pt x="1526944" y="607377"/>
                    </a:lnTo>
                    <a:lnTo>
                      <a:pt x="1532018" y="609600"/>
                    </a:lnTo>
                    <a:lnTo>
                      <a:pt x="1537408" y="611822"/>
                    </a:lnTo>
                    <a:lnTo>
                      <a:pt x="1542165" y="614680"/>
                    </a:lnTo>
                    <a:lnTo>
                      <a:pt x="1546921" y="617537"/>
                    </a:lnTo>
                    <a:lnTo>
                      <a:pt x="1551678" y="620395"/>
                    </a:lnTo>
                    <a:lnTo>
                      <a:pt x="1556117" y="623887"/>
                    </a:lnTo>
                    <a:lnTo>
                      <a:pt x="1560557" y="627697"/>
                    </a:lnTo>
                    <a:lnTo>
                      <a:pt x="1564679" y="631507"/>
                    </a:lnTo>
                    <a:lnTo>
                      <a:pt x="1568484" y="635635"/>
                    </a:lnTo>
                    <a:lnTo>
                      <a:pt x="1572290" y="640080"/>
                    </a:lnTo>
                    <a:lnTo>
                      <a:pt x="1575778" y="645160"/>
                    </a:lnTo>
                    <a:lnTo>
                      <a:pt x="1578949" y="650240"/>
                    </a:lnTo>
                    <a:lnTo>
                      <a:pt x="1582120" y="655320"/>
                    </a:lnTo>
                    <a:lnTo>
                      <a:pt x="1584974" y="661035"/>
                    </a:lnTo>
                    <a:lnTo>
                      <a:pt x="1587510" y="667067"/>
                    </a:lnTo>
                    <a:lnTo>
                      <a:pt x="1589730" y="673417"/>
                    </a:lnTo>
                    <a:lnTo>
                      <a:pt x="1591633" y="680085"/>
                    </a:lnTo>
                    <a:lnTo>
                      <a:pt x="1592901" y="687070"/>
                    </a:lnTo>
                    <a:lnTo>
                      <a:pt x="1594170" y="694372"/>
                    </a:lnTo>
                    <a:lnTo>
                      <a:pt x="1594804" y="702310"/>
                    </a:lnTo>
                    <a:lnTo>
                      <a:pt x="1595121" y="710565"/>
                    </a:lnTo>
                    <a:lnTo>
                      <a:pt x="1595438" y="718820"/>
                    </a:lnTo>
                    <a:lnTo>
                      <a:pt x="1595438" y="796925"/>
                    </a:lnTo>
                    <a:lnTo>
                      <a:pt x="1595121" y="804862"/>
                    </a:lnTo>
                    <a:lnTo>
                      <a:pt x="1594804" y="812482"/>
                    </a:lnTo>
                    <a:lnTo>
                      <a:pt x="1594170" y="819785"/>
                    </a:lnTo>
                    <a:lnTo>
                      <a:pt x="1592901" y="826770"/>
                    </a:lnTo>
                    <a:lnTo>
                      <a:pt x="1591633" y="833437"/>
                    </a:lnTo>
                    <a:lnTo>
                      <a:pt x="1589730" y="839787"/>
                    </a:lnTo>
                    <a:lnTo>
                      <a:pt x="1587510" y="845185"/>
                    </a:lnTo>
                    <a:lnTo>
                      <a:pt x="1584974" y="850900"/>
                    </a:lnTo>
                    <a:lnTo>
                      <a:pt x="1582120" y="855980"/>
                    </a:lnTo>
                    <a:lnTo>
                      <a:pt x="1579266" y="861377"/>
                    </a:lnTo>
                    <a:lnTo>
                      <a:pt x="1575778" y="865822"/>
                    </a:lnTo>
                    <a:lnTo>
                      <a:pt x="1572607" y="870267"/>
                    </a:lnTo>
                    <a:lnTo>
                      <a:pt x="1568801" y="874395"/>
                    </a:lnTo>
                    <a:lnTo>
                      <a:pt x="1565313" y="878522"/>
                    </a:lnTo>
                    <a:lnTo>
                      <a:pt x="1561191" y="881697"/>
                    </a:lnTo>
                    <a:lnTo>
                      <a:pt x="1556752" y="885190"/>
                    </a:lnTo>
                    <a:lnTo>
                      <a:pt x="1552629" y="888365"/>
                    </a:lnTo>
                    <a:lnTo>
                      <a:pt x="1547873" y="891222"/>
                    </a:lnTo>
                    <a:lnTo>
                      <a:pt x="1543116" y="894080"/>
                    </a:lnTo>
                    <a:lnTo>
                      <a:pt x="1538360" y="896302"/>
                    </a:lnTo>
                    <a:lnTo>
                      <a:pt x="1533286" y="898525"/>
                    </a:lnTo>
                    <a:lnTo>
                      <a:pt x="1527895" y="900747"/>
                    </a:lnTo>
                    <a:lnTo>
                      <a:pt x="1522822" y="902017"/>
                    </a:lnTo>
                    <a:lnTo>
                      <a:pt x="1517431" y="903922"/>
                    </a:lnTo>
                    <a:lnTo>
                      <a:pt x="1506650" y="906145"/>
                    </a:lnTo>
                    <a:lnTo>
                      <a:pt x="1495551" y="908050"/>
                    </a:lnTo>
                    <a:lnTo>
                      <a:pt x="1484135" y="909320"/>
                    </a:lnTo>
                    <a:lnTo>
                      <a:pt x="1473037" y="909637"/>
                    </a:lnTo>
                    <a:lnTo>
                      <a:pt x="1458767" y="908685"/>
                    </a:lnTo>
                    <a:lnTo>
                      <a:pt x="1451474" y="908367"/>
                    </a:lnTo>
                    <a:lnTo>
                      <a:pt x="1444815" y="907732"/>
                    </a:lnTo>
                    <a:lnTo>
                      <a:pt x="1438156" y="906462"/>
                    </a:lnTo>
                    <a:lnTo>
                      <a:pt x="1431813" y="905510"/>
                    </a:lnTo>
                    <a:lnTo>
                      <a:pt x="1425789" y="903922"/>
                    </a:lnTo>
                    <a:lnTo>
                      <a:pt x="1419764" y="902652"/>
                    </a:lnTo>
                    <a:lnTo>
                      <a:pt x="1413739" y="900747"/>
                    </a:lnTo>
                    <a:lnTo>
                      <a:pt x="1408348" y="898842"/>
                    </a:lnTo>
                    <a:lnTo>
                      <a:pt x="1402640" y="896620"/>
                    </a:lnTo>
                    <a:lnTo>
                      <a:pt x="1397567" y="894080"/>
                    </a:lnTo>
                    <a:lnTo>
                      <a:pt x="1392176" y="891222"/>
                    </a:lnTo>
                    <a:lnTo>
                      <a:pt x="1387419" y="888365"/>
                    </a:lnTo>
                    <a:lnTo>
                      <a:pt x="1382663" y="885190"/>
                    </a:lnTo>
                    <a:lnTo>
                      <a:pt x="1378223" y="881697"/>
                    </a:lnTo>
                    <a:lnTo>
                      <a:pt x="1373784" y="878522"/>
                    </a:lnTo>
                    <a:lnTo>
                      <a:pt x="1369979" y="874712"/>
                    </a:lnTo>
                    <a:lnTo>
                      <a:pt x="1366173" y="870585"/>
                    </a:lnTo>
                    <a:lnTo>
                      <a:pt x="1362685" y="866140"/>
                    </a:lnTo>
                    <a:lnTo>
                      <a:pt x="1359514" y="861695"/>
                    </a:lnTo>
                    <a:lnTo>
                      <a:pt x="1356660" y="856932"/>
                    </a:lnTo>
                    <a:lnTo>
                      <a:pt x="1354124" y="851852"/>
                    </a:lnTo>
                    <a:lnTo>
                      <a:pt x="1351904" y="846772"/>
                    </a:lnTo>
                    <a:lnTo>
                      <a:pt x="1349684" y="841692"/>
                    </a:lnTo>
                    <a:lnTo>
                      <a:pt x="1347782" y="835660"/>
                    </a:lnTo>
                    <a:lnTo>
                      <a:pt x="1346196" y="829627"/>
                    </a:lnTo>
                    <a:lnTo>
                      <a:pt x="1345245" y="823595"/>
                    </a:lnTo>
                    <a:lnTo>
                      <a:pt x="1343976" y="817562"/>
                    </a:lnTo>
                    <a:lnTo>
                      <a:pt x="1343342" y="810895"/>
                    </a:lnTo>
                    <a:lnTo>
                      <a:pt x="1343025" y="803910"/>
                    </a:lnTo>
                    <a:lnTo>
                      <a:pt x="1343025" y="796925"/>
                    </a:lnTo>
                    <a:lnTo>
                      <a:pt x="1343025" y="725805"/>
                    </a:lnTo>
                    <a:lnTo>
                      <a:pt x="1343025" y="717867"/>
                    </a:lnTo>
                    <a:lnTo>
                      <a:pt x="1343342" y="709930"/>
                    </a:lnTo>
                    <a:lnTo>
                      <a:pt x="1343976" y="702945"/>
                    </a:lnTo>
                    <a:lnTo>
                      <a:pt x="1345245" y="695642"/>
                    </a:lnTo>
                    <a:lnTo>
                      <a:pt x="1346196" y="688975"/>
                    </a:lnTo>
                    <a:lnTo>
                      <a:pt x="1347782" y="682307"/>
                    </a:lnTo>
                    <a:lnTo>
                      <a:pt x="1349684" y="675957"/>
                    </a:lnTo>
                    <a:lnTo>
                      <a:pt x="1351904" y="669925"/>
                    </a:lnTo>
                    <a:lnTo>
                      <a:pt x="1354124" y="663892"/>
                    </a:lnTo>
                    <a:lnTo>
                      <a:pt x="1356660" y="658495"/>
                    </a:lnTo>
                    <a:lnTo>
                      <a:pt x="1359514" y="652780"/>
                    </a:lnTo>
                    <a:lnTo>
                      <a:pt x="1362685" y="648017"/>
                    </a:lnTo>
                    <a:lnTo>
                      <a:pt x="1366173" y="643255"/>
                    </a:lnTo>
                    <a:lnTo>
                      <a:pt x="1369979" y="638492"/>
                    </a:lnTo>
                    <a:lnTo>
                      <a:pt x="1373784" y="634365"/>
                    </a:lnTo>
                    <a:lnTo>
                      <a:pt x="1378223" y="630237"/>
                    </a:lnTo>
                    <a:lnTo>
                      <a:pt x="1382663" y="626427"/>
                    </a:lnTo>
                    <a:lnTo>
                      <a:pt x="1387419" y="622617"/>
                    </a:lnTo>
                    <a:lnTo>
                      <a:pt x="1392176" y="619442"/>
                    </a:lnTo>
                    <a:lnTo>
                      <a:pt x="1397567" y="616585"/>
                    </a:lnTo>
                    <a:lnTo>
                      <a:pt x="1402640" y="613410"/>
                    </a:lnTo>
                    <a:lnTo>
                      <a:pt x="1408348" y="610870"/>
                    </a:lnTo>
                    <a:lnTo>
                      <a:pt x="1413739" y="608647"/>
                    </a:lnTo>
                    <a:lnTo>
                      <a:pt x="1419764" y="606425"/>
                    </a:lnTo>
                    <a:lnTo>
                      <a:pt x="1425789" y="604520"/>
                    </a:lnTo>
                    <a:lnTo>
                      <a:pt x="1431813" y="602932"/>
                    </a:lnTo>
                    <a:lnTo>
                      <a:pt x="1438156" y="601662"/>
                    </a:lnTo>
                    <a:lnTo>
                      <a:pt x="1444815" y="600392"/>
                    </a:lnTo>
                    <a:lnTo>
                      <a:pt x="1451474" y="599757"/>
                    </a:lnTo>
                    <a:lnTo>
                      <a:pt x="1458767" y="599122"/>
                    </a:lnTo>
                    <a:lnTo>
                      <a:pt x="1465743" y="598487"/>
                    </a:lnTo>
                    <a:close/>
                    <a:moveTo>
                      <a:pt x="1106983" y="316052"/>
                    </a:moveTo>
                    <a:lnTo>
                      <a:pt x="1098697" y="316688"/>
                    </a:lnTo>
                    <a:lnTo>
                      <a:pt x="1090730" y="317643"/>
                    </a:lnTo>
                    <a:lnTo>
                      <a:pt x="1083719" y="319234"/>
                    </a:lnTo>
                    <a:lnTo>
                      <a:pt x="1077664" y="321461"/>
                    </a:lnTo>
                    <a:lnTo>
                      <a:pt x="1072246" y="324006"/>
                    </a:lnTo>
                    <a:lnTo>
                      <a:pt x="1069696" y="325597"/>
                    </a:lnTo>
                    <a:lnTo>
                      <a:pt x="1067465" y="327506"/>
                    </a:lnTo>
                    <a:lnTo>
                      <a:pt x="1065553" y="329096"/>
                    </a:lnTo>
                    <a:lnTo>
                      <a:pt x="1063641" y="331323"/>
                    </a:lnTo>
                    <a:lnTo>
                      <a:pt x="1061729" y="333550"/>
                    </a:lnTo>
                    <a:lnTo>
                      <a:pt x="1060135" y="335777"/>
                    </a:lnTo>
                    <a:lnTo>
                      <a:pt x="1057267" y="341186"/>
                    </a:lnTo>
                    <a:lnTo>
                      <a:pt x="1055036" y="346595"/>
                    </a:lnTo>
                    <a:lnTo>
                      <a:pt x="1052805" y="352639"/>
                    </a:lnTo>
                    <a:lnTo>
                      <a:pt x="1051212" y="359002"/>
                    </a:lnTo>
                    <a:lnTo>
                      <a:pt x="1049937" y="365683"/>
                    </a:lnTo>
                    <a:lnTo>
                      <a:pt x="1048981" y="372683"/>
                    </a:lnTo>
                    <a:lnTo>
                      <a:pt x="1048344" y="380636"/>
                    </a:lnTo>
                    <a:lnTo>
                      <a:pt x="1048344" y="388272"/>
                    </a:lnTo>
                    <a:lnTo>
                      <a:pt x="1048344" y="438222"/>
                    </a:lnTo>
                    <a:lnTo>
                      <a:pt x="1048344" y="444266"/>
                    </a:lnTo>
                    <a:lnTo>
                      <a:pt x="1048981" y="449993"/>
                    </a:lnTo>
                    <a:lnTo>
                      <a:pt x="1050256" y="455083"/>
                    </a:lnTo>
                    <a:lnTo>
                      <a:pt x="1051531" y="459856"/>
                    </a:lnTo>
                    <a:lnTo>
                      <a:pt x="1053443" y="464628"/>
                    </a:lnTo>
                    <a:lnTo>
                      <a:pt x="1055992" y="469082"/>
                    </a:lnTo>
                    <a:lnTo>
                      <a:pt x="1059179" y="473218"/>
                    </a:lnTo>
                    <a:lnTo>
                      <a:pt x="1062366" y="477354"/>
                    </a:lnTo>
                    <a:lnTo>
                      <a:pt x="1066190" y="480854"/>
                    </a:lnTo>
                    <a:lnTo>
                      <a:pt x="1070334" y="484035"/>
                    </a:lnTo>
                    <a:lnTo>
                      <a:pt x="1075114" y="486580"/>
                    </a:lnTo>
                    <a:lnTo>
                      <a:pt x="1080213" y="488489"/>
                    </a:lnTo>
                    <a:lnTo>
                      <a:pt x="1085950" y="490398"/>
                    </a:lnTo>
                    <a:lnTo>
                      <a:pt x="1092005" y="491671"/>
                    </a:lnTo>
                    <a:lnTo>
                      <a:pt x="1098697" y="492307"/>
                    </a:lnTo>
                    <a:lnTo>
                      <a:pt x="1105709" y="492625"/>
                    </a:lnTo>
                    <a:lnTo>
                      <a:pt x="1112401" y="492307"/>
                    </a:lnTo>
                    <a:lnTo>
                      <a:pt x="1118775" y="491671"/>
                    </a:lnTo>
                    <a:lnTo>
                      <a:pt x="1124830" y="490080"/>
                    </a:lnTo>
                    <a:lnTo>
                      <a:pt x="1129930" y="488489"/>
                    </a:lnTo>
                    <a:lnTo>
                      <a:pt x="1134391" y="486262"/>
                    </a:lnTo>
                    <a:lnTo>
                      <a:pt x="1138853" y="483399"/>
                    </a:lnTo>
                    <a:lnTo>
                      <a:pt x="1142677" y="479899"/>
                    </a:lnTo>
                    <a:lnTo>
                      <a:pt x="1145546" y="476399"/>
                    </a:lnTo>
                    <a:lnTo>
                      <a:pt x="1148733" y="472263"/>
                    </a:lnTo>
                    <a:lnTo>
                      <a:pt x="1150963" y="467809"/>
                    </a:lnTo>
                    <a:lnTo>
                      <a:pt x="1153194" y="463673"/>
                    </a:lnTo>
                    <a:lnTo>
                      <a:pt x="1154469" y="459219"/>
                    </a:lnTo>
                    <a:lnTo>
                      <a:pt x="1156063" y="454765"/>
                    </a:lnTo>
                    <a:lnTo>
                      <a:pt x="1156700" y="450311"/>
                    </a:lnTo>
                    <a:lnTo>
                      <a:pt x="1157656" y="445539"/>
                    </a:lnTo>
                    <a:lnTo>
                      <a:pt x="1157656" y="440449"/>
                    </a:lnTo>
                    <a:lnTo>
                      <a:pt x="1157656" y="385091"/>
                    </a:lnTo>
                    <a:lnTo>
                      <a:pt x="1157656" y="378409"/>
                    </a:lnTo>
                    <a:lnTo>
                      <a:pt x="1157337" y="371728"/>
                    </a:lnTo>
                    <a:lnTo>
                      <a:pt x="1156063" y="365047"/>
                    </a:lnTo>
                    <a:lnTo>
                      <a:pt x="1154788" y="359002"/>
                    </a:lnTo>
                    <a:lnTo>
                      <a:pt x="1153513" y="352957"/>
                    </a:lnTo>
                    <a:lnTo>
                      <a:pt x="1151282" y="347549"/>
                    </a:lnTo>
                    <a:lnTo>
                      <a:pt x="1149051" y="341822"/>
                    </a:lnTo>
                    <a:lnTo>
                      <a:pt x="1146502" y="336732"/>
                    </a:lnTo>
                    <a:lnTo>
                      <a:pt x="1143315" y="331960"/>
                    </a:lnTo>
                    <a:lnTo>
                      <a:pt x="1139809" y="327824"/>
                    </a:lnTo>
                    <a:lnTo>
                      <a:pt x="1135666" y="324324"/>
                    </a:lnTo>
                    <a:lnTo>
                      <a:pt x="1130567" y="321461"/>
                    </a:lnTo>
                    <a:lnTo>
                      <a:pt x="1125468" y="319234"/>
                    </a:lnTo>
                    <a:lnTo>
                      <a:pt x="1120050" y="317643"/>
                    </a:lnTo>
                    <a:lnTo>
                      <a:pt x="1113676" y="316688"/>
                    </a:lnTo>
                    <a:lnTo>
                      <a:pt x="1106983" y="316052"/>
                    </a:lnTo>
                    <a:close/>
                    <a:moveTo>
                      <a:pt x="1098379" y="247650"/>
                    </a:moveTo>
                    <a:lnTo>
                      <a:pt x="1105709" y="247650"/>
                    </a:lnTo>
                    <a:lnTo>
                      <a:pt x="1116544" y="247968"/>
                    </a:lnTo>
                    <a:lnTo>
                      <a:pt x="1127380" y="249241"/>
                    </a:lnTo>
                    <a:lnTo>
                      <a:pt x="1138216" y="250832"/>
                    </a:lnTo>
                    <a:lnTo>
                      <a:pt x="1149370" y="253377"/>
                    </a:lnTo>
                    <a:lnTo>
                      <a:pt x="1154469" y="254649"/>
                    </a:lnTo>
                    <a:lnTo>
                      <a:pt x="1160206" y="256558"/>
                    </a:lnTo>
                    <a:lnTo>
                      <a:pt x="1164986" y="258467"/>
                    </a:lnTo>
                    <a:lnTo>
                      <a:pt x="1170085" y="261012"/>
                    </a:lnTo>
                    <a:lnTo>
                      <a:pt x="1175184" y="263558"/>
                    </a:lnTo>
                    <a:lnTo>
                      <a:pt x="1179965" y="266421"/>
                    </a:lnTo>
                    <a:lnTo>
                      <a:pt x="1184745" y="269602"/>
                    </a:lnTo>
                    <a:lnTo>
                      <a:pt x="1189207" y="273102"/>
                    </a:lnTo>
                    <a:lnTo>
                      <a:pt x="1193669" y="276602"/>
                    </a:lnTo>
                    <a:lnTo>
                      <a:pt x="1197812" y="280419"/>
                    </a:lnTo>
                    <a:lnTo>
                      <a:pt x="1201955" y="284873"/>
                    </a:lnTo>
                    <a:lnTo>
                      <a:pt x="1205779" y="289328"/>
                    </a:lnTo>
                    <a:lnTo>
                      <a:pt x="1208966" y="294100"/>
                    </a:lnTo>
                    <a:lnTo>
                      <a:pt x="1212472" y="299190"/>
                    </a:lnTo>
                    <a:lnTo>
                      <a:pt x="1215340" y="304599"/>
                    </a:lnTo>
                    <a:lnTo>
                      <a:pt x="1217889" y="310326"/>
                    </a:lnTo>
                    <a:lnTo>
                      <a:pt x="1220439" y="316052"/>
                    </a:lnTo>
                    <a:lnTo>
                      <a:pt x="1222670" y="322415"/>
                    </a:lnTo>
                    <a:lnTo>
                      <a:pt x="1224582" y="329096"/>
                    </a:lnTo>
                    <a:lnTo>
                      <a:pt x="1226175" y="336414"/>
                    </a:lnTo>
                    <a:lnTo>
                      <a:pt x="1227450" y="343731"/>
                    </a:lnTo>
                    <a:lnTo>
                      <a:pt x="1228088" y="351685"/>
                    </a:lnTo>
                    <a:lnTo>
                      <a:pt x="1228725" y="359639"/>
                    </a:lnTo>
                    <a:lnTo>
                      <a:pt x="1228725" y="368229"/>
                    </a:lnTo>
                    <a:lnTo>
                      <a:pt x="1228725" y="446493"/>
                    </a:lnTo>
                    <a:lnTo>
                      <a:pt x="1228725" y="454447"/>
                    </a:lnTo>
                    <a:lnTo>
                      <a:pt x="1228088" y="462083"/>
                    </a:lnTo>
                    <a:lnTo>
                      <a:pt x="1227450" y="469082"/>
                    </a:lnTo>
                    <a:lnTo>
                      <a:pt x="1226175" y="476399"/>
                    </a:lnTo>
                    <a:lnTo>
                      <a:pt x="1224582" y="482762"/>
                    </a:lnTo>
                    <a:lnTo>
                      <a:pt x="1222670" y="488807"/>
                    </a:lnTo>
                    <a:lnTo>
                      <a:pt x="1220439" y="494852"/>
                    </a:lnTo>
                    <a:lnTo>
                      <a:pt x="1217889" y="500579"/>
                    </a:lnTo>
                    <a:lnTo>
                      <a:pt x="1215340" y="505669"/>
                    </a:lnTo>
                    <a:lnTo>
                      <a:pt x="1212472" y="510441"/>
                    </a:lnTo>
                    <a:lnTo>
                      <a:pt x="1208966" y="515532"/>
                    </a:lnTo>
                    <a:lnTo>
                      <a:pt x="1205779" y="519986"/>
                    </a:lnTo>
                    <a:lnTo>
                      <a:pt x="1201955" y="523804"/>
                    </a:lnTo>
                    <a:lnTo>
                      <a:pt x="1198130" y="527621"/>
                    </a:lnTo>
                    <a:lnTo>
                      <a:pt x="1193987" y="531439"/>
                    </a:lnTo>
                    <a:lnTo>
                      <a:pt x="1189844" y="534621"/>
                    </a:lnTo>
                    <a:lnTo>
                      <a:pt x="1185382" y="538120"/>
                    </a:lnTo>
                    <a:lnTo>
                      <a:pt x="1180602" y="540666"/>
                    </a:lnTo>
                    <a:lnTo>
                      <a:pt x="1176140" y="543529"/>
                    </a:lnTo>
                    <a:lnTo>
                      <a:pt x="1171360" y="546074"/>
                    </a:lnTo>
                    <a:lnTo>
                      <a:pt x="1166261" y="548301"/>
                    </a:lnTo>
                    <a:lnTo>
                      <a:pt x="1160843" y="549892"/>
                    </a:lnTo>
                    <a:lnTo>
                      <a:pt x="1155744" y="551801"/>
                    </a:lnTo>
                    <a:lnTo>
                      <a:pt x="1150326" y="553392"/>
                    </a:lnTo>
                    <a:lnTo>
                      <a:pt x="1139172" y="555937"/>
                    </a:lnTo>
                    <a:lnTo>
                      <a:pt x="1128017" y="557527"/>
                    </a:lnTo>
                    <a:lnTo>
                      <a:pt x="1116863" y="558482"/>
                    </a:lnTo>
                    <a:lnTo>
                      <a:pt x="1105709" y="558800"/>
                    </a:lnTo>
                    <a:lnTo>
                      <a:pt x="1091049" y="558482"/>
                    </a:lnTo>
                    <a:lnTo>
                      <a:pt x="1084037" y="558164"/>
                    </a:lnTo>
                    <a:lnTo>
                      <a:pt x="1077345" y="557527"/>
                    </a:lnTo>
                    <a:lnTo>
                      <a:pt x="1070652" y="556255"/>
                    </a:lnTo>
                    <a:lnTo>
                      <a:pt x="1064278" y="555300"/>
                    </a:lnTo>
                    <a:lnTo>
                      <a:pt x="1057904" y="553710"/>
                    </a:lnTo>
                    <a:lnTo>
                      <a:pt x="1052168" y="552119"/>
                    </a:lnTo>
                    <a:lnTo>
                      <a:pt x="1046113" y="550528"/>
                    </a:lnTo>
                    <a:lnTo>
                      <a:pt x="1040376" y="548301"/>
                    </a:lnTo>
                    <a:lnTo>
                      <a:pt x="1034958" y="546074"/>
                    </a:lnTo>
                    <a:lnTo>
                      <a:pt x="1029541" y="543529"/>
                    </a:lnTo>
                    <a:lnTo>
                      <a:pt x="1024441" y="540666"/>
                    </a:lnTo>
                    <a:lnTo>
                      <a:pt x="1019661" y="537802"/>
                    </a:lnTo>
                    <a:lnTo>
                      <a:pt x="1014881" y="534621"/>
                    </a:lnTo>
                    <a:lnTo>
                      <a:pt x="1010100" y="531439"/>
                    </a:lnTo>
                    <a:lnTo>
                      <a:pt x="1006276" y="527940"/>
                    </a:lnTo>
                    <a:lnTo>
                      <a:pt x="1002133" y="523804"/>
                    </a:lnTo>
                    <a:lnTo>
                      <a:pt x="998308" y="519986"/>
                    </a:lnTo>
                    <a:lnTo>
                      <a:pt x="994484" y="515850"/>
                    </a:lnTo>
                    <a:lnTo>
                      <a:pt x="991616" y="511396"/>
                    </a:lnTo>
                    <a:lnTo>
                      <a:pt x="988748" y="506305"/>
                    </a:lnTo>
                    <a:lnTo>
                      <a:pt x="985879" y="501533"/>
                    </a:lnTo>
                    <a:lnTo>
                      <a:pt x="983648" y="496443"/>
                    </a:lnTo>
                    <a:lnTo>
                      <a:pt x="981418" y="490716"/>
                    </a:lnTo>
                    <a:lnTo>
                      <a:pt x="979824" y="485308"/>
                    </a:lnTo>
                    <a:lnTo>
                      <a:pt x="978231" y="479263"/>
                    </a:lnTo>
                    <a:lnTo>
                      <a:pt x="976956" y="473218"/>
                    </a:lnTo>
                    <a:lnTo>
                      <a:pt x="976000" y="466855"/>
                    </a:lnTo>
                    <a:lnTo>
                      <a:pt x="975044" y="460174"/>
                    </a:lnTo>
                    <a:lnTo>
                      <a:pt x="974725" y="453493"/>
                    </a:lnTo>
                    <a:lnTo>
                      <a:pt x="974725" y="446493"/>
                    </a:lnTo>
                    <a:lnTo>
                      <a:pt x="974725" y="373955"/>
                    </a:lnTo>
                    <a:lnTo>
                      <a:pt x="974725" y="366002"/>
                    </a:lnTo>
                    <a:lnTo>
                      <a:pt x="975044" y="358684"/>
                    </a:lnTo>
                    <a:lnTo>
                      <a:pt x="976000" y="351049"/>
                    </a:lnTo>
                    <a:lnTo>
                      <a:pt x="976956" y="344049"/>
                    </a:lnTo>
                    <a:lnTo>
                      <a:pt x="978231" y="337368"/>
                    </a:lnTo>
                    <a:lnTo>
                      <a:pt x="979824" y="331005"/>
                    </a:lnTo>
                    <a:lnTo>
                      <a:pt x="981418" y="324642"/>
                    </a:lnTo>
                    <a:lnTo>
                      <a:pt x="983648" y="318915"/>
                    </a:lnTo>
                    <a:lnTo>
                      <a:pt x="985879" y="312871"/>
                    </a:lnTo>
                    <a:lnTo>
                      <a:pt x="988748" y="307144"/>
                    </a:lnTo>
                    <a:lnTo>
                      <a:pt x="991616" y="302054"/>
                    </a:lnTo>
                    <a:lnTo>
                      <a:pt x="994484" y="296963"/>
                    </a:lnTo>
                    <a:lnTo>
                      <a:pt x="998308" y="291873"/>
                    </a:lnTo>
                    <a:lnTo>
                      <a:pt x="1002133" y="287419"/>
                    </a:lnTo>
                    <a:lnTo>
                      <a:pt x="1006276" y="283283"/>
                    </a:lnTo>
                    <a:lnTo>
                      <a:pt x="1010100" y="279465"/>
                    </a:lnTo>
                    <a:lnTo>
                      <a:pt x="1014881" y="275329"/>
                    </a:lnTo>
                    <a:lnTo>
                      <a:pt x="1019661" y="271829"/>
                    </a:lnTo>
                    <a:lnTo>
                      <a:pt x="1024441" y="268648"/>
                    </a:lnTo>
                    <a:lnTo>
                      <a:pt x="1029541" y="265148"/>
                    </a:lnTo>
                    <a:lnTo>
                      <a:pt x="1034958" y="262603"/>
                    </a:lnTo>
                    <a:lnTo>
                      <a:pt x="1040376" y="260058"/>
                    </a:lnTo>
                    <a:lnTo>
                      <a:pt x="1046113" y="257831"/>
                    </a:lnTo>
                    <a:lnTo>
                      <a:pt x="1052168" y="255604"/>
                    </a:lnTo>
                    <a:lnTo>
                      <a:pt x="1057904" y="253695"/>
                    </a:lnTo>
                    <a:lnTo>
                      <a:pt x="1064278" y="252104"/>
                    </a:lnTo>
                    <a:lnTo>
                      <a:pt x="1070652" y="250832"/>
                    </a:lnTo>
                    <a:lnTo>
                      <a:pt x="1077345" y="249559"/>
                    </a:lnTo>
                    <a:lnTo>
                      <a:pt x="1084037" y="248923"/>
                    </a:lnTo>
                    <a:lnTo>
                      <a:pt x="1091049" y="247968"/>
                    </a:lnTo>
                    <a:lnTo>
                      <a:pt x="1098379" y="247650"/>
                    </a:lnTo>
                    <a:close/>
                    <a:moveTo>
                      <a:pt x="1435735" y="244475"/>
                    </a:moveTo>
                    <a:lnTo>
                      <a:pt x="1488122" y="244475"/>
                    </a:lnTo>
                    <a:lnTo>
                      <a:pt x="1493838" y="244793"/>
                    </a:lnTo>
                    <a:lnTo>
                      <a:pt x="1496060" y="245110"/>
                    </a:lnTo>
                    <a:lnTo>
                      <a:pt x="1497648" y="246063"/>
                    </a:lnTo>
                    <a:lnTo>
                      <a:pt x="1499235" y="246698"/>
                    </a:lnTo>
                    <a:lnTo>
                      <a:pt x="1500505" y="247968"/>
                    </a:lnTo>
                    <a:lnTo>
                      <a:pt x="1501140" y="248920"/>
                    </a:lnTo>
                    <a:lnTo>
                      <a:pt x="1501775" y="250190"/>
                    </a:lnTo>
                    <a:lnTo>
                      <a:pt x="1501775" y="252095"/>
                    </a:lnTo>
                    <a:lnTo>
                      <a:pt x="1501458" y="253683"/>
                    </a:lnTo>
                    <a:lnTo>
                      <a:pt x="1500505" y="258128"/>
                    </a:lnTo>
                    <a:lnTo>
                      <a:pt x="1497648" y="264160"/>
                    </a:lnTo>
                    <a:lnTo>
                      <a:pt x="1493838" y="271780"/>
                    </a:lnTo>
                    <a:lnTo>
                      <a:pt x="1178878" y="883603"/>
                    </a:lnTo>
                    <a:lnTo>
                      <a:pt x="1175068" y="890588"/>
                    </a:lnTo>
                    <a:lnTo>
                      <a:pt x="1171575" y="896621"/>
                    </a:lnTo>
                    <a:lnTo>
                      <a:pt x="1168718" y="901066"/>
                    </a:lnTo>
                    <a:lnTo>
                      <a:pt x="1165860" y="904241"/>
                    </a:lnTo>
                    <a:lnTo>
                      <a:pt x="1164590" y="905511"/>
                    </a:lnTo>
                    <a:lnTo>
                      <a:pt x="1163002" y="906463"/>
                    </a:lnTo>
                    <a:lnTo>
                      <a:pt x="1161098" y="907416"/>
                    </a:lnTo>
                    <a:lnTo>
                      <a:pt x="1159192" y="908051"/>
                    </a:lnTo>
                    <a:lnTo>
                      <a:pt x="1154748" y="909321"/>
                    </a:lnTo>
                    <a:lnTo>
                      <a:pt x="1149668" y="909638"/>
                    </a:lnTo>
                    <a:lnTo>
                      <a:pt x="1098232" y="909638"/>
                    </a:lnTo>
                    <a:lnTo>
                      <a:pt x="1091565" y="909321"/>
                    </a:lnTo>
                    <a:lnTo>
                      <a:pt x="1089025" y="908368"/>
                    </a:lnTo>
                    <a:lnTo>
                      <a:pt x="1086485" y="907733"/>
                    </a:lnTo>
                    <a:lnTo>
                      <a:pt x="1084580" y="907098"/>
                    </a:lnTo>
                    <a:lnTo>
                      <a:pt x="1082675" y="905828"/>
                    </a:lnTo>
                    <a:lnTo>
                      <a:pt x="1081405" y="904876"/>
                    </a:lnTo>
                    <a:lnTo>
                      <a:pt x="1080452" y="903288"/>
                    </a:lnTo>
                    <a:lnTo>
                      <a:pt x="1079818" y="901383"/>
                    </a:lnTo>
                    <a:lnTo>
                      <a:pt x="1079500" y="899478"/>
                    </a:lnTo>
                    <a:lnTo>
                      <a:pt x="1079500" y="896938"/>
                    </a:lnTo>
                    <a:lnTo>
                      <a:pt x="1080135" y="894398"/>
                    </a:lnTo>
                    <a:lnTo>
                      <a:pt x="1080770" y="891223"/>
                    </a:lnTo>
                    <a:lnTo>
                      <a:pt x="1082040" y="888048"/>
                    </a:lnTo>
                    <a:lnTo>
                      <a:pt x="1085850" y="880111"/>
                    </a:lnTo>
                    <a:lnTo>
                      <a:pt x="1399540" y="269558"/>
                    </a:lnTo>
                    <a:lnTo>
                      <a:pt x="1403350" y="262573"/>
                    </a:lnTo>
                    <a:lnTo>
                      <a:pt x="1407160" y="257175"/>
                    </a:lnTo>
                    <a:lnTo>
                      <a:pt x="1410335" y="252730"/>
                    </a:lnTo>
                    <a:lnTo>
                      <a:pt x="1413510" y="249555"/>
                    </a:lnTo>
                    <a:lnTo>
                      <a:pt x="1414780" y="248603"/>
                    </a:lnTo>
                    <a:lnTo>
                      <a:pt x="1416685" y="247333"/>
                    </a:lnTo>
                    <a:lnTo>
                      <a:pt x="1418908" y="246698"/>
                    </a:lnTo>
                    <a:lnTo>
                      <a:pt x="1421448" y="246063"/>
                    </a:lnTo>
                    <a:lnTo>
                      <a:pt x="1427798" y="244793"/>
                    </a:lnTo>
                    <a:lnTo>
                      <a:pt x="1435735" y="244475"/>
                    </a:lnTo>
                    <a:close/>
                    <a:moveTo>
                      <a:pt x="207645" y="180383"/>
                    </a:moveTo>
                    <a:lnTo>
                      <a:pt x="201612" y="181653"/>
                    </a:lnTo>
                    <a:lnTo>
                      <a:pt x="196215" y="183241"/>
                    </a:lnTo>
                    <a:lnTo>
                      <a:pt x="190818" y="184829"/>
                    </a:lnTo>
                    <a:lnTo>
                      <a:pt x="185738" y="187687"/>
                    </a:lnTo>
                    <a:lnTo>
                      <a:pt x="180975" y="190545"/>
                    </a:lnTo>
                    <a:lnTo>
                      <a:pt x="175895" y="193721"/>
                    </a:lnTo>
                    <a:lnTo>
                      <a:pt x="171768" y="197532"/>
                    </a:lnTo>
                    <a:lnTo>
                      <a:pt x="168275" y="201660"/>
                    </a:lnTo>
                    <a:lnTo>
                      <a:pt x="164782" y="206424"/>
                    </a:lnTo>
                    <a:lnTo>
                      <a:pt x="161925" y="211187"/>
                    </a:lnTo>
                    <a:lnTo>
                      <a:pt x="159385" y="216586"/>
                    </a:lnTo>
                    <a:lnTo>
                      <a:pt x="157480" y="221667"/>
                    </a:lnTo>
                    <a:lnTo>
                      <a:pt x="155892" y="227384"/>
                    </a:lnTo>
                    <a:lnTo>
                      <a:pt x="154940" y="233417"/>
                    </a:lnTo>
                    <a:lnTo>
                      <a:pt x="154305" y="239134"/>
                    </a:lnTo>
                    <a:lnTo>
                      <a:pt x="154305" y="922872"/>
                    </a:lnTo>
                    <a:lnTo>
                      <a:pt x="154940" y="929224"/>
                    </a:lnTo>
                    <a:lnTo>
                      <a:pt x="155892" y="934940"/>
                    </a:lnTo>
                    <a:lnTo>
                      <a:pt x="157480" y="940339"/>
                    </a:lnTo>
                    <a:lnTo>
                      <a:pt x="159385" y="946055"/>
                    </a:lnTo>
                    <a:lnTo>
                      <a:pt x="161925" y="951136"/>
                    </a:lnTo>
                    <a:lnTo>
                      <a:pt x="164782" y="956217"/>
                    </a:lnTo>
                    <a:lnTo>
                      <a:pt x="168275" y="960663"/>
                    </a:lnTo>
                    <a:lnTo>
                      <a:pt x="171768" y="965109"/>
                    </a:lnTo>
                    <a:lnTo>
                      <a:pt x="175895" y="968603"/>
                    </a:lnTo>
                    <a:lnTo>
                      <a:pt x="180975" y="972096"/>
                    </a:lnTo>
                    <a:lnTo>
                      <a:pt x="185738" y="974954"/>
                    </a:lnTo>
                    <a:lnTo>
                      <a:pt x="190818" y="977495"/>
                    </a:lnTo>
                    <a:lnTo>
                      <a:pt x="196215" y="979400"/>
                    </a:lnTo>
                    <a:lnTo>
                      <a:pt x="201612" y="980988"/>
                    </a:lnTo>
                    <a:lnTo>
                      <a:pt x="207645" y="982258"/>
                    </a:lnTo>
                    <a:lnTo>
                      <a:pt x="213678" y="982258"/>
                    </a:lnTo>
                    <a:lnTo>
                      <a:pt x="1653222" y="982258"/>
                    </a:lnTo>
                    <a:lnTo>
                      <a:pt x="1659255" y="982258"/>
                    </a:lnTo>
                    <a:lnTo>
                      <a:pt x="1664970" y="980988"/>
                    </a:lnTo>
                    <a:lnTo>
                      <a:pt x="1670685" y="979400"/>
                    </a:lnTo>
                    <a:lnTo>
                      <a:pt x="1676082" y="977495"/>
                    </a:lnTo>
                    <a:lnTo>
                      <a:pt x="1681162" y="974954"/>
                    </a:lnTo>
                    <a:lnTo>
                      <a:pt x="1685925" y="972096"/>
                    </a:lnTo>
                    <a:lnTo>
                      <a:pt x="1690688" y="968603"/>
                    </a:lnTo>
                    <a:lnTo>
                      <a:pt x="1694815" y="965109"/>
                    </a:lnTo>
                    <a:lnTo>
                      <a:pt x="1698625" y="960663"/>
                    </a:lnTo>
                    <a:lnTo>
                      <a:pt x="1701800" y="956217"/>
                    </a:lnTo>
                    <a:lnTo>
                      <a:pt x="1704658" y="951136"/>
                    </a:lnTo>
                    <a:lnTo>
                      <a:pt x="1707515" y="946055"/>
                    </a:lnTo>
                    <a:lnTo>
                      <a:pt x="1709420" y="940339"/>
                    </a:lnTo>
                    <a:lnTo>
                      <a:pt x="1710690" y="934940"/>
                    </a:lnTo>
                    <a:lnTo>
                      <a:pt x="1711960" y="929224"/>
                    </a:lnTo>
                    <a:lnTo>
                      <a:pt x="1712278" y="922872"/>
                    </a:lnTo>
                    <a:lnTo>
                      <a:pt x="1712278" y="239134"/>
                    </a:lnTo>
                    <a:lnTo>
                      <a:pt x="1711960" y="233417"/>
                    </a:lnTo>
                    <a:lnTo>
                      <a:pt x="1710690" y="227384"/>
                    </a:lnTo>
                    <a:lnTo>
                      <a:pt x="1709420" y="221667"/>
                    </a:lnTo>
                    <a:lnTo>
                      <a:pt x="1707515" y="216586"/>
                    </a:lnTo>
                    <a:lnTo>
                      <a:pt x="1704658" y="211187"/>
                    </a:lnTo>
                    <a:lnTo>
                      <a:pt x="1701800" y="206424"/>
                    </a:lnTo>
                    <a:lnTo>
                      <a:pt x="1698625" y="201660"/>
                    </a:lnTo>
                    <a:lnTo>
                      <a:pt x="1694815" y="197532"/>
                    </a:lnTo>
                    <a:lnTo>
                      <a:pt x="1690688" y="193721"/>
                    </a:lnTo>
                    <a:lnTo>
                      <a:pt x="1685925" y="190545"/>
                    </a:lnTo>
                    <a:lnTo>
                      <a:pt x="1681162" y="187687"/>
                    </a:lnTo>
                    <a:lnTo>
                      <a:pt x="1676082" y="184829"/>
                    </a:lnTo>
                    <a:lnTo>
                      <a:pt x="1670685" y="183241"/>
                    </a:lnTo>
                    <a:lnTo>
                      <a:pt x="1664970" y="181653"/>
                    </a:lnTo>
                    <a:lnTo>
                      <a:pt x="1659255" y="180383"/>
                    </a:lnTo>
                    <a:lnTo>
                      <a:pt x="1653222" y="180383"/>
                    </a:lnTo>
                    <a:lnTo>
                      <a:pt x="213678" y="180383"/>
                    </a:lnTo>
                    <a:lnTo>
                      <a:pt x="207645" y="180383"/>
                    </a:lnTo>
                    <a:close/>
                    <a:moveTo>
                      <a:pt x="78740" y="0"/>
                    </a:moveTo>
                    <a:lnTo>
                      <a:pt x="1788160" y="0"/>
                    </a:lnTo>
                    <a:lnTo>
                      <a:pt x="1795780" y="318"/>
                    </a:lnTo>
                    <a:lnTo>
                      <a:pt x="1803718" y="1270"/>
                    </a:lnTo>
                    <a:lnTo>
                      <a:pt x="1811338" y="3493"/>
                    </a:lnTo>
                    <a:lnTo>
                      <a:pt x="1818640" y="6352"/>
                    </a:lnTo>
                    <a:lnTo>
                      <a:pt x="1825625" y="9527"/>
                    </a:lnTo>
                    <a:lnTo>
                      <a:pt x="1831975" y="13338"/>
                    </a:lnTo>
                    <a:lnTo>
                      <a:pt x="1837690" y="18102"/>
                    </a:lnTo>
                    <a:lnTo>
                      <a:pt x="1843722" y="22865"/>
                    </a:lnTo>
                    <a:lnTo>
                      <a:pt x="1848485" y="28582"/>
                    </a:lnTo>
                    <a:lnTo>
                      <a:pt x="1852930" y="34933"/>
                    </a:lnTo>
                    <a:lnTo>
                      <a:pt x="1857058" y="41285"/>
                    </a:lnTo>
                    <a:lnTo>
                      <a:pt x="1860550" y="48271"/>
                    </a:lnTo>
                    <a:lnTo>
                      <a:pt x="1863090" y="55258"/>
                    </a:lnTo>
                    <a:lnTo>
                      <a:pt x="1865312" y="62562"/>
                    </a:lnTo>
                    <a:lnTo>
                      <a:pt x="1866582" y="70502"/>
                    </a:lnTo>
                    <a:lnTo>
                      <a:pt x="1866900" y="78759"/>
                    </a:lnTo>
                    <a:lnTo>
                      <a:pt x="1866900" y="2624755"/>
                    </a:lnTo>
                    <a:lnTo>
                      <a:pt x="1866582" y="2633012"/>
                    </a:lnTo>
                    <a:lnTo>
                      <a:pt x="1865312" y="2640633"/>
                    </a:lnTo>
                    <a:lnTo>
                      <a:pt x="1863090" y="2648255"/>
                    </a:lnTo>
                    <a:lnTo>
                      <a:pt x="1860550" y="2655559"/>
                    </a:lnTo>
                    <a:lnTo>
                      <a:pt x="1857058" y="2662228"/>
                    </a:lnTo>
                    <a:lnTo>
                      <a:pt x="1852930" y="2668580"/>
                    </a:lnTo>
                    <a:lnTo>
                      <a:pt x="1848485" y="2674931"/>
                    </a:lnTo>
                    <a:lnTo>
                      <a:pt x="1843722" y="2680330"/>
                    </a:lnTo>
                    <a:lnTo>
                      <a:pt x="1837690" y="2685729"/>
                    </a:lnTo>
                    <a:lnTo>
                      <a:pt x="1831975" y="2690175"/>
                    </a:lnTo>
                    <a:lnTo>
                      <a:pt x="1825625" y="2693986"/>
                    </a:lnTo>
                    <a:lnTo>
                      <a:pt x="1818640" y="2697162"/>
                    </a:lnTo>
                    <a:lnTo>
                      <a:pt x="1811338" y="2700020"/>
                    </a:lnTo>
                    <a:lnTo>
                      <a:pt x="1803718" y="2701925"/>
                    </a:lnTo>
                    <a:lnTo>
                      <a:pt x="1795780" y="2703196"/>
                    </a:lnTo>
                    <a:lnTo>
                      <a:pt x="1788160" y="2703513"/>
                    </a:lnTo>
                    <a:lnTo>
                      <a:pt x="78740" y="2703513"/>
                    </a:lnTo>
                    <a:lnTo>
                      <a:pt x="70802" y="2703196"/>
                    </a:lnTo>
                    <a:lnTo>
                      <a:pt x="63182" y="2701925"/>
                    </a:lnTo>
                    <a:lnTo>
                      <a:pt x="55562" y="2700020"/>
                    </a:lnTo>
                    <a:lnTo>
                      <a:pt x="48260" y="2697162"/>
                    </a:lnTo>
                    <a:lnTo>
                      <a:pt x="41592" y="2693986"/>
                    </a:lnTo>
                    <a:lnTo>
                      <a:pt x="34925" y="2690175"/>
                    </a:lnTo>
                    <a:lnTo>
                      <a:pt x="28892" y="2685729"/>
                    </a:lnTo>
                    <a:lnTo>
                      <a:pt x="23178" y="2680330"/>
                    </a:lnTo>
                    <a:lnTo>
                      <a:pt x="18098" y="2674931"/>
                    </a:lnTo>
                    <a:lnTo>
                      <a:pt x="13652" y="2668580"/>
                    </a:lnTo>
                    <a:lnTo>
                      <a:pt x="9525" y="2662228"/>
                    </a:lnTo>
                    <a:lnTo>
                      <a:pt x="6350" y="2655559"/>
                    </a:lnTo>
                    <a:lnTo>
                      <a:pt x="3492" y="2648255"/>
                    </a:lnTo>
                    <a:lnTo>
                      <a:pt x="1905" y="2640633"/>
                    </a:lnTo>
                    <a:lnTo>
                      <a:pt x="318" y="2633012"/>
                    </a:lnTo>
                    <a:lnTo>
                      <a:pt x="0" y="2624755"/>
                    </a:lnTo>
                    <a:lnTo>
                      <a:pt x="0" y="78759"/>
                    </a:lnTo>
                    <a:lnTo>
                      <a:pt x="318" y="70502"/>
                    </a:lnTo>
                    <a:lnTo>
                      <a:pt x="1905" y="62562"/>
                    </a:lnTo>
                    <a:lnTo>
                      <a:pt x="3492" y="55258"/>
                    </a:lnTo>
                    <a:lnTo>
                      <a:pt x="6350" y="48271"/>
                    </a:lnTo>
                    <a:lnTo>
                      <a:pt x="9525" y="41285"/>
                    </a:lnTo>
                    <a:lnTo>
                      <a:pt x="13652" y="34933"/>
                    </a:lnTo>
                    <a:lnTo>
                      <a:pt x="18098" y="28582"/>
                    </a:lnTo>
                    <a:lnTo>
                      <a:pt x="23178" y="22865"/>
                    </a:lnTo>
                    <a:lnTo>
                      <a:pt x="28892" y="18102"/>
                    </a:lnTo>
                    <a:lnTo>
                      <a:pt x="34925" y="13338"/>
                    </a:lnTo>
                    <a:lnTo>
                      <a:pt x="41592" y="9527"/>
                    </a:lnTo>
                    <a:lnTo>
                      <a:pt x="48260" y="6352"/>
                    </a:lnTo>
                    <a:lnTo>
                      <a:pt x="55562" y="3493"/>
                    </a:lnTo>
                    <a:lnTo>
                      <a:pt x="63182" y="1270"/>
                    </a:lnTo>
                    <a:lnTo>
                      <a:pt x="70802" y="318"/>
                    </a:lnTo>
                    <a:lnTo>
                      <a:pt x="787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4" name="文本框 83"/>
            <p:cNvSpPr txBox="1"/>
            <p:nvPr>
              <p:custDataLst>
                <p:tags r:id="rId7"/>
              </p:custDataLst>
            </p:nvPr>
          </p:nvSpPr>
          <p:spPr>
            <a:xfrm>
              <a:off x="790575" y="4748213"/>
              <a:ext cx="1454150" cy="573087"/>
            </a:xfrm>
            <a:prstGeom prst="rect">
              <a:avLst/>
            </a:prstGeom>
            <a:noFill/>
          </p:spPr>
          <p:txBody>
            <a:bodyPr/>
            <a:lstStyle/>
            <a:p>
              <a:pPr marR="0" algn="ctr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kern="1200" cap="none" spc="0" normalizeH="0" baseline="0" noProof="1">
                  <a:solidFill>
                    <a:schemeClr val="accent5"/>
                  </a:solidFill>
                  <a:latin typeface="+mj-lt"/>
                  <a:ea typeface="+mj-ea"/>
                  <a:cs typeface="+mj-cs"/>
                </a:rPr>
                <a:t>Indians</a:t>
              </a:r>
            </a:p>
          </p:txBody>
        </p:sp>
        <p:sp>
          <p:nvSpPr>
            <p:cNvPr id="86" name="文本框 85"/>
            <p:cNvSpPr txBox="1"/>
            <p:nvPr>
              <p:custDataLst>
                <p:tags r:id="rId8"/>
              </p:custDataLst>
            </p:nvPr>
          </p:nvSpPr>
          <p:spPr>
            <a:xfrm>
              <a:off x="73025" y="3724275"/>
              <a:ext cx="1582738" cy="465138"/>
            </a:xfrm>
            <a:prstGeom prst="rect">
              <a:avLst/>
            </a:prstGeom>
            <a:noFill/>
          </p:spPr>
          <p:txBody>
            <a:bodyPr/>
            <a:lstStyle/>
            <a:p>
              <a:pPr marR="0" algn="ctr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kern="1200" cap="none" spc="0" normalizeH="0" baseline="0" noProof="1">
                  <a:solidFill>
                    <a:schemeClr val="accent4"/>
                  </a:solidFill>
                  <a:latin typeface="+mj-lt"/>
                  <a:ea typeface="+mj-ea"/>
                  <a:cs typeface="+mj-cs"/>
                </a:rPr>
                <a:t>British</a:t>
              </a:r>
            </a:p>
          </p:txBody>
        </p:sp>
        <p:sp>
          <p:nvSpPr>
            <p:cNvPr id="82958" name="文本框 87"/>
            <p:cNvSpPr txBox="1"/>
            <p:nvPr>
              <p:custDataLst>
                <p:tags r:id="rId9"/>
              </p:custDataLst>
            </p:nvPr>
          </p:nvSpPr>
          <p:spPr>
            <a:xfrm>
              <a:off x="244475" y="1987550"/>
              <a:ext cx="1633538" cy="58102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Chinese</a:t>
              </a:r>
            </a:p>
          </p:txBody>
        </p:sp>
      </p:grpSp>
      <p:sp>
        <p:nvSpPr>
          <p:cNvPr id="60" name="椭圆 59"/>
          <p:cNvSpPr/>
          <p:nvPr>
            <p:custDataLst>
              <p:tags r:id="rId3"/>
            </p:custDataLst>
          </p:nvPr>
        </p:nvSpPr>
        <p:spPr>
          <a:xfrm>
            <a:off x="3317875" y="2393950"/>
            <a:ext cx="2222500" cy="2273300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rich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language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81150" y="1292225"/>
            <a:ext cx="6499225" cy="914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1" u="none" strike="noStrike" kern="1200" cap="none" spc="0" normalizeH="0" baseline="0" noProof="1" smtClean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ritannic Bold" panose="020B0903060703020204" pitchFamily="34" charset="0"/>
                <a:ea typeface="黑体" panose="02010609060101010101" pitchFamily="49" charset="-122"/>
                <a:cs typeface="+mn-cs"/>
                <a:sym typeface="+mn-ea"/>
              </a:rPr>
              <a:t>Learn by yourself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5936" y="2852936"/>
            <a:ext cx="514806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0" i="1" u="none" strike="noStrike" kern="1200" cap="none" spc="0" normalizeH="0" baseline="0" noProof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ritannic Bold" panose="020B0903060703020204" pitchFamily="34" charset="0"/>
                <a:ea typeface="黑体" panose="02010609060101010101" pitchFamily="49" charset="-122"/>
                <a:cs typeface="+mn-cs"/>
                <a:sym typeface="+mn-ea"/>
              </a:rPr>
              <a:t>Answer the question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800" b="0" i="1" u="none" strike="noStrike" kern="1200" cap="none" spc="0" normalizeH="0" baseline="0" noProof="1" smtClean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ritannic Bold" panose="020B0903060703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7CC">
            <a:alpha val="8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矩形 19"/>
          <p:cNvSpPr/>
          <p:nvPr>
            <p:custDataLst>
              <p:tags r:id="rId2"/>
            </p:custDataLst>
          </p:nvPr>
        </p:nvSpPr>
        <p:spPr>
          <a:xfrm>
            <a:off x="65088" y="4187825"/>
            <a:ext cx="2319337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zh-CN" sz="3300" b="1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DISCUSS</a:t>
            </a:r>
          </a:p>
        </p:txBody>
      </p:sp>
      <p:grpSp>
        <p:nvGrpSpPr>
          <p:cNvPr id="84995" name="组合 11"/>
          <p:cNvGrpSpPr/>
          <p:nvPr/>
        </p:nvGrpSpPr>
        <p:grpSpPr>
          <a:xfrm>
            <a:off x="309563" y="857250"/>
            <a:ext cx="1830387" cy="3092450"/>
            <a:chOff x="2376646" y="795337"/>
            <a:chExt cx="1538288" cy="2600325"/>
          </a:xfrm>
        </p:grpSpPr>
        <p:sp>
          <p:nvSpPr>
            <p:cNvPr id="85000" name="Freeform 5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2478246" y="2689225"/>
              <a:ext cx="252413" cy="227013"/>
            </a:xfrm>
            <a:custGeom>
              <a:avLst/>
              <a:gdLst/>
              <a:ahLst/>
              <a:cxnLst>
                <a:cxn ang="0">
                  <a:pos x="218927446" y="246217307"/>
                </a:cxn>
                <a:cxn ang="0">
                  <a:pos x="194431012" y="201591266"/>
                </a:cxn>
                <a:cxn ang="0">
                  <a:pos x="237297916" y="220057471"/>
                </a:cxn>
                <a:cxn ang="0">
                  <a:pos x="255669623" y="193896393"/>
                </a:cxn>
                <a:cxn ang="0">
                  <a:pos x="226581499" y="156963983"/>
                </a:cxn>
                <a:cxn ang="0">
                  <a:pos x="274041330" y="164657615"/>
                </a:cxn>
                <a:cxn ang="0">
                  <a:pos x="312315307" y="167735316"/>
                </a:cxn>
                <a:cxn ang="0">
                  <a:pos x="275571893" y="156963983"/>
                </a:cxn>
                <a:cxn ang="0">
                  <a:pos x="228112062" y="147730881"/>
                </a:cxn>
                <a:cxn ang="0">
                  <a:pos x="266386039" y="116953872"/>
                </a:cxn>
                <a:cxn ang="0">
                  <a:pos x="246483769" y="96948197"/>
                </a:cxn>
                <a:cxn ang="0">
                  <a:pos x="211272156" y="109259000"/>
                </a:cxn>
                <a:cxn ang="0">
                  <a:pos x="246483769" y="52320914"/>
                </a:cxn>
                <a:cxn ang="0">
                  <a:pos x="235767353" y="35394180"/>
                </a:cxn>
                <a:cxn ang="0">
                  <a:pos x="218927446" y="9233103"/>
                </a:cxn>
                <a:cxn ang="0">
                  <a:pos x="200555739" y="27699308"/>
                </a:cxn>
                <a:cxn ang="0">
                  <a:pos x="162281762" y="49243213"/>
                </a:cxn>
                <a:cxn ang="0">
                  <a:pos x="160749961" y="12310803"/>
                </a:cxn>
                <a:cxn ang="0">
                  <a:pos x="154626472" y="47704983"/>
                </a:cxn>
                <a:cxn ang="0">
                  <a:pos x="124007785" y="23083377"/>
                </a:cxn>
                <a:cxn ang="0">
                  <a:pos x="107166641" y="3077701"/>
                </a:cxn>
                <a:cxn ang="0">
                  <a:pos x="88794934" y="26161077"/>
                </a:cxn>
                <a:cxn ang="0">
                  <a:pos x="76547954" y="43087812"/>
                </a:cxn>
                <a:cxn ang="0">
                  <a:pos x="96450224" y="95409966"/>
                </a:cxn>
                <a:cxn ang="0">
                  <a:pos x="55113884" y="66171188"/>
                </a:cxn>
                <a:cxn ang="0">
                  <a:pos x="45929267" y="92331025"/>
                </a:cxn>
                <a:cxn ang="0">
                  <a:pos x="59706810" y="120031573"/>
                </a:cxn>
                <a:cxn ang="0">
                  <a:pos x="21432833" y="93870496"/>
                </a:cxn>
                <a:cxn ang="0">
                  <a:pos x="4592927" y="118492102"/>
                </a:cxn>
                <a:cxn ang="0">
                  <a:pos x="33681050" y="124647504"/>
                </a:cxn>
                <a:cxn ang="0">
                  <a:pos x="58176247" y="127725205"/>
                </a:cxn>
                <a:cxn ang="0">
                  <a:pos x="42866904" y="163119385"/>
                </a:cxn>
                <a:cxn ang="0">
                  <a:pos x="42866904" y="192358163"/>
                </a:cxn>
                <a:cxn ang="0">
                  <a:pos x="68892664" y="181585590"/>
                </a:cxn>
                <a:cxn ang="0">
                  <a:pos x="62769174" y="223135171"/>
                </a:cxn>
                <a:cxn ang="0">
                  <a:pos x="52052757" y="246217307"/>
                </a:cxn>
                <a:cxn ang="0">
                  <a:pos x="81140881" y="253912180"/>
                </a:cxn>
                <a:cxn ang="0">
                  <a:pos x="94919661" y="233906504"/>
                </a:cxn>
                <a:cxn ang="0">
                  <a:pos x="120945421" y="196974094"/>
                </a:cxn>
                <a:cxn ang="0">
                  <a:pos x="125538348" y="256989881"/>
                </a:cxn>
                <a:cxn ang="0">
                  <a:pos x="150033545" y="246217307"/>
                </a:cxn>
                <a:cxn ang="0">
                  <a:pos x="160749961" y="216979770"/>
                </a:cxn>
                <a:cxn ang="0">
                  <a:pos x="195962812" y="264683512"/>
                </a:cxn>
                <a:cxn ang="0">
                  <a:pos x="209741592" y="280072017"/>
                </a:cxn>
                <a:cxn ang="0">
                  <a:pos x="217395646" y="123109274"/>
                </a:cxn>
                <a:cxn ang="0">
                  <a:pos x="208209792" y="173890717"/>
                </a:cxn>
                <a:cxn ang="0">
                  <a:pos x="217395646" y="123109274"/>
                </a:cxn>
                <a:cxn ang="0">
                  <a:pos x="182184032" y="120031573"/>
                </a:cxn>
                <a:cxn ang="0">
                  <a:pos x="180653469" y="81559692"/>
                </a:cxn>
                <a:cxn ang="0">
                  <a:pos x="160749961" y="83097923"/>
                </a:cxn>
                <a:cxn ang="0">
                  <a:pos x="151565345" y="76942521"/>
                </a:cxn>
                <a:cxn ang="0">
                  <a:pos x="114821931" y="101565368"/>
                </a:cxn>
                <a:cxn ang="0">
                  <a:pos x="105636078" y="113876171"/>
                </a:cxn>
                <a:cxn ang="0">
                  <a:pos x="97980787" y="160041684"/>
                </a:cxn>
                <a:cxn ang="0">
                  <a:pos x="131661838" y="155424512"/>
                </a:cxn>
                <a:cxn ang="0">
                  <a:pos x="127068911" y="189280462"/>
                </a:cxn>
                <a:cxn ang="0">
                  <a:pos x="176060542" y="193896393"/>
                </a:cxn>
                <a:cxn ang="0">
                  <a:pos x="166874689" y="172352487"/>
                </a:cxn>
                <a:cxn ang="0">
                  <a:pos x="186776959" y="196974094"/>
                </a:cxn>
              </a:cxnLst>
              <a:rect l="0" t="0" r="0" b="0"/>
              <a:pathLst>
                <a:path w="204" h="183">
                  <a:moveTo>
                    <a:pt x="153" y="177"/>
                  </a:moveTo>
                  <a:cubicBezTo>
                    <a:pt x="147" y="167"/>
                    <a:pt x="147" y="167"/>
                    <a:pt x="147" y="167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0" y="170"/>
                    <a:pt x="162" y="169"/>
                    <a:pt x="162" y="167"/>
                  </a:cubicBezTo>
                  <a:cubicBezTo>
                    <a:pt x="162" y="166"/>
                    <a:pt x="161" y="164"/>
                    <a:pt x="160" y="164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56" y="157"/>
                    <a:pt x="158" y="156"/>
                    <a:pt x="158" y="154"/>
                  </a:cubicBezTo>
                  <a:cubicBezTo>
                    <a:pt x="159" y="153"/>
                    <a:pt x="158" y="151"/>
                    <a:pt x="156" y="151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5"/>
                    <a:pt x="151" y="147"/>
                    <a:pt x="152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1"/>
                    <a:pt x="167" y="141"/>
                    <a:pt x="168" y="140"/>
                  </a:cubicBezTo>
                  <a:cubicBezTo>
                    <a:pt x="169" y="138"/>
                    <a:pt x="169" y="137"/>
                    <a:pt x="167" y="136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9" y="125"/>
                    <a:pt x="170" y="124"/>
                    <a:pt x="169" y="122"/>
                  </a:cubicBezTo>
                  <a:cubicBezTo>
                    <a:pt x="169" y="121"/>
                    <a:pt x="167" y="120"/>
                    <a:pt x="166" y="120"/>
                  </a:cubicBezTo>
                  <a:cubicBezTo>
                    <a:pt x="151" y="124"/>
                    <a:pt x="151" y="124"/>
                    <a:pt x="151" y="124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5" y="124"/>
                    <a:pt x="177" y="124"/>
                    <a:pt x="178" y="123"/>
                  </a:cubicBezTo>
                  <a:cubicBezTo>
                    <a:pt x="180" y="122"/>
                    <a:pt x="180" y="121"/>
                    <a:pt x="179" y="119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3"/>
                    <a:pt x="190" y="123"/>
                    <a:pt x="192" y="122"/>
                  </a:cubicBezTo>
                  <a:cubicBezTo>
                    <a:pt x="193" y="122"/>
                    <a:pt x="193" y="120"/>
                    <a:pt x="192" y="118"/>
                  </a:cubicBezTo>
                  <a:cubicBezTo>
                    <a:pt x="186" y="109"/>
                    <a:pt x="186" y="109"/>
                    <a:pt x="186" y="109"/>
                  </a:cubicBezTo>
                  <a:cubicBezTo>
                    <a:pt x="200" y="111"/>
                    <a:pt x="200" y="111"/>
                    <a:pt x="200" y="111"/>
                  </a:cubicBezTo>
                  <a:cubicBezTo>
                    <a:pt x="202" y="111"/>
                    <a:pt x="203" y="110"/>
                    <a:pt x="204" y="109"/>
                  </a:cubicBezTo>
                  <a:cubicBezTo>
                    <a:pt x="204" y="107"/>
                    <a:pt x="203" y="105"/>
                    <a:pt x="201" y="105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8" y="95"/>
                    <a:pt x="198" y="93"/>
                    <a:pt x="197" y="91"/>
                  </a:cubicBezTo>
                  <a:cubicBezTo>
                    <a:pt x="196" y="90"/>
                    <a:pt x="194" y="90"/>
                    <a:pt x="193" y="9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5" y="89"/>
                    <a:pt x="186" y="87"/>
                    <a:pt x="185" y="86"/>
                  </a:cubicBezTo>
                  <a:cubicBezTo>
                    <a:pt x="184" y="85"/>
                    <a:pt x="182" y="85"/>
                    <a:pt x="180" y="86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72" y="78"/>
                    <a:pt x="174" y="78"/>
                    <a:pt x="174" y="76"/>
                  </a:cubicBezTo>
                  <a:cubicBezTo>
                    <a:pt x="175" y="75"/>
                    <a:pt x="174" y="73"/>
                    <a:pt x="173" y="73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7" y="62"/>
                    <a:pt x="177" y="61"/>
                    <a:pt x="177" y="59"/>
                  </a:cubicBezTo>
                  <a:cubicBezTo>
                    <a:pt x="176" y="58"/>
                    <a:pt x="175" y="57"/>
                    <a:pt x="173" y="58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1"/>
                    <a:pt x="164" y="50"/>
                    <a:pt x="163" y="49"/>
                  </a:cubicBezTo>
                  <a:cubicBezTo>
                    <a:pt x="161" y="49"/>
                    <a:pt x="160" y="50"/>
                    <a:pt x="159" y="51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3" y="40"/>
                    <a:pt x="164" y="38"/>
                    <a:pt x="164" y="37"/>
                  </a:cubicBezTo>
                  <a:cubicBezTo>
                    <a:pt x="164" y="35"/>
                    <a:pt x="162" y="34"/>
                    <a:pt x="161" y="34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6" y="27"/>
                    <a:pt x="166" y="27"/>
                    <a:pt x="166" y="27"/>
                  </a:cubicBezTo>
                  <a:cubicBezTo>
                    <a:pt x="168" y="27"/>
                    <a:pt x="169" y="26"/>
                    <a:pt x="169" y="24"/>
                  </a:cubicBezTo>
                  <a:cubicBezTo>
                    <a:pt x="169" y="22"/>
                    <a:pt x="167" y="21"/>
                    <a:pt x="166" y="22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62" y="11"/>
                    <a:pt x="162" y="11"/>
                    <a:pt x="162" y="11"/>
                  </a:cubicBezTo>
                  <a:cubicBezTo>
                    <a:pt x="163" y="10"/>
                    <a:pt x="163" y="8"/>
                    <a:pt x="162" y="7"/>
                  </a:cubicBezTo>
                  <a:cubicBezTo>
                    <a:pt x="160" y="6"/>
                    <a:pt x="159" y="7"/>
                    <a:pt x="158" y="8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7"/>
                    <a:pt x="145" y="6"/>
                    <a:pt x="143" y="6"/>
                  </a:cubicBezTo>
                  <a:cubicBezTo>
                    <a:pt x="142" y="6"/>
                    <a:pt x="141" y="8"/>
                    <a:pt x="141" y="9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5"/>
                    <a:pt x="135" y="14"/>
                    <a:pt x="133" y="15"/>
                  </a:cubicBezTo>
                  <a:cubicBezTo>
                    <a:pt x="132" y="15"/>
                    <a:pt x="131" y="17"/>
                    <a:pt x="131" y="18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0" y="21"/>
                    <a:pt x="120" y="19"/>
                    <a:pt x="119" y="18"/>
                  </a:cubicBezTo>
                  <a:cubicBezTo>
                    <a:pt x="118" y="17"/>
                    <a:pt x="116" y="17"/>
                    <a:pt x="115" y="18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6" y="8"/>
                    <a:pt x="105" y="8"/>
                  </a:cubicBezTo>
                  <a:cubicBezTo>
                    <a:pt x="103" y="8"/>
                    <a:pt x="102" y="9"/>
                    <a:pt x="102" y="11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5"/>
                    <a:pt x="91" y="15"/>
                    <a:pt x="89" y="16"/>
                  </a:cubicBezTo>
                  <a:cubicBezTo>
                    <a:pt x="88" y="17"/>
                    <a:pt x="88" y="19"/>
                    <a:pt x="89" y="20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4"/>
                    <a:pt x="81" y="12"/>
                    <a:pt x="79" y="12"/>
                  </a:cubicBezTo>
                  <a:cubicBezTo>
                    <a:pt x="78" y="11"/>
                    <a:pt x="76" y="12"/>
                    <a:pt x="76" y="13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4"/>
                    <a:pt x="72" y="2"/>
                    <a:pt x="70" y="2"/>
                  </a:cubicBezTo>
                  <a:cubicBezTo>
                    <a:pt x="69" y="1"/>
                    <a:pt x="67" y="2"/>
                    <a:pt x="67" y="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1"/>
                    <a:pt x="53" y="0"/>
                    <a:pt x="52" y="1"/>
                  </a:cubicBezTo>
                  <a:cubicBezTo>
                    <a:pt x="51" y="2"/>
                    <a:pt x="50" y="4"/>
                    <a:pt x="51" y="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4"/>
                    <a:pt x="43" y="15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7"/>
                    <a:pt x="47" y="28"/>
                    <a:pt x="47" y="30"/>
                  </a:cubicBezTo>
                  <a:cubicBezTo>
                    <a:pt x="46" y="31"/>
                    <a:pt x="47" y="33"/>
                    <a:pt x="49" y="33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7"/>
                    <a:pt x="48" y="36"/>
                    <a:pt x="47" y="36"/>
                  </a:cubicBezTo>
                  <a:cubicBezTo>
                    <a:pt x="45" y="36"/>
                    <a:pt x="44" y="37"/>
                    <a:pt x="44" y="3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2"/>
                    <a:pt x="33" y="43"/>
                    <a:pt x="33" y="44"/>
                  </a:cubicBezTo>
                  <a:cubicBezTo>
                    <a:pt x="32" y="45"/>
                    <a:pt x="32" y="47"/>
                    <a:pt x="33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7"/>
                    <a:pt x="31" y="57"/>
                    <a:pt x="30" y="58"/>
                  </a:cubicBezTo>
                  <a:cubicBezTo>
                    <a:pt x="30" y="58"/>
                    <a:pt x="30" y="59"/>
                    <a:pt x="30" y="60"/>
                  </a:cubicBezTo>
                  <a:cubicBezTo>
                    <a:pt x="30" y="61"/>
                    <a:pt x="32" y="62"/>
                    <a:pt x="33" y="62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7" y="58"/>
                    <a:pt x="25" y="58"/>
                    <a:pt x="24" y="59"/>
                  </a:cubicBezTo>
                  <a:cubicBezTo>
                    <a:pt x="22" y="60"/>
                    <a:pt x="22" y="61"/>
                    <a:pt x="23" y="63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9"/>
                    <a:pt x="12" y="59"/>
                    <a:pt x="10" y="60"/>
                  </a:cubicBezTo>
                  <a:cubicBezTo>
                    <a:pt x="9" y="61"/>
                    <a:pt x="9" y="62"/>
                    <a:pt x="9" y="6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1"/>
                    <a:pt x="1" y="72"/>
                    <a:pt x="0" y="74"/>
                  </a:cubicBezTo>
                  <a:cubicBezTo>
                    <a:pt x="0" y="76"/>
                    <a:pt x="1" y="77"/>
                    <a:pt x="3" y="77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8"/>
                    <a:pt x="4" y="88"/>
                  </a:cubicBezTo>
                  <a:cubicBezTo>
                    <a:pt x="4" y="89"/>
                    <a:pt x="5" y="90"/>
                    <a:pt x="5" y="91"/>
                  </a:cubicBezTo>
                  <a:cubicBezTo>
                    <a:pt x="6" y="92"/>
                    <a:pt x="8" y="92"/>
                    <a:pt x="9" y="9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7" y="92"/>
                    <a:pt x="17" y="93"/>
                    <a:pt x="17" y="94"/>
                  </a:cubicBezTo>
                  <a:cubicBezTo>
                    <a:pt x="17" y="94"/>
                    <a:pt x="17" y="95"/>
                    <a:pt x="17" y="96"/>
                  </a:cubicBezTo>
                  <a:cubicBezTo>
                    <a:pt x="18" y="97"/>
                    <a:pt x="20" y="97"/>
                    <a:pt x="21" y="96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7" y="106"/>
                    <a:pt x="25" y="106"/>
                    <a:pt x="25" y="108"/>
                  </a:cubicBezTo>
                  <a:cubicBezTo>
                    <a:pt x="24" y="109"/>
                    <a:pt x="25" y="111"/>
                    <a:pt x="26" y="111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4" y="121"/>
                    <a:pt x="23" y="123"/>
                    <a:pt x="24" y="124"/>
                  </a:cubicBezTo>
                  <a:cubicBezTo>
                    <a:pt x="25" y="125"/>
                    <a:pt x="26" y="126"/>
                    <a:pt x="28" y="125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2"/>
                    <a:pt x="34" y="133"/>
                    <a:pt x="34" y="133"/>
                  </a:cubicBezTo>
                  <a:cubicBezTo>
                    <a:pt x="35" y="134"/>
                    <a:pt x="35" y="135"/>
                    <a:pt x="36" y="135"/>
                  </a:cubicBezTo>
                  <a:cubicBezTo>
                    <a:pt x="37" y="135"/>
                    <a:pt x="39" y="135"/>
                    <a:pt x="39" y="133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62" y="142"/>
                    <a:pt x="62" y="142"/>
                    <a:pt x="62" y="142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5"/>
                    <a:pt x="39" y="146"/>
                    <a:pt x="39" y="148"/>
                  </a:cubicBezTo>
                  <a:cubicBezTo>
                    <a:pt x="39" y="149"/>
                    <a:pt x="40" y="151"/>
                    <a:pt x="42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5" y="157"/>
                    <a:pt x="34" y="159"/>
                    <a:pt x="34" y="160"/>
                  </a:cubicBezTo>
                  <a:cubicBezTo>
                    <a:pt x="34" y="162"/>
                    <a:pt x="35" y="163"/>
                    <a:pt x="37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1" y="173"/>
                    <a:pt x="41" y="174"/>
                    <a:pt x="42" y="175"/>
                  </a:cubicBezTo>
                  <a:cubicBezTo>
                    <a:pt x="44" y="176"/>
                    <a:pt x="46" y="176"/>
                    <a:pt x="46" y="175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7"/>
                    <a:pt x="57" y="178"/>
                    <a:pt x="57" y="178"/>
                  </a:cubicBezTo>
                  <a:cubicBezTo>
                    <a:pt x="58" y="178"/>
                    <a:pt x="59" y="179"/>
                    <a:pt x="59" y="178"/>
                  </a:cubicBezTo>
                  <a:cubicBezTo>
                    <a:pt x="61" y="178"/>
                    <a:pt x="62" y="176"/>
                    <a:pt x="62" y="175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6" y="168"/>
                    <a:pt x="67" y="169"/>
                    <a:pt x="67" y="169"/>
                  </a:cubicBezTo>
                  <a:cubicBezTo>
                    <a:pt x="68" y="170"/>
                    <a:pt x="69" y="170"/>
                    <a:pt x="70" y="170"/>
                  </a:cubicBezTo>
                  <a:cubicBezTo>
                    <a:pt x="71" y="169"/>
                    <a:pt x="72" y="168"/>
                    <a:pt x="72" y="166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9" y="163"/>
                    <a:pt x="79" y="165"/>
                    <a:pt x="80" y="166"/>
                  </a:cubicBezTo>
                  <a:cubicBezTo>
                    <a:pt x="80" y="167"/>
                    <a:pt x="81" y="167"/>
                    <a:pt x="82" y="167"/>
                  </a:cubicBezTo>
                  <a:cubicBezTo>
                    <a:pt x="83" y="167"/>
                    <a:pt x="83" y="167"/>
                    <a:pt x="84" y="166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2" y="171"/>
                    <a:pt x="92" y="171"/>
                    <a:pt x="92" y="171"/>
                  </a:cubicBezTo>
                  <a:cubicBezTo>
                    <a:pt x="92" y="172"/>
                    <a:pt x="93" y="174"/>
                    <a:pt x="94" y="174"/>
                  </a:cubicBezTo>
                  <a:cubicBezTo>
                    <a:pt x="96" y="174"/>
                    <a:pt x="97" y="173"/>
                    <a:pt x="97" y="171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7" y="169"/>
                    <a:pt x="108" y="169"/>
                    <a:pt x="109" y="168"/>
                  </a:cubicBezTo>
                  <a:cubicBezTo>
                    <a:pt x="110" y="167"/>
                    <a:pt x="110" y="165"/>
                    <a:pt x="109" y="16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24" y="169"/>
                    <a:pt x="124" y="169"/>
                    <a:pt x="124" y="169"/>
                  </a:cubicBezTo>
                  <a:cubicBezTo>
                    <a:pt x="123" y="170"/>
                    <a:pt x="124" y="172"/>
                    <a:pt x="125" y="173"/>
                  </a:cubicBezTo>
                  <a:cubicBezTo>
                    <a:pt x="126" y="173"/>
                    <a:pt x="127" y="173"/>
                    <a:pt x="128" y="172"/>
                  </a:cubicBezTo>
                  <a:cubicBezTo>
                    <a:pt x="128" y="172"/>
                    <a:pt x="129" y="172"/>
                    <a:pt x="129" y="171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8" y="163"/>
                    <a:pt x="138" y="163"/>
                    <a:pt x="138" y="163"/>
                  </a:cubicBezTo>
                  <a:cubicBezTo>
                    <a:pt x="133" y="179"/>
                    <a:pt x="133" y="179"/>
                    <a:pt x="133" y="179"/>
                  </a:cubicBezTo>
                  <a:cubicBezTo>
                    <a:pt x="132" y="180"/>
                    <a:pt x="133" y="182"/>
                    <a:pt x="135" y="183"/>
                  </a:cubicBezTo>
                  <a:cubicBezTo>
                    <a:pt x="135" y="183"/>
                    <a:pt x="136" y="183"/>
                    <a:pt x="137" y="182"/>
                  </a:cubicBezTo>
                  <a:cubicBezTo>
                    <a:pt x="137" y="182"/>
                    <a:pt x="138" y="181"/>
                    <a:pt x="138" y="181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49" y="182"/>
                    <a:pt x="150" y="182"/>
                    <a:pt x="152" y="181"/>
                  </a:cubicBezTo>
                  <a:cubicBezTo>
                    <a:pt x="153" y="181"/>
                    <a:pt x="154" y="179"/>
                    <a:pt x="153" y="177"/>
                  </a:cubicBezTo>
                  <a:close/>
                  <a:moveTo>
                    <a:pt x="142" y="80"/>
                  </a:moveTo>
                  <a:cubicBezTo>
                    <a:pt x="139" y="86"/>
                    <a:pt x="139" y="86"/>
                    <a:pt x="139" y="86"/>
                  </a:cubicBezTo>
                  <a:cubicBezTo>
                    <a:pt x="137" y="88"/>
                    <a:pt x="138" y="91"/>
                    <a:pt x="139" y="92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5" y="104"/>
                    <a:pt x="134" y="106"/>
                    <a:pt x="135" y="108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42" y="80"/>
                  </a:lnTo>
                  <a:close/>
                  <a:moveTo>
                    <a:pt x="126" y="63"/>
                  </a:moveTo>
                  <a:cubicBezTo>
                    <a:pt x="133" y="63"/>
                    <a:pt x="133" y="63"/>
                    <a:pt x="133" y="63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2"/>
                    <a:pt x="133" y="73"/>
                    <a:pt x="134" y="75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26" y="63"/>
                    <a:pt x="126" y="63"/>
                    <a:pt x="126" y="63"/>
                  </a:cubicBezTo>
                  <a:close/>
                  <a:moveTo>
                    <a:pt x="105" y="54"/>
                  </a:moveTo>
                  <a:cubicBezTo>
                    <a:pt x="105" y="55"/>
                    <a:pt x="105" y="55"/>
                    <a:pt x="106" y="55"/>
                  </a:cubicBezTo>
                  <a:cubicBezTo>
                    <a:pt x="107" y="56"/>
                    <a:pt x="109" y="56"/>
                    <a:pt x="111" y="56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5" y="54"/>
                    <a:pt x="105" y="54"/>
                    <a:pt x="105" y="54"/>
                  </a:cubicBezTo>
                  <a:close/>
                  <a:moveTo>
                    <a:pt x="75" y="66"/>
                  </a:moveTo>
                  <a:cubicBezTo>
                    <a:pt x="77" y="66"/>
                    <a:pt x="79" y="64"/>
                    <a:pt x="80" y="62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8"/>
                    <a:pt x="93" y="57"/>
                    <a:pt x="95" y="55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70" y="67"/>
                    <a:pt x="70" y="67"/>
                    <a:pt x="70" y="67"/>
                  </a:cubicBezTo>
                  <a:lnTo>
                    <a:pt x="75" y="66"/>
                  </a:lnTo>
                  <a:close/>
                  <a:moveTo>
                    <a:pt x="62" y="103"/>
                  </a:moveTo>
                  <a:cubicBezTo>
                    <a:pt x="66" y="97"/>
                    <a:pt x="66" y="97"/>
                    <a:pt x="66" y="97"/>
                  </a:cubicBezTo>
                  <a:cubicBezTo>
                    <a:pt x="67" y="95"/>
                    <a:pt x="67" y="92"/>
                    <a:pt x="65" y="90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9" y="79"/>
                    <a:pt x="70" y="76"/>
                    <a:pt x="69" y="74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64" y="104"/>
                    <a:pt x="64" y="104"/>
                    <a:pt x="64" y="104"/>
                  </a:cubicBezTo>
                  <a:lnTo>
                    <a:pt x="62" y="103"/>
                  </a:lnTo>
                  <a:close/>
                  <a:moveTo>
                    <a:pt x="78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0"/>
                    <a:pt x="71" y="109"/>
                    <a:pt x="70" y="107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78" y="119"/>
                    <a:pt x="78" y="119"/>
                    <a:pt x="78" y="119"/>
                  </a:cubicBezTo>
                  <a:close/>
                  <a:moveTo>
                    <a:pt x="93" y="127"/>
                  </a:moveTo>
                  <a:cubicBezTo>
                    <a:pt x="86" y="130"/>
                    <a:pt x="86" y="130"/>
                    <a:pt x="86" y="130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4" y="127"/>
                    <a:pt x="93" y="127"/>
                    <a:pt x="93" y="127"/>
                  </a:cubicBezTo>
                  <a:close/>
                  <a:moveTo>
                    <a:pt x="115" y="126"/>
                  </a:moveTo>
                  <a:cubicBezTo>
                    <a:pt x="113" y="125"/>
                    <a:pt x="111" y="126"/>
                    <a:pt x="109" y="127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7" y="117"/>
                    <a:pt x="125" y="119"/>
                    <a:pt x="124" y="121"/>
                  </a:cubicBezTo>
                  <a:cubicBezTo>
                    <a:pt x="122" y="128"/>
                    <a:pt x="122" y="128"/>
                    <a:pt x="122" y="128"/>
                  </a:cubicBezTo>
                  <a:lnTo>
                    <a:pt x="115" y="126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01" name="Freeform 6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3162458" y="2998787"/>
              <a:ext cx="304800" cy="274638"/>
            </a:xfrm>
            <a:custGeom>
              <a:avLst/>
              <a:gdLst/>
              <a:ahLst/>
              <a:cxnLst>
                <a:cxn ang="0">
                  <a:pos x="264962517" y="298435012"/>
                </a:cxn>
                <a:cxn ang="0">
                  <a:pos x="234507197" y="244869468"/>
                </a:cxn>
                <a:cxn ang="0">
                  <a:pos x="284759709" y="266296180"/>
                </a:cxn>
                <a:cxn ang="0">
                  <a:pos x="309123964" y="234157348"/>
                </a:cxn>
                <a:cxn ang="0">
                  <a:pos x="274099113" y="189773621"/>
                </a:cxn>
                <a:cxn ang="0">
                  <a:pos x="330442688" y="198956674"/>
                </a:cxn>
                <a:cxn ang="0">
                  <a:pos x="376125668" y="202017280"/>
                </a:cxn>
                <a:cxn ang="0">
                  <a:pos x="331965454" y="188243318"/>
                </a:cxn>
                <a:cxn ang="0">
                  <a:pos x="275621879" y="179061502"/>
                </a:cxn>
                <a:cxn ang="0">
                  <a:pos x="321306092" y="142330525"/>
                </a:cxn>
                <a:cxn ang="0">
                  <a:pos x="296941836" y="117843207"/>
                </a:cxn>
                <a:cxn ang="0">
                  <a:pos x="255825921" y="131617169"/>
                </a:cxn>
                <a:cxn ang="0">
                  <a:pos x="296941836" y="62747360"/>
                </a:cxn>
                <a:cxn ang="0">
                  <a:pos x="284759709" y="42852188"/>
                </a:cxn>
                <a:cxn ang="0">
                  <a:pos x="264962517" y="10713356"/>
                </a:cxn>
                <a:cxn ang="0">
                  <a:pos x="242121027" y="33669134"/>
                </a:cxn>
                <a:cxn ang="0">
                  <a:pos x="194915281" y="59686755"/>
                </a:cxn>
                <a:cxn ang="0">
                  <a:pos x="193392515" y="15304264"/>
                </a:cxn>
                <a:cxn ang="0">
                  <a:pos x="185778685" y="58156452"/>
                </a:cxn>
                <a:cxn ang="0">
                  <a:pos x="146186769" y="21426712"/>
                </a:cxn>
                <a:cxn ang="0">
                  <a:pos x="123345279" y="6121211"/>
                </a:cxn>
                <a:cxn ang="0">
                  <a:pos x="85274896" y="27547923"/>
                </a:cxn>
                <a:cxn ang="0">
                  <a:pos x="85274896" y="55095847"/>
                </a:cxn>
                <a:cxn ang="0">
                  <a:pos x="94412726" y="101008640"/>
                </a:cxn>
                <a:cxn ang="0">
                  <a:pos x="59387874" y="81113467"/>
                </a:cxn>
                <a:cxn ang="0">
                  <a:pos x="60910640" y="114782602"/>
                </a:cxn>
                <a:cxn ang="0">
                  <a:pos x="50251278" y="111721996"/>
                </a:cxn>
                <a:cxn ang="0">
                  <a:pos x="18273192" y="111721996"/>
                </a:cxn>
                <a:cxn ang="0">
                  <a:pos x="25887022" y="146921433"/>
                </a:cxn>
                <a:cxn ang="0">
                  <a:pos x="54819576" y="153043881"/>
                </a:cxn>
                <a:cxn ang="0">
                  <a:pos x="100503789" y="160695395"/>
                </a:cxn>
                <a:cxn ang="0">
                  <a:pos x="44160214" y="200486977"/>
                </a:cxn>
                <a:cxn ang="0">
                  <a:pos x="68524470" y="224974295"/>
                </a:cxn>
                <a:cxn ang="0">
                  <a:pos x="117254215" y="205077885"/>
                </a:cxn>
                <a:cxn ang="0">
                  <a:pos x="71570002" y="275477996"/>
                </a:cxn>
                <a:cxn ang="0">
                  <a:pos x="67001704" y="303025920"/>
                </a:cxn>
                <a:cxn ang="0">
                  <a:pos x="102026555" y="327513238"/>
                </a:cxn>
                <a:cxn ang="0">
                  <a:pos x="121822513" y="312208973"/>
                </a:cxn>
                <a:cxn ang="0">
                  <a:pos x="152277833" y="255582824"/>
                </a:cxn>
                <a:cxn ang="0">
                  <a:pos x="153800599" y="309148368"/>
                </a:cxn>
                <a:cxn ang="0">
                  <a:pos x="194915281" y="312208973"/>
                </a:cxn>
                <a:cxn ang="0">
                  <a:pos x="208620175" y="244869468"/>
                </a:cxn>
                <a:cxn ang="0">
                  <a:pos x="237552729" y="318330184"/>
                </a:cxn>
                <a:cxn ang="0">
                  <a:pos x="254303155" y="336696291"/>
                </a:cxn>
                <a:cxn ang="0">
                  <a:pos x="255825921" y="160695395"/>
                </a:cxn>
                <a:cxn ang="0">
                  <a:pos x="219279537" y="188243318"/>
                </a:cxn>
                <a:cxn ang="0">
                  <a:pos x="232984431" y="117843207"/>
                </a:cxn>
                <a:cxn ang="0">
                  <a:pos x="211665707" y="145391130"/>
                </a:cxn>
                <a:cxn ang="0">
                  <a:pos x="217756771" y="97948034"/>
                </a:cxn>
                <a:cxn ang="0">
                  <a:pos x="193392515" y="101008640"/>
                </a:cxn>
                <a:cxn ang="0">
                  <a:pos x="182733153" y="93357126"/>
                </a:cxn>
                <a:cxn ang="0">
                  <a:pos x="138572939" y="122435352"/>
                </a:cxn>
                <a:cxn ang="0">
                  <a:pos x="127913577" y="137739617"/>
                </a:cxn>
                <a:cxn ang="0">
                  <a:pos x="117254215" y="194365766"/>
                </a:cxn>
                <a:cxn ang="0">
                  <a:pos x="158368897" y="188243318"/>
                </a:cxn>
                <a:cxn ang="0">
                  <a:pos x="158368897" y="241808862"/>
                </a:cxn>
                <a:cxn ang="0">
                  <a:pos x="170551025" y="235687651"/>
                </a:cxn>
                <a:cxn ang="0">
                  <a:pos x="188824217" y="198956674"/>
                </a:cxn>
                <a:cxn ang="0">
                  <a:pos x="228416133" y="224974295"/>
                </a:cxn>
              </a:cxnLst>
              <a:rect l="0" t="0" r="0" b="0"/>
              <a:pathLst>
                <a:path w="247" h="222">
                  <a:moveTo>
                    <a:pt x="185" y="216"/>
                  </a:moveTo>
                  <a:cubicBezTo>
                    <a:pt x="178" y="203"/>
                    <a:pt x="178" y="203"/>
                    <a:pt x="178" y="203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4" y="207"/>
                    <a:pt x="196" y="205"/>
                    <a:pt x="196" y="203"/>
                  </a:cubicBezTo>
                  <a:cubicBezTo>
                    <a:pt x="197" y="202"/>
                    <a:pt x="196" y="200"/>
                    <a:pt x="194" y="199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90" y="191"/>
                    <a:pt x="192" y="190"/>
                    <a:pt x="192" y="188"/>
                  </a:cubicBezTo>
                  <a:cubicBezTo>
                    <a:pt x="192" y="186"/>
                    <a:pt x="191" y="184"/>
                    <a:pt x="189" y="184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81" y="175"/>
                    <a:pt x="181" y="175"/>
                    <a:pt x="181" y="175"/>
                  </a:cubicBezTo>
                  <a:cubicBezTo>
                    <a:pt x="181" y="177"/>
                    <a:pt x="183" y="178"/>
                    <a:pt x="185" y="178"/>
                  </a:cubicBezTo>
                  <a:cubicBezTo>
                    <a:pt x="186" y="178"/>
                    <a:pt x="188" y="176"/>
                    <a:pt x="187" y="174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1" y="171"/>
                    <a:pt x="203" y="171"/>
                    <a:pt x="204" y="170"/>
                  </a:cubicBezTo>
                  <a:cubicBezTo>
                    <a:pt x="205" y="168"/>
                    <a:pt x="204" y="166"/>
                    <a:pt x="203" y="165"/>
                  </a:cubicBezTo>
                  <a:cubicBezTo>
                    <a:pt x="190" y="156"/>
                    <a:pt x="190" y="156"/>
                    <a:pt x="190" y="156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5" y="152"/>
                    <a:pt x="206" y="150"/>
                    <a:pt x="205" y="149"/>
                  </a:cubicBezTo>
                  <a:cubicBezTo>
                    <a:pt x="205" y="147"/>
                    <a:pt x="203" y="146"/>
                    <a:pt x="201" y="146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11" y="149"/>
                    <a:pt x="211" y="149"/>
                    <a:pt x="211" y="149"/>
                  </a:cubicBezTo>
                  <a:cubicBezTo>
                    <a:pt x="212" y="150"/>
                    <a:pt x="214" y="151"/>
                    <a:pt x="216" y="150"/>
                  </a:cubicBezTo>
                  <a:cubicBezTo>
                    <a:pt x="218" y="149"/>
                    <a:pt x="218" y="147"/>
                    <a:pt x="217" y="145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9" y="149"/>
                    <a:pt x="231" y="150"/>
                    <a:pt x="232" y="149"/>
                  </a:cubicBezTo>
                  <a:cubicBezTo>
                    <a:pt x="234" y="148"/>
                    <a:pt x="235" y="146"/>
                    <a:pt x="233" y="14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5" y="135"/>
                    <a:pt x="247" y="134"/>
                    <a:pt x="247" y="132"/>
                  </a:cubicBezTo>
                  <a:cubicBezTo>
                    <a:pt x="247" y="130"/>
                    <a:pt x="246" y="128"/>
                    <a:pt x="244" y="128"/>
                  </a:cubicBezTo>
                  <a:cubicBezTo>
                    <a:pt x="227" y="125"/>
                    <a:pt x="227" y="125"/>
                    <a:pt x="227" y="125"/>
                  </a:cubicBezTo>
                  <a:cubicBezTo>
                    <a:pt x="238" y="116"/>
                    <a:pt x="238" y="116"/>
                    <a:pt x="238" y="116"/>
                  </a:cubicBezTo>
                  <a:cubicBezTo>
                    <a:pt x="240" y="115"/>
                    <a:pt x="240" y="113"/>
                    <a:pt x="239" y="111"/>
                  </a:cubicBezTo>
                  <a:cubicBezTo>
                    <a:pt x="238" y="110"/>
                    <a:pt x="235" y="109"/>
                    <a:pt x="234" y="111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08" y="122"/>
                    <a:pt x="208" y="122"/>
                    <a:pt x="208" y="122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5" y="109"/>
                    <a:pt x="225" y="106"/>
                    <a:pt x="224" y="105"/>
                  </a:cubicBezTo>
                  <a:cubicBezTo>
                    <a:pt x="223" y="103"/>
                    <a:pt x="220" y="103"/>
                    <a:pt x="219" y="104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74" y="108"/>
                    <a:pt x="174" y="108"/>
                    <a:pt x="174" y="108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207" y="95"/>
                    <a:pt x="207" y="95"/>
                    <a:pt x="207" y="95"/>
                  </a:cubicBezTo>
                  <a:cubicBezTo>
                    <a:pt x="208" y="95"/>
                    <a:pt x="210" y="95"/>
                    <a:pt x="211" y="93"/>
                  </a:cubicBezTo>
                  <a:cubicBezTo>
                    <a:pt x="212" y="91"/>
                    <a:pt x="211" y="89"/>
                    <a:pt x="210" y="89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4" y="76"/>
                    <a:pt x="215" y="74"/>
                    <a:pt x="214" y="72"/>
                  </a:cubicBezTo>
                  <a:cubicBezTo>
                    <a:pt x="214" y="71"/>
                    <a:pt x="212" y="70"/>
                    <a:pt x="210" y="70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2"/>
                    <a:pt x="199" y="61"/>
                    <a:pt x="197" y="60"/>
                  </a:cubicBezTo>
                  <a:cubicBezTo>
                    <a:pt x="196" y="59"/>
                    <a:pt x="194" y="60"/>
                    <a:pt x="193" y="62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8" y="48"/>
                    <a:pt x="199" y="46"/>
                    <a:pt x="199" y="44"/>
                  </a:cubicBezTo>
                  <a:cubicBezTo>
                    <a:pt x="199" y="42"/>
                    <a:pt x="197" y="41"/>
                    <a:pt x="195" y="41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4" y="33"/>
                    <a:pt x="205" y="31"/>
                    <a:pt x="205" y="29"/>
                  </a:cubicBezTo>
                  <a:cubicBezTo>
                    <a:pt x="205" y="27"/>
                    <a:pt x="203" y="26"/>
                    <a:pt x="201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8" y="12"/>
                    <a:pt x="198" y="10"/>
                    <a:pt x="196" y="9"/>
                  </a:cubicBezTo>
                  <a:cubicBezTo>
                    <a:pt x="194" y="8"/>
                    <a:pt x="192" y="8"/>
                    <a:pt x="191" y="10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8"/>
                    <a:pt x="176" y="7"/>
                    <a:pt x="174" y="7"/>
                  </a:cubicBezTo>
                  <a:cubicBezTo>
                    <a:pt x="172" y="8"/>
                    <a:pt x="171" y="10"/>
                    <a:pt x="171" y="1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5" y="19"/>
                    <a:pt x="163" y="18"/>
                    <a:pt x="161" y="18"/>
                  </a:cubicBezTo>
                  <a:cubicBezTo>
                    <a:pt x="160" y="18"/>
                    <a:pt x="158" y="20"/>
                    <a:pt x="159" y="22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5" y="26"/>
                    <a:pt x="145" y="24"/>
                    <a:pt x="144" y="22"/>
                  </a:cubicBezTo>
                  <a:cubicBezTo>
                    <a:pt x="143" y="21"/>
                    <a:pt x="141" y="20"/>
                    <a:pt x="139" y="22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2"/>
                    <a:pt x="129" y="10"/>
                    <a:pt x="127" y="10"/>
                  </a:cubicBezTo>
                  <a:cubicBezTo>
                    <a:pt x="125" y="10"/>
                    <a:pt x="123" y="11"/>
                    <a:pt x="123" y="13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19"/>
                    <a:pt x="109" y="19"/>
                    <a:pt x="108" y="20"/>
                  </a:cubicBezTo>
                  <a:cubicBezTo>
                    <a:pt x="107" y="21"/>
                    <a:pt x="107" y="23"/>
                    <a:pt x="108" y="25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7"/>
                    <a:pt x="98" y="15"/>
                    <a:pt x="96" y="14"/>
                  </a:cubicBezTo>
                  <a:cubicBezTo>
                    <a:pt x="94" y="14"/>
                    <a:pt x="92" y="14"/>
                    <a:pt x="92" y="16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7" y="3"/>
                    <a:pt x="85" y="2"/>
                  </a:cubicBezTo>
                  <a:cubicBezTo>
                    <a:pt x="83" y="2"/>
                    <a:pt x="81" y="2"/>
                    <a:pt x="81" y="4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1"/>
                    <a:pt x="64" y="0"/>
                    <a:pt x="63" y="1"/>
                  </a:cubicBezTo>
                  <a:cubicBezTo>
                    <a:pt x="61" y="2"/>
                    <a:pt x="60" y="4"/>
                    <a:pt x="61" y="6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7"/>
                    <a:pt x="52" y="19"/>
                    <a:pt x="52" y="21"/>
                  </a:cubicBezTo>
                  <a:cubicBezTo>
                    <a:pt x="51" y="22"/>
                    <a:pt x="52" y="24"/>
                    <a:pt x="54" y="25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8" y="33"/>
                    <a:pt x="56" y="34"/>
                    <a:pt x="56" y="36"/>
                  </a:cubicBezTo>
                  <a:cubicBezTo>
                    <a:pt x="56" y="38"/>
                    <a:pt x="57" y="40"/>
                    <a:pt x="59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58" y="43"/>
                    <a:pt x="56" y="44"/>
                  </a:cubicBezTo>
                  <a:cubicBezTo>
                    <a:pt x="54" y="44"/>
                    <a:pt x="53" y="45"/>
                    <a:pt x="53" y="47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2" y="51"/>
                    <a:pt x="40" y="52"/>
                    <a:pt x="39" y="53"/>
                  </a:cubicBezTo>
                  <a:cubicBezTo>
                    <a:pt x="38" y="55"/>
                    <a:pt x="38" y="57"/>
                    <a:pt x="40" y="58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69"/>
                    <a:pt x="37" y="69"/>
                    <a:pt x="36" y="70"/>
                  </a:cubicBezTo>
                  <a:cubicBezTo>
                    <a:pt x="36" y="71"/>
                    <a:pt x="35" y="72"/>
                    <a:pt x="36" y="73"/>
                  </a:cubicBezTo>
                  <a:cubicBezTo>
                    <a:pt x="36" y="75"/>
                    <a:pt x="38" y="76"/>
                    <a:pt x="40" y="75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2" y="71"/>
                    <a:pt x="30" y="71"/>
                    <a:pt x="28" y="72"/>
                  </a:cubicBezTo>
                  <a:cubicBezTo>
                    <a:pt x="27" y="73"/>
                    <a:pt x="26" y="75"/>
                    <a:pt x="27" y="76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2"/>
                    <a:pt x="14" y="72"/>
                    <a:pt x="12" y="73"/>
                  </a:cubicBezTo>
                  <a:cubicBezTo>
                    <a:pt x="10" y="74"/>
                    <a:pt x="10" y="76"/>
                    <a:pt x="11" y="78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8"/>
                    <a:pt x="0" y="90"/>
                  </a:cubicBezTo>
                  <a:cubicBezTo>
                    <a:pt x="0" y="92"/>
                    <a:pt x="1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5" y="106"/>
                    <a:pt x="5" y="107"/>
                    <a:pt x="5" y="107"/>
                  </a:cubicBezTo>
                  <a:cubicBezTo>
                    <a:pt x="5" y="108"/>
                    <a:pt x="5" y="109"/>
                    <a:pt x="6" y="110"/>
                  </a:cubicBezTo>
                  <a:cubicBezTo>
                    <a:pt x="7" y="112"/>
                    <a:pt x="9" y="112"/>
                    <a:pt x="10" y="111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0" y="113"/>
                    <a:pt x="20" y="114"/>
                  </a:cubicBezTo>
                  <a:cubicBezTo>
                    <a:pt x="20" y="115"/>
                    <a:pt x="20" y="116"/>
                    <a:pt x="21" y="117"/>
                  </a:cubicBezTo>
                  <a:cubicBezTo>
                    <a:pt x="22" y="118"/>
                    <a:pt x="24" y="118"/>
                    <a:pt x="25" y="11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29"/>
                    <a:pt x="30" y="129"/>
                    <a:pt x="29" y="131"/>
                  </a:cubicBezTo>
                  <a:cubicBezTo>
                    <a:pt x="29" y="133"/>
                    <a:pt x="29" y="135"/>
                    <a:pt x="31" y="135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29" y="147"/>
                    <a:pt x="28" y="149"/>
                    <a:pt x="29" y="151"/>
                  </a:cubicBezTo>
                  <a:cubicBezTo>
                    <a:pt x="29" y="152"/>
                    <a:pt x="31" y="153"/>
                    <a:pt x="33" y="153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1"/>
                    <a:pt x="41" y="161"/>
                    <a:pt x="41" y="162"/>
                  </a:cubicBezTo>
                  <a:cubicBezTo>
                    <a:pt x="42" y="163"/>
                    <a:pt x="42" y="164"/>
                    <a:pt x="43" y="164"/>
                  </a:cubicBezTo>
                  <a:cubicBezTo>
                    <a:pt x="45" y="165"/>
                    <a:pt x="47" y="164"/>
                    <a:pt x="47" y="162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48" y="176"/>
                    <a:pt x="46" y="178"/>
                    <a:pt x="47" y="180"/>
                  </a:cubicBezTo>
                  <a:cubicBezTo>
                    <a:pt x="47" y="182"/>
                    <a:pt x="49" y="183"/>
                    <a:pt x="51" y="183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42" y="191"/>
                    <a:pt x="40" y="193"/>
                    <a:pt x="41" y="195"/>
                  </a:cubicBezTo>
                  <a:cubicBezTo>
                    <a:pt x="41" y="197"/>
                    <a:pt x="43" y="198"/>
                    <a:pt x="44" y="198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10"/>
                    <a:pt x="49" y="212"/>
                    <a:pt x="51" y="213"/>
                  </a:cubicBezTo>
                  <a:cubicBezTo>
                    <a:pt x="53" y="214"/>
                    <a:pt x="55" y="214"/>
                    <a:pt x="56" y="212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7" y="214"/>
                    <a:pt x="67" y="214"/>
                    <a:pt x="67" y="214"/>
                  </a:cubicBezTo>
                  <a:cubicBezTo>
                    <a:pt x="68" y="215"/>
                    <a:pt x="68" y="216"/>
                    <a:pt x="69" y="216"/>
                  </a:cubicBezTo>
                  <a:cubicBezTo>
                    <a:pt x="70" y="217"/>
                    <a:pt x="71" y="217"/>
                    <a:pt x="72" y="217"/>
                  </a:cubicBezTo>
                  <a:cubicBezTo>
                    <a:pt x="74" y="216"/>
                    <a:pt x="75" y="215"/>
                    <a:pt x="74" y="213"/>
                  </a:cubicBezTo>
                  <a:cubicBezTo>
                    <a:pt x="70" y="193"/>
                    <a:pt x="70" y="193"/>
                    <a:pt x="70" y="193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4"/>
                    <a:pt x="80" y="205"/>
                    <a:pt x="81" y="206"/>
                  </a:cubicBezTo>
                  <a:cubicBezTo>
                    <a:pt x="82" y="206"/>
                    <a:pt x="83" y="206"/>
                    <a:pt x="84" y="206"/>
                  </a:cubicBezTo>
                  <a:cubicBezTo>
                    <a:pt x="86" y="206"/>
                    <a:pt x="87" y="204"/>
                    <a:pt x="87" y="202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8"/>
                    <a:pt x="95" y="200"/>
                    <a:pt x="97" y="202"/>
                  </a:cubicBezTo>
                  <a:cubicBezTo>
                    <a:pt x="97" y="203"/>
                    <a:pt x="98" y="203"/>
                    <a:pt x="99" y="203"/>
                  </a:cubicBezTo>
                  <a:cubicBezTo>
                    <a:pt x="100" y="203"/>
                    <a:pt x="101" y="203"/>
                    <a:pt x="101" y="202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11" y="210"/>
                    <a:pt x="112" y="211"/>
                    <a:pt x="114" y="211"/>
                  </a:cubicBezTo>
                  <a:cubicBezTo>
                    <a:pt x="116" y="211"/>
                    <a:pt x="117" y="210"/>
                    <a:pt x="117" y="208"/>
                  </a:cubicBezTo>
                  <a:cubicBezTo>
                    <a:pt x="118" y="195"/>
                    <a:pt x="118" y="195"/>
                    <a:pt x="118" y="195"/>
                  </a:cubicBezTo>
                  <a:cubicBezTo>
                    <a:pt x="128" y="204"/>
                    <a:pt x="128" y="204"/>
                    <a:pt x="128" y="204"/>
                  </a:cubicBezTo>
                  <a:cubicBezTo>
                    <a:pt x="129" y="205"/>
                    <a:pt x="131" y="205"/>
                    <a:pt x="132" y="204"/>
                  </a:cubicBezTo>
                  <a:cubicBezTo>
                    <a:pt x="134" y="203"/>
                    <a:pt x="134" y="201"/>
                    <a:pt x="132" y="199"/>
                  </a:cubicBezTo>
                  <a:cubicBezTo>
                    <a:pt x="119" y="186"/>
                    <a:pt x="119" y="186"/>
                    <a:pt x="119" y="186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49" y="207"/>
                    <a:pt x="150" y="209"/>
                    <a:pt x="152" y="210"/>
                  </a:cubicBezTo>
                  <a:cubicBezTo>
                    <a:pt x="153" y="210"/>
                    <a:pt x="154" y="210"/>
                    <a:pt x="155" y="210"/>
                  </a:cubicBezTo>
                  <a:cubicBezTo>
                    <a:pt x="156" y="209"/>
                    <a:pt x="156" y="209"/>
                    <a:pt x="156" y="208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60" y="219"/>
                    <a:pt x="161" y="221"/>
                    <a:pt x="163" y="222"/>
                  </a:cubicBezTo>
                  <a:cubicBezTo>
                    <a:pt x="164" y="222"/>
                    <a:pt x="165" y="222"/>
                    <a:pt x="166" y="222"/>
                  </a:cubicBezTo>
                  <a:cubicBezTo>
                    <a:pt x="167" y="221"/>
                    <a:pt x="167" y="221"/>
                    <a:pt x="167" y="220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80" y="221"/>
                    <a:pt x="182" y="221"/>
                    <a:pt x="184" y="220"/>
                  </a:cubicBezTo>
                  <a:cubicBezTo>
                    <a:pt x="186" y="220"/>
                    <a:pt x="186" y="217"/>
                    <a:pt x="185" y="216"/>
                  </a:cubicBezTo>
                  <a:close/>
                  <a:moveTo>
                    <a:pt x="172" y="97"/>
                  </a:moveTo>
                  <a:cubicBezTo>
                    <a:pt x="168" y="105"/>
                    <a:pt x="168" y="105"/>
                    <a:pt x="168" y="105"/>
                  </a:cubicBezTo>
                  <a:cubicBezTo>
                    <a:pt x="166" y="107"/>
                    <a:pt x="167" y="110"/>
                    <a:pt x="168" y="112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4" y="126"/>
                    <a:pt x="163" y="129"/>
                    <a:pt x="163" y="132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69" y="95"/>
                    <a:pt x="169" y="95"/>
                    <a:pt x="169" y="95"/>
                  </a:cubicBezTo>
                  <a:lnTo>
                    <a:pt x="172" y="97"/>
                  </a:lnTo>
                  <a:close/>
                  <a:moveTo>
                    <a:pt x="153" y="77"/>
                  </a:moveTo>
                  <a:cubicBezTo>
                    <a:pt x="161" y="77"/>
                    <a:pt x="161" y="77"/>
                    <a:pt x="161" y="77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1" y="88"/>
                    <a:pt x="161" y="89"/>
                    <a:pt x="162" y="91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2" y="77"/>
                    <a:pt x="152" y="77"/>
                    <a:pt x="152" y="77"/>
                  </a:cubicBezTo>
                  <a:lnTo>
                    <a:pt x="153" y="77"/>
                  </a:lnTo>
                  <a:close/>
                  <a:moveTo>
                    <a:pt x="127" y="66"/>
                  </a:moveTo>
                  <a:cubicBezTo>
                    <a:pt x="127" y="66"/>
                    <a:pt x="128" y="67"/>
                    <a:pt x="128" y="67"/>
                  </a:cubicBezTo>
                  <a:cubicBezTo>
                    <a:pt x="130" y="68"/>
                    <a:pt x="133" y="69"/>
                    <a:pt x="135" y="68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7" y="66"/>
                    <a:pt x="127" y="66"/>
                    <a:pt x="127" y="66"/>
                  </a:cubicBezTo>
                  <a:close/>
                  <a:moveTo>
                    <a:pt x="91" y="80"/>
                  </a:moveTo>
                  <a:cubicBezTo>
                    <a:pt x="94" y="80"/>
                    <a:pt x="96" y="78"/>
                    <a:pt x="97" y="75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0" y="70"/>
                    <a:pt x="113" y="69"/>
                    <a:pt x="115" y="67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84" y="81"/>
                    <a:pt x="84" y="81"/>
                    <a:pt x="84" y="81"/>
                  </a:cubicBezTo>
                  <a:lnTo>
                    <a:pt x="91" y="80"/>
                  </a:lnTo>
                  <a:close/>
                  <a:moveTo>
                    <a:pt x="75" y="125"/>
                  </a:moveTo>
                  <a:cubicBezTo>
                    <a:pt x="79" y="117"/>
                    <a:pt x="79" y="117"/>
                    <a:pt x="79" y="117"/>
                  </a:cubicBezTo>
                  <a:cubicBezTo>
                    <a:pt x="81" y="115"/>
                    <a:pt x="80" y="112"/>
                    <a:pt x="79" y="110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3" y="96"/>
                    <a:pt x="84" y="93"/>
                    <a:pt x="84" y="90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77" y="127"/>
                    <a:pt x="77" y="127"/>
                    <a:pt x="77" y="127"/>
                  </a:cubicBezTo>
                  <a:lnTo>
                    <a:pt x="75" y="125"/>
                  </a:lnTo>
                  <a:close/>
                  <a:moveTo>
                    <a:pt x="94" y="145"/>
                  </a:moveTo>
                  <a:cubicBezTo>
                    <a:pt x="85" y="145"/>
                    <a:pt x="85" y="145"/>
                    <a:pt x="85" y="145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4"/>
                    <a:pt x="86" y="132"/>
                    <a:pt x="84" y="131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95" y="145"/>
                    <a:pt x="95" y="145"/>
                    <a:pt x="95" y="145"/>
                  </a:cubicBezTo>
                  <a:lnTo>
                    <a:pt x="94" y="145"/>
                  </a:lnTo>
                  <a:close/>
                  <a:moveTo>
                    <a:pt x="112" y="154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14" y="154"/>
                    <a:pt x="113" y="154"/>
                    <a:pt x="112" y="154"/>
                  </a:cubicBezTo>
                  <a:close/>
                  <a:moveTo>
                    <a:pt x="140" y="153"/>
                  </a:moveTo>
                  <a:cubicBezTo>
                    <a:pt x="137" y="152"/>
                    <a:pt x="134" y="153"/>
                    <a:pt x="132" y="155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6"/>
                    <a:pt x="137" y="126"/>
                    <a:pt x="137" y="126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3" y="142"/>
                    <a:pt x="151" y="144"/>
                    <a:pt x="150" y="147"/>
                  </a:cubicBezTo>
                  <a:cubicBezTo>
                    <a:pt x="148" y="156"/>
                    <a:pt x="148" y="156"/>
                    <a:pt x="148" y="156"/>
                  </a:cubicBezTo>
                  <a:lnTo>
                    <a:pt x="140" y="153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4" name="Freeform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38825" y="2232991"/>
              <a:ext cx="69376" cy="70748"/>
            </a:xfrm>
            <a:custGeom>
              <a:avLst/>
              <a:gdLst>
                <a:gd name="T0" fmla="*/ 23 w 44"/>
                <a:gd name="T1" fmla="*/ 0 h 44"/>
                <a:gd name="T2" fmla="*/ 28 w 44"/>
                <a:gd name="T3" fmla="*/ 9 h 44"/>
                <a:gd name="T4" fmla="*/ 38 w 44"/>
                <a:gd name="T5" fmla="*/ 6 h 44"/>
                <a:gd name="T6" fmla="*/ 36 w 44"/>
                <a:gd name="T7" fmla="*/ 16 h 44"/>
                <a:gd name="T8" fmla="*/ 44 w 44"/>
                <a:gd name="T9" fmla="*/ 23 h 44"/>
                <a:gd name="T10" fmla="*/ 36 w 44"/>
                <a:gd name="T11" fmla="*/ 28 h 44"/>
                <a:gd name="T12" fmla="*/ 38 w 44"/>
                <a:gd name="T13" fmla="*/ 38 h 44"/>
                <a:gd name="T14" fmla="*/ 28 w 44"/>
                <a:gd name="T15" fmla="*/ 36 h 44"/>
                <a:gd name="T16" fmla="*/ 23 w 44"/>
                <a:gd name="T17" fmla="*/ 44 h 44"/>
                <a:gd name="T18" fmla="*/ 17 w 44"/>
                <a:gd name="T19" fmla="*/ 36 h 44"/>
                <a:gd name="T20" fmla="*/ 7 w 44"/>
                <a:gd name="T21" fmla="*/ 38 h 44"/>
                <a:gd name="T22" fmla="*/ 9 w 44"/>
                <a:gd name="T23" fmla="*/ 28 h 44"/>
                <a:gd name="T24" fmla="*/ 0 w 44"/>
                <a:gd name="T25" fmla="*/ 23 h 44"/>
                <a:gd name="T26" fmla="*/ 9 w 44"/>
                <a:gd name="T27" fmla="*/ 16 h 44"/>
                <a:gd name="T28" fmla="*/ 7 w 44"/>
                <a:gd name="T29" fmla="*/ 6 h 44"/>
                <a:gd name="T30" fmla="*/ 17 w 44"/>
                <a:gd name="T31" fmla="*/ 9 h 44"/>
                <a:gd name="T32" fmla="*/ 23 w 4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3" y="0"/>
                  </a:moveTo>
                  <a:lnTo>
                    <a:pt x="28" y="9"/>
                  </a:lnTo>
                  <a:lnTo>
                    <a:pt x="38" y="6"/>
                  </a:lnTo>
                  <a:lnTo>
                    <a:pt x="36" y="16"/>
                  </a:lnTo>
                  <a:lnTo>
                    <a:pt x="44" y="23"/>
                  </a:lnTo>
                  <a:lnTo>
                    <a:pt x="36" y="28"/>
                  </a:lnTo>
                  <a:lnTo>
                    <a:pt x="38" y="38"/>
                  </a:lnTo>
                  <a:lnTo>
                    <a:pt x="28" y="36"/>
                  </a:lnTo>
                  <a:lnTo>
                    <a:pt x="23" y="44"/>
                  </a:lnTo>
                  <a:lnTo>
                    <a:pt x="17" y="36"/>
                  </a:lnTo>
                  <a:lnTo>
                    <a:pt x="7" y="38"/>
                  </a:lnTo>
                  <a:lnTo>
                    <a:pt x="9" y="28"/>
                  </a:lnTo>
                  <a:lnTo>
                    <a:pt x="0" y="23"/>
                  </a:lnTo>
                  <a:lnTo>
                    <a:pt x="9" y="16"/>
                  </a:lnTo>
                  <a:lnTo>
                    <a:pt x="7" y="6"/>
                  </a:lnTo>
                  <a:lnTo>
                    <a:pt x="17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55" name="Freeform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14872" y="2792301"/>
              <a:ext cx="72045" cy="69413"/>
            </a:xfrm>
            <a:custGeom>
              <a:avLst/>
              <a:gdLst>
                <a:gd name="T0" fmla="*/ 23 w 45"/>
                <a:gd name="T1" fmla="*/ 0 h 44"/>
                <a:gd name="T2" fmla="*/ 28 w 45"/>
                <a:gd name="T3" fmla="*/ 9 h 44"/>
                <a:gd name="T4" fmla="*/ 38 w 45"/>
                <a:gd name="T5" fmla="*/ 7 h 44"/>
                <a:gd name="T6" fmla="*/ 36 w 45"/>
                <a:gd name="T7" fmla="*/ 17 h 44"/>
                <a:gd name="T8" fmla="*/ 45 w 45"/>
                <a:gd name="T9" fmla="*/ 22 h 44"/>
                <a:gd name="T10" fmla="*/ 36 w 45"/>
                <a:gd name="T11" fmla="*/ 28 h 44"/>
                <a:gd name="T12" fmla="*/ 38 w 45"/>
                <a:gd name="T13" fmla="*/ 38 h 44"/>
                <a:gd name="T14" fmla="*/ 28 w 45"/>
                <a:gd name="T15" fmla="*/ 36 h 44"/>
                <a:gd name="T16" fmla="*/ 23 w 45"/>
                <a:gd name="T17" fmla="*/ 44 h 44"/>
                <a:gd name="T18" fmla="*/ 17 w 45"/>
                <a:gd name="T19" fmla="*/ 36 h 44"/>
                <a:gd name="T20" fmla="*/ 6 w 45"/>
                <a:gd name="T21" fmla="*/ 38 h 44"/>
                <a:gd name="T22" fmla="*/ 9 w 45"/>
                <a:gd name="T23" fmla="*/ 28 h 44"/>
                <a:gd name="T24" fmla="*/ 0 w 45"/>
                <a:gd name="T25" fmla="*/ 22 h 44"/>
                <a:gd name="T26" fmla="*/ 9 w 45"/>
                <a:gd name="T27" fmla="*/ 17 h 44"/>
                <a:gd name="T28" fmla="*/ 6 w 45"/>
                <a:gd name="T29" fmla="*/ 7 h 44"/>
                <a:gd name="T30" fmla="*/ 17 w 45"/>
                <a:gd name="T31" fmla="*/ 9 h 44"/>
                <a:gd name="T32" fmla="*/ 23 w 45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4"/>
                <a:gd name="T53" fmla="*/ 45 w 45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4">
                  <a:moveTo>
                    <a:pt x="23" y="0"/>
                  </a:moveTo>
                  <a:lnTo>
                    <a:pt x="28" y="9"/>
                  </a:lnTo>
                  <a:lnTo>
                    <a:pt x="38" y="7"/>
                  </a:lnTo>
                  <a:lnTo>
                    <a:pt x="36" y="17"/>
                  </a:lnTo>
                  <a:lnTo>
                    <a:pt x="45" y="22"/>
                  </a:lnTo>
                  <a:lnTo>
                    <a:pt x="36" y="28"/>
                  </a:lnTo>
                  <a:lnTo>
                    <a:pt x="38" y="38"/>
                  </a:lnTo>
                  <a:lnTo>
                    <a:pt x="28" y="36"/>
                  </a:lnTo>
                  <a:lnTo>
                    <a:pt x="23" y="44"/>
                  </a:lnTo>
                  <a:lnTo>
                    <a:pt x="17" y="36"/>
                  </a:lnTo>
                  <a:lnTo>
                    <a:pt x="6" y="38"/>
                  </a:lnTo>
                  <a:lnTo>
                    <a:pt x="9" y="28"/>
                  </a:lnTo>
                  <a:lnTo>
                    <a:pt x="0" y="22"/>
                  </a:lnTo>
                  <a:lnTo>
                    <a:pt x="9" y="17"/>
                  </a:lnTo>
                  <a:lnTo>
                    <a:pt x="6" y="7"/>
                  </a:lnTo>
                  <a:lnTo>
                    <a:pt x="17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004" name="Freeform 9"/>
            <p:cNvSpPr>
              <a:spLocks noEditPoints="1"/>
            </p:cNvSpPr>
            <p:nvPr>
              <p:custDataLst>
                <p:tags r:id="rId10"/>
              </p:custDataLst>
            </p:nvPr>
          </p:nvSpPr>
          <p:spPr>
            <a:xfrm>
              <a:off x="3703796" y="3028950"/>
              <a:ext cx="71438" cy="68263"/>
            </a:xfrm>
            <a:custGeom>
              <a:avLst/>
              <a:gdLst/>
              <a:ahLst/>
              <a:cxnLst>
                <a:cxn ang="0">
                  <a:pos x="113408619" y="52924463"/>
                </a:cxn>
                <a:cxn ang="0">
                  <a:pos x="90726260" y="40322795"/>
                </a:cxn>
                <a:cxn ang="0">
                  <a:pos x="95766608" y="15121048"/>
                </a:cxn>
                <a:cxn ang="0">
                  <a:pos x="70564869" y="20161398"/>
                </a:cxn>
                <a:cxn ang="0">
                  <a:pos x="55443826" y="0"/>
                </a:cxn>
                <a:cxn ang="0">
                  <a:pos x="40322782" y="20161398"/>
                </a:cxn>
                <a:cxn ang="0">
                  <a:pos x="15121043" y="15121048"/>
                </a:cxn>
                <a:cxn ang="0">
                  <a:pos x="22682359" y="40322795"/>
                </a:cxn>
                <a:cxn ang="0">
                  <a:pos x="0" y="52924463"/>
                </a:cxn>
                <a:cxn ang="0">
                  <a:pos x="22682359" y="68045511"/>
                </a:cxn>
                <a:cxn ang="0">
                  <a:pos x="15121043" y="93247258"/>
                </a:cxn>
                <a:cxn ang="0">
                  <a:pos x="40322782" y="88206909"/>
                </a:cxn>
                <a:cxn ang="0">
                  <a:pos x="55443826" y="108368306"/>
                </a:cxn>
                <a:cxn ang="0">
                  <a:pos x="70564869" y="88206909"/>
                </a:cxn>
                <a:cxn ang="0">
                  <a:pos x="95766608" y="93247258"/>
                </a:cxn>
                <a:cxn ang="0">
                  <a:pos x="90726260" y="68045511"/>
                </a:cxn>
                <a:cxn ang="0">
                  <a:pos x="113408619" y="52924463"/>
                </a:cxn>
                <a:cxn ang="0">
                  <a:pos x="78126184" y="78126210"/>
                </a:cxn>
                <a:cxn ang="0">
                  <a:pos x="65524521" y="73085860"/>
                </a:cxn>
                <a:cxn ang="0">
                  <a:pos x="55443826" y="85685940"/>
                </a:cxn>
                <a:cxn ang="0">
                  <a:pos x="47884098" y="73085860"/>
                </a:cxn>
                <a:cxn ang="0">
                  <a:pos x="32763054" y="78126210"/>
                </a:cxn>
                <a:cxn ang="0">
                  <a:pos x="35282434" y="63005161"/>
                </a:cxn>
                <a:cxn ang="0">
                  <a:pos x="22682359" y="52924463"/>
                </a:cxn>
                <a:cxn ang="0">
                  <a:pos x="35282434" y="45363145"/>
                </a:cxn>
                <a:cxn ang="0">
                  <a:pos x="32763054" y="30242097"/>
                </a:cxn>
                <a:cxn ang="0">
                  <a:pos x="47884098" y="35282446"/>
                </a:cxn>
                <a:cxn ang="0">
                  <a:pos x="55443826" y="22682366"/>
                </a:cxn>
                <a:cxn ang="0">
                  <a:pos x="65524521" y="35282446"/>
                </a:cxn>
                <a:cxn ang="0">
                  <a:pos x="78126184" y="30242097"/>
                </a:cxn>
                <a:cxn ang="0">
                  <a:pos x="75605217" y="45363145"/>
                </a:cxn>
                <a:cxn ang="0">
                  <a:pos x="88206880" y="52924463"/>
                </a:cxn>
                <a:cxn ang="0">
                  <a:pos x="75605217" y="63005161"/>
                </a:cxn>
                <a:cxn ang="0">
                  <a:pos x="78126184" y="78126210"/>
                </a:cxn>
              </a:cxnLst>
              <a:rect l="0" t="0" r="0" b="0"/>
              <a:pathLst>
                <a:path w="45" h="43">
                  <a:moveTo>
                    <a:pt x="45" y="21"/>
                  </a:moveTo>
                  <a:lnTo>
                    <a:pt x="36" y="16"/>
                  </a:lnTo>
                  <a:lnTo>
                    <a:pt x="38" y="6"/>
                  </a:lnTo>
                  <a:lnTo>
                    <a:pt x="28" y="8"/>
                  </a:lnTo>
                  <a:lnTo>
                    <a:pt x="22" y="0"/>
                  </a:lnTo>
                  <a:lnTo>
                    <a:pt x="16" y="8"/>
                  </a:lnTo>
                  <a:lnTo>
                    <a:pt x="6" y="6"/>
                  </a:lnTo>
                  <a:lnTo>
                    <a:pt x="9" y="16"/>
                  </a:lnTo>
                  <a:lnTo>
                    <a:pt x="0" y="21"/>
                  </a:lnTo>
                  <a:lnTo>
                    <a:pt x="9" y="27"/>
                  </a:lnTo>
                  <a:lnTo>
                    <a:pt x="6" y="37"/>
                  </a:lnTo>
                  <a:lnTo>
                    <a:pt x="16" y="35"/>
                  </a:lnTo>
                  <a:lnTo>
                    <a:pt x="22" y="43"/>
                  </a:lnTo>
                  <a:lnTo>
                    <a:pt x="28" y="35"/>
                  </a:lnTo>
                  <a:lnTo>
                    <a:pt x="38" y="37"/>
                  </a:lnTo>
                  <a:lnTo>
                    <a:pt x="36" y="27"/>
                  </a:lnTo>
                  <a:lnTo>
                    <a:pt x="45" y="21"/>
                  </a:lnTo>
                  <a:close/>
                  <a:moveTo>
                    <a:pt x="31" y="31"/>
                  </a:moveTo>
                  <a:lnTo>
                    <a:pt x="26" y="29"/>
                  </a:lnTo>
                  <a:lnTo>
                    <a:pt x="22" y="34"/>
                  </a:lnTo>
                  <a:lnTo>
                    <a:pt x="19" y="29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9" y="21"/>
                  </a:lnTo>
                  <a:lnTo>
                    <a:pt x="14" y="18"/>
                  </a:lnTo>
                  <a:lnTo>
                    <a:pt x="13" y="12"/>
                  </a:lnTo>
                  <a:lnTo>
                    <a:pt x="19" y="14"/>
                  </a:lnTo>
                  <a:lnTo>
                    <a:pt x="22" y="9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30" y="18"/>
                  </a:lnTo>
                  <a:lnTo>
                    <a:pt x="35" y="21"/>
                  </a:lnTo>
                  <a:lnTo>
                    <a:pt x="30" y="25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05" name="Freeform 10"/>
            <p:cNvSpPr>
              <a:spLocks noEditPoints="1"/>
            </p:cNvSpPr>
            <p:nvPr>
              <p:custDataLst>
                <p:tags r:id="rId11"/>
              </p:custDataLst>
            </p:nvPr>
          </p:nvSpPr>
          <p:spPr>
            <a:xfrm>
              <a:off x="3170396" y="1870075"/>
              <a:ext cx="68263" cy="68263"/>
            </a:xfrm>
            <a:custGeom>
              <a:avLst/>
              <a:gdLst/>
              <a:ahLst/>
              <a:cxnLst>
                <a:cxn ang="0">
                  <a:pos x="41606299" y="83211378"/>
                </a:cxn>
                <a:cxn ang="0">
                  <a:pos x="40120359" y="83211378"/>
                </a:cxn>
                <a:cxn ang="0">
                  <a:pos x="31204724" y="68351986"/>
                </a:cxn>
                <a:cxn ang="0">
                  <a:pos x="13373453" y="71323864"/>
                </a:cxn>
                <a:cxn ang="0">
                  <a:pos x="11887514" y="71323864"/>
                </a:cxn>
                <a:cxn ang="0">
                  <a:pos x="11887514" y="69837925"/>
                </a:cxn>
                <a:cxn ang="0">
                  <a:pos x="14859392" y="52006654"/>
                </a:cxn>
                <a:cxn ang="0">
                  <a:pos x="1485939" y="43091019"/>
                </a:cxn>
                <a:cxn ang="0">
                  <a:pos x="0" y="41606299"/>
                </a:cxn>
                <a:cxn ang="0">
                  <a:pos x="1485939" y="40120359"/>
                </a:cxn>
                <a:cxn ang="0">
                  <a:pos x="14859392" y="31204724"/>
                </a:cxn>
                <a:cxn ang="0">
                  <a:pos x="11887514" y="13373453"/>
                </a:cxn>
                <a:cxn ang="0">
                  <a:pos x="11887514" y="11887514"/>
                </a:cxn>
                <a:cxn ang="0">
                  <a:pos x="13373453" y="11887514"/>
                </a:cxn>
                <a:cxn ang="0">
                  <a:pos x="31204724" y="14859392"/>
                </a:cxn>
                <a:cxn ang="0">
                  <a:pos x="40120359" y="1485939"/>
                </a:cxn>
                <a:cxn ang="0">
                  <a:pos x="41606299" y="0"/>
                </a:cxn>
                <a:cxn ang="0">
                  <a:pos x="43091019" y="1485939"/>
                </a:cxn>
                <a:cxn ang="0">
                  <a:pos x="52006654" y="14859392"/>
                </a:cxn>
                <a:cxn ang="0">
                  <a:pos x="69837925" y="11887514"/>
                </a:cxn>
                <a:cxn ang="0">
                  <a:pos x="71323864" y="11887514"/>
                </a:cxn>
                <a:cxn ang="0">
                  <a:pos x="71323864" y="13373453"/>
                </a:cxn>
                <a:cxn ang="0">
                  <a:pos x="68351986" y="31204724"/>
                </a:cxn>
                <a:cxn ang="0">
                  <a:pos x="83211378" y="40120359"/>
                </a:cxn>
                <a:cxn ang="0">
                  <a:pos x="83211378" y="41606299"/>
                </a:cxn>
                <a:cxn ang="0">
                  <a:pos x="83211378" y="43091019"/>
                </a:cxn>
                <a:cxn ang="0">
                  <a:pos x="68351986" y="52006654"/>
                </a:cxn>
                <a:cxn ang="0">
                  <a:pos x="71323864" y="69837925"/>
                </a:cxn>
                <a:cxn ang="0">
                  <a:pos x="71323864" y="71323864"/>
                </a:cxn>
                <a:cxn ang="0">
                  <a:pos x="69837925" y="71323864"/>
                </a:cxn>
                <a:cxn ang="0">
                  <a:pos x="52006654" y="68351986"/>
                </a:cxn>
                <a:cxn ang="0">
                  <a:pos x="43091019" y="83211378"/>
                </a:cxn>
                <a:cxn ang="0">
                  <a:pos x="41606299" y="83211378"/>
                </a:cxn>
                <a:cxn ang="0">
                  <a:pos x="31204724" y="63894168"/>
                </a:cxn>
                <a:cxn ang="0">
                  <a:pos x="32690663" y="65380107"/>
                </a:cxn>
                <a:cxn ang="0">
                  <a:pos x="41606299" y="78753560"/>
                </a:cxn>
                <a:cxn ang="0">
                  <a:pos x="50520715" y="65380107"/>
                </a:cxn>
                <a:cxn ang="0">
                  <a:pos x="52006654" y="63894168"/>
                </a:cxn>
                <a:cxn ang="0">
                  <a:pos x="68351986" y="68351986"/>
                </a:cxn>
                <a:cxn ang="0">
                  <a:pos x="63894168" y="52006654"/>
                </a:cxn>
                <a:cxn ang="0">
                  <a:pos x="65380107" y="50520715"/>
                </a:cxn>
                <a:cxn ang="0">
                  <a:pos x="78753560" y="41606299"/>
                </a:cxn>
                <a:cxn ang="0">
                  <a:pos x="65380107" y="32690663"/>
                </a:cxn>
                <a:cxn ang="0">
                  <a:pos x="63894168" y="31204724"/>
                </a:cxn>
                <a:cxn ang="0">
                  <a:pos x="68351986" y="16345332"/>
                </a:cxn>
                <a:cxn ang="0">
                  <a:pos x="52006654" y="19317210"/>
                </a:cxn>
                <a:cxn ang="0">
                  <a:pos x="50520715" y="17831271"/>
                </a:cxn>
                <a:cxn ang="0">
                  <a:pos x="41606299" y="4457818"/>
                </a:cxn>
                <a:cxn ang="0">
                  <a:pos x="32690663" y="17831271"/>
                </a:cxn>
                <a:cxn ang="0">
                  <a:pos x="31204724" y="19317210"/>
                </a:cxn>
                <a:cxn ang="0">
                  <a:pos x="16345332" y="16345332"/>
                </a:cxn>
                <a:cxn ang="0">
                  <a:pos x="19317210" y="31204724"/>
                </a:cxn>
                <a:cxn ang="0">
                  <a:pos x="17831271" y="32690663"/>
                </a:cxn>
                <a:cxn ang="0">
                  <a:pos x="4457818" y="41606299"/>
                </a:cxn>
                <a:cxn ang="0">
                  <a:pos x="17831271" y="50520715"/>
                </a:cxn>
                <a:cxn ang="0">
                  <a:pos x="19317210" y="52006654"/>
                </a:cxn>
                <a:cxn ang="0">
                  <a:pos x="16345332" y="68351986"/>
                </a:cxn>
                <a:cxn ang="0">
                  <a:pos x="31204724" y="63894168"/>
                </a:cxn>
              </a:cxnLst>
              <a:rect l="0" t="0" r="0" b="0"/>
              <a:pathLst>
                <a:path w="56" h="56">
                  <a:moveTo>
                    <a:pt x="28" y="56"/>
                  </a:moveTo>
                  <a:cubicBezTo>
                    <a:pt x="28" y="56"/>
                    <a:pt x="27" y="56"/>
                    <a:pt x="27" y="5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8" y="48"/>
                    <a:pt x="8" y="48"/>
                  </a:cubicBezTo>
                  <a:cubicBezTo>
                    <a:pt x="8" y="48"/>
                    <a:pt x="8" y="47"/>
                    <a:pt x="8" y="4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7"/>
                    <a:pt x="1" y="2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8"/>
                    <a:pt x="56" y="28"/>
                  </a:cubicBezTo>
                  <a:cubicBezTo>
                    <a:pt x="56" y="28"/>
                    <a:pt x="56" y="29"/>
                    <a:pt x="56" y="2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8"/>
                    <a:pt x="48" y="48"/>
                  </a:cubicBezTo>
                  <a:cubicBezTo>
                    <a:pt x="48" y="48"/>
                    <a:pt x="47" y="48"/>
                    <a:pt x="47" y="48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lose/>
                  <a:moveTo>
                    <a:pt x="21" y="43"/>
                  </a:moveTo>
                  <a:cubicBezTo>
                    <a:pt x="22" y="43"/>
                    <a:pt x="22" y="43"/>
                    <a:pt x="22" y="4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5" y="43"/>
                    <a:pt x="35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4"/>
                    <a:pt x="44" y="3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4" y="13"/>
                    <a:pt x="34" y="1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21" y="43"/>
                    <a:pt x="21" y="43"/>
                    <a:pt x="21" y="4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06" name="Freeform 11"/>
            <p:cNvSpPr/>
            <p:nvPr>
              <p:custDataLst>
                <p:tags r:id="rId12"/>
              </p:custDataLst>
            </p:nvPr>
          </p:nvSpPr>
          <p:spPr>
            <a:xfrm>
              <a:off x="2919571" y="2624137"/>
              <a:ext cx="71438" cy="71438"/>
            </a:xfrm>
            <a:custGeom>
              <a:avLst/>
              <a:gdLst/>
              <a:ahLst/>
              <a:cxnLst>
                <a:cxn ang="0">
                  <a:pos x="57964793" y="0"/>
                </a:cxn>
                <a:cxn ang="0">
                  <a:pos x="70564869" y="22682359"/>
                </a:cxn>
                <a:cxn ang="0">
                  <a:pos x="95766608" y="17642011"/>
                </a:cxn>
                <a:cxn ang="0">
                  <a:pos x="90726260" y="42843750"/>
                </a:cxn>
                <a:cxn ang="0">
                  <a:pos x="113408619" y="57964793"/>
                </a:cxn>
                <a:cxn ang="0">
                  <a:pos x="90726260" y="70564869"/>
                </a:cxn>
                <a:cxn ang="0">
                  <a:pos x="95766608" y="98287575"/>
                </a:cxn>
                <a:cxn ang="0">
                  <a:pos x="70564869" y="90726260"/>
                </a:cxn>
                <a:cxn ang="0">
                  <a:pos x="57964793" y="113408619"/>
                </a:cxn>
                <a:cxn ang="0">
                  <a:pos x="42843750" y="90726260"/>
                </a:cxn>
                <a:cxn ang="0">
                  <a:pos x="15121043" y="98287575"/>
                </a:cxn>
                <a:cxn ang="0">
                  <a:pos x="22682359" y="70564869"/>
                </a:cxn>
                <a:cxn ang="0">
                  <a:pos x="0" y="57964793"/>
                </a:cxn>
                <a:cxn ang="0">
                  <a:pos x="22682359" y="42843750"/>
                </a:cxn>
                <a:cxn ang="0">
                  <a:pos x="15121043" y="17642011"/>
                </a:cxn>
                <a:cxn ang="0">
                  <a:pos x="42843750" y="22682359"/>
                </a:cxn>
                <a:cxn ang="0">
                  <a:pos x="57964793" y="0"/>
                </a:cxn>
              </a:cxnLst>
              <a:rect l="0" t="0" r="0" b="0"/>
              <a:pathLst>
                <a:path w="45" h="45">
                  <a:moveTo>
                    <a:pt x="23" y="0"/>
                  </a:moveTo>
                  <a:lnTo>
                    <a:pt x="28" y="9"/>
                  </a:lnTo>
                  <a:lnTo>
                    <a:pt x="38" y="7"/>
                  </a:lnTo>
                  <a:lnTo>
                    <a:pt x="36" y="17"/>
                  </a:lnTo>
                  <a:lnTo>
                    <a:pt x="45" y="23"/>
                  </a:lnTo>
                  <a:lnTo>
                    <a:pt x="36" y="28"/>
                  </a:lnTo>
                  <a:lnTo>
                    <a:pt x="38" y="39"/>
                  </a:lnTo>
                  <a:lnTo>
                    <a:pt x="28" y="36"/>
                  </a:lnTo>
                  <a:lnTo>
                    <a:pt x="23" y="45"/>
                  </a:lnTo>
                  <a:lnTo>
                    <a:pt x="17" y="36"/>
                  </a:lnTo>
                  <a:lnTo>
                    <a:pt x="6" y="39"/>
                  </a:lnTo>
                  <a:lnTo>
                    <a:pt x="9" y="28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6" y="7"/>
                  </a:lnTo>
                  <a:lnTo>
                    <a:pt x="17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07" name="Freeform 12"/>
            <p:cNvSpPr/>
            <p:nvPr>
              <p:custDataLst>
                <p:tags r:id="rId13"/>
              </p:custDataLst>
            </p:nvPr>
          </p:nvSpPr>
          <p:spPr>
            <a:xfrm>
              <a:off x="2751296" y="2025650"/>
              <a:ext cx="71438" cy="69850"/>
            </a:xfrm>
            <a:custGeom>
              <a:avLst/>
              <a:gdLst/>
              <a:ahLst/>
              <a:cxnLst>
                <a:cxn ang="0">
                  <a:pos x="57964793" y="0"/>
                </a:cxn>
                <a:cxn ang="0">
                  <a:pos x="70564869" y="22682200"/>
                </a:cxn>
                <a:cxn ang="0">
                  <a:pos x="95766608" y="17641888"/>
                </a:cxn>
                <a:cxn ang="0">
                  <a:pos x="90726260" y="42843450"/>
                </a:cxn>
                <a:cxn ang="0">
                  <a:pos x="113408619" y="57964388"/>
                </a:cxn>
                <a:cxn ang="0">
                  <a:pos x="90726260" y="70564375"/>
                </a:cxn>
                <a:cxn ang="0">
                  <a:pos x="95766608" y="95765938"/>
                </a:cxn>
                <a:cxn ang="0">
                  <a:pos x="70564869" y="90725625"/>
                </a:cxn>
                <a:cxn ang="0">
                  <a:pos x="57964793" y="110886875"/>
                </a:cxn>
                <a:cxn ang="0">
                  <a:pos x="42843750" y="90725625"/>
                </a:cxn>
                <a:cxn ang="0">
                  <a:pos x="17642011" y="95765938"/>
                </a:cxn>
                <a:cxn ang="0">
                  <a:pos x="25201739" y="70564375"/>
                </a:cxn>
                <a:cxn ang="0">
                  <a:pos x="0" y="57964388"/>
                </a:cxn>
                <a:cxn ang="0">
                  <a:pos x="25201739" y="42843450"/>
                </a:cxn>
                <a:cxn ang="0">
                  <a:pos x="17642011" y="17641888"/>
                </a:cxn>
                <a:cxn ang="0">
                  <a:pos x="42843750" y="22682200"/>
                </a:cxn>
                <a:cxn ang="0">
                  <a:pos x="57964793" y="0"/>
                </a:cxn>
              </a:cxnLst>
              <a:rect l="0" t="0" r="0" b="0"/>
              <a:pathLst>
                <a:path w="45" h="44">
                  <a:moveTo>
                    <a:pt x="23" y="0"/>
                  </a:moveTo>
                  <a:lnTo>
                    <a:pt x="28" y="9"/>
                  </a:lnTo>
                  <a:lnTo>
                    <a:pt x="38" y="7"/>
                  </a:lnTo>
                  <a:lnTo>
                    <a:pt x="36" y="17"/>
                  </a:lnTo>
                  <a:lnTo>
                    <a:pt x="45" y="23"/>
                  </a:lnTo>
                  <a:lnTo>
                    <a:pt x="36" y="28"/>
                  </a:lnTo>
                  <a:lnTo>
                    <a:pt x="38" y="38"/>
                  </a:lnTo>
                  <a:lnTo>
                    <a:pt x="28" y="36"/>
                  </a:lnTo>
                  <a:lnTo>
                    <a:pt x="23" y="44"/>
                  </a:lnTo>
                  <a:lnTo>
                    <a:pt x="17" y="36"/>
                  </a:lnTo>
                  <a:lnTo>
                    <a:pt x="7" y="38"/>
                  </a:lnTo>
                  <a:lnTo>
                    <a:pt x="10" y="28"/>
                  </a:lnTo>
                  <a:lnTo>
                    <a:pt x="0" y="23"/>
                  </a:lnTo>
                  <a:lnTo>
                    <a:pt x="10" y="17"/>
                  </a:lnTo>
                  <a:lnTo>
                    <a:pt x="7" y="7"/>
                  </a:lnTo>
                  <a:lnTo>
                    <a:pt x="17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08" name="Freeform 13"/>
            <p:cNvSpPr/>
            <p:nvPr>
              <p:custDataLst>
                <p:tags r:id="rId14"/>
              </p:custDataLst>
            </p:nvPr>
          </p:nvSpPr>
          <p:spPr>
            <a:xfrm>
              <a:off x="3135471" y="1760537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5121370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5121370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09" name="Freeform 14"/>
            <p:cNvSpPr/>
            <p:nvPr>
              <p:custDataLst>
                <p:tags r:id="rId15"/>
              </p:custDataLst>
            </p:nvPr>
          </p:nvSpPr>
          <p:spPr>
            <a:xfrm>
              <a:off x="3135471" y="1743075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20161250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756126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0" name="Freeform 15"/>
            <p:cNvSpPr/>
            <p:nvPr>
              <p:custDataLst>
                <p:tags r:id="rId16"/>
              </p:custDataLst>
            </p:nvPr>
          </p:nvSpPr>
          <p:spPr>
            <a:xfrm>
              <a:off x="3135471" y="1724025"/>
              <a:ext cx="17463" cy="19050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7561263"/>
                </a:cxn>
                <a:cxn ang="0">
                  <a:pos x="22682849" y="5040313"/>
                </a:cxn>
                <a:cxn ang="0">
                  <a:pos x="22682849" y="12601575"/>
                </a:cxn>
                <a:cxn ang="0">
                  <a:pos x="27723306" y="15120938"/>
                </a:cxn>
                <a:cxn ang="0">
                  <a:pos x="22682849" y="17641888"/>
                </a:cxn>
                <a:cxn ang="0">
                  <a:pos x="22682849" y="27722513"/>
                </a:cxn>
                <a:cxn ang="0">
                  <a:pos x="17642393" y="25201563"/>
                </a:cxn>
                <a:cxn ang="0">
                  <a:pos x="12601936" y="30241875"/>
                </a:cxn>
                <a:cxn ang="0">
                  <a:pos x="10080914" y="25201563"/>
                </a:cxn>
                <a:cxn ang="0">
                  <a:pos x="2521022" y="27722513"/>
                </a:cxn>
                <a:cxn ang="0">
                  <a:pos x="5040457" y="17641888"/>
                </a:cxn>
                <a:cxn ang="0">
                  <a:pos x="0" y="15120938"/>
                </a:cxn>
                <a:cxn ang="0">
                  <a:pos x="5040457" y="12601575"/>
                </a:cxn>
                <a:cxn ang="0">
                  <a:pos x="2521022" y="5040313"/>
                </a:cxn>
                <a:cxn ang="0">
                  <a:pos x="10080914" y="7561263"/>
                </a:cxn>
                <a:cxn ang="0">
                  <a:pos x="12601936" y="0"/>
                </a:cxn>
              </a:cxnLst>
              <a:rect l="0" t="0" r="0" b="0"/>
              <a:pathLst>
                <a:path w="11" h="12">
                  <a:moveTo>
                    <a:pt x="5" y="0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9" y="5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1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1" name="Freeform 16"/>
            <p:cNvSpPr/>
            <p:nvPr>
              <p:custDataLst>
                <p:tags r:id="rId17"/>
              </p:custDataLst>
            </p:nvPr>
          </p:nvSpPr>
          <p:spPr>
            <a:xfrm>
              <a:off x="3135471" y="1708150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2601575"/>
                </a:cxn>
                <a:cxn ang="0">
                  <a:pos x="27723306" y="17641888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17641888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756126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2" name="Freeform 17"/>
            <p:cNvSpPr/>
            <p:nvPr>
              <p:custDataLst>
                <p:tags r:id="rId18"/>
              </p:custDataLst>
            </p:nvPr>
          </p:nvSpPr>
          <p:spPr>
            <a:xfrm>
              <a:off x="3135471" y="1690687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3" name="Freeform 18"/>
            <p:cNvSpPr/>
            <p:nvPr>
              <p:custDataLst>
                <p:tags r:id="rId19"/>
              </p:custDataLst>
            </p:nvPr>
          </p:nvSpPr>
          <p:spPr>
            <a:xfrm>
              <a:off x="3135471" y="1673225"/>
              <a:ext cx="17463" cy="17463"/>
            </a:xfrm>
            <a:custGeom>
              <a:avLst/>
              <a:gdLst/>
              <a:ahLst/>
              <a:cxnLst>
                <a:cxn ang="0">
                  <a:pos x="27723306" y="10080914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7723306"/>
                </a:cxn>
                <a:cxn ang="0">
                  <a:pos x="7561479" y="20161827"/>
                </a:cxn>
                <a:cxn ang="0">
                  <a:pos x="0" y="20161827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5040457"/>
                </a:cxn>
                <a:cxn ang="0">
                  <a:pos x="20161827" y="2521022"/>
                </a:cxn>
                <a:cxn ang="0">
                  <a:pos x="20161827" y="7561479"/>
                </a:cxn>
                <a:cxn ang="0">
                  <a:pos x="27723306" y="10080914"/>
                </a:cxn>
              </a:cxnLst>
              <a:rect l="0" t="0" r="0" b="0"/>
              <a:pathLst>
                <a:path w="11" h="11">
                  <a:moveTo>
                    <a:pt x="11" y="4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3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4" name="Freeform 19"/>
            <p:cNvSpPr/>
            <p:nvPr>
              <p:custDataLst>
                <p:tags r:id="rId20"/>
              </p:custDataLst>
            </p:nvPr>
          </p:nvSpPr>
          <p:spPr>
            <a:xfrm>
              <a:off x="3135471" y="1655762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0161827"/>
                </a:cxn>
                <a:cxn ang="0">
                  <a:pos x="12601936" y="27723306"/>
                </a:cxn>
                <a:cxn ang="0">
                  <a:pos x="10080914" y="20161827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8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5" name="Freeform 20"/>
            <p:cNvSpPr/>
            <p:nvPr>
              <p:custDataLst>
                <p:tags r:id="rId21"/>
              </p:custDataLst>
            </p:nvPr>
          </p:nvSpPr>
          <p:spPr>
            <a:xfrm>
              <a:off x="3135471" y="1638300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5040457"/>
                </a:cxn>
                <a:cxn ang="0">
                  <a:pos x="10080914" y="0"/>
                </a:cxn>
                <a:cxn ang="0">
                  <a:pos x="12601936" y="2521022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6" name="Freeform 21"/>
            <p:cNvSpPr/>
            <p:nvPr>
              <p:custDataLst>
                <p:tags r:id="rId22"/>
              </p:custDataLst>
            </p:nvPr>
          </p:nvSpPr>
          <p:spPr>
            <a:xfrm>
              <a:off x="3135471" y="1620837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7" name="Freeform 22"/>
            <p:cNvSpPr/>
            <p:nvPr>
              <p:custDataLst>
                <p:tags r:id="rId23"/>
              </p:custDataLst>
            </p:nvPr>
          </p:nvSpPr>
          <p:spPr>
            <a:xfrm>
              <a:off x="3135471" y="1603375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20161250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5120938"/>
                </a:cxn>
                <a:cxn ang="0">
                  <a:pos x="2521022" y="7561263"/>
                </a:cxn>
                <a:cxn ang="0">
                  <a:pos x="7561479" y="504031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8" name="Freeform 23"/>
            <p:cNvSpPr/>
            <p:nvPr>
              <p:custDataLst>
                <p:tags r:id="rId24"/>
              </p:custDataLst>
            </p:nvPr>
          </p:nvSpPr>
          <p:spPr>
            <a:xfrm>
              <a:off x="3135471" y="1584325"/>
              <a:ext cx="17463" cy="19050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7561263"/>
                </a:cxn>
                <a:cxn ang="0">
                  <a:pos x="22682849" y="5040313"/>
                </a:cxn>
                <a:cxn ang="0">
                  <a:pos x="22682849" y="12601575"/>
                </a:cxn>
                <a:cxn ang="0">
                  <a:pos x="27723306" y="17641888"/>
                </a:cxn>
                <a:cxn ang="0">
                  <a:pos x="22682849" y="17641888"/>
                </a:cxn>
                <a:cxn ang="0">
                  <a:pos x="22682849" y="25201563"/>
                </a:cxn>
                <a:cxn ang="0">
                  <a:pos x="17642393" y="25201563"/>
                </a:cxn>
                <a:cxn ang="0">
                  <a:pos x="12601936" y="30241875"/>
                </a:cxn>
                <a:cxn ang="0">
                  <a:pos x="10080914" y="25201563"/>
                </a:cxn>
                <a:cxn ang="0">
                  <a:pos x="2521022" y="25201563"/>
                </a:cxn>
                <a:cxn ang="0">
                  <a:pos x="5040457" y="17641888"/>
                </a:cxn>
                <a:cxn ang="0">
                  <a:pos x="0" y="17641888"/>
                </a:cxn>
                <a:cxn ang="0">
                  <a:pos x="5040457" y="12601575"/>
                </a:cxn>
                <a:cxn ang="0">
                  <a:pos x="2521022" y="5040313"/>
                </a:cxn>
                <a:cxn ang="0">
                  <a:pos x="10080914" y="7561263"/>
                </a:cxn>
                <a:cxn ang="0">
                  <a:pos x="12601936" y="0"/>
                </a:cxn>
              </a:cxnLst>
              <a:rect l="0" t="0" r="0" b="0"/>
              <a:pathLst>
                <a:path w="11" h="12">
                  <a:moveTo>
                    <a:pt x="5" y="0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9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19" name="Freeform 24"/>
            <p:cNvSpPr/>
            <p:nvPr>
              <p:custDataLst>
                <p:tags r:id="rId25"/>
              </p:custDataLst>
            </p:nvPr>
          </p:nvSpPr>
          <p:spPr>
            <a:xfrm>
              <a:off x="3135471" y="1568450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17641888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756126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0" name="Freeform 25"/>
            <p:cNvSpPr/>
            <p:nvPr>
              <p:custDataLst>
                <p:tags r:id="rId26"/>
              </p:custDataLst>
            </p:nvPr>
          </p:nvSpPr>
          <p:spPr>
            <a:xfrm>
              <a:off x="3135471" y="1550987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5202284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5202284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1" name="Freeform 26"/>
            <p:cNvSpPr/>
            <p:nvPr>
              <p:custDataLst>
                <p:tags r:id="rId27"/>
              </p:custDataLst>
            </p:nvPr>
          </p:nvSpPr>
          <p:spPr>
            <a:xfrm>
              <a:off x="3135471" y="1533525"/>
              <a:ext cx="17463" cy="17463"/>
            </a:xfrm>
            <a:custGeom>
              <a:avLst/>
              <a:gdLst/>
              <a:ahLst/>
              <a:cxnLst>
                <a:cxn ang="0">
                  <a:pos x="27723306" y="10080914"/>
                </a:cxn>
                <a:cxn ang="0">
                  <a:pos x="22682849" y="12601936"/>
                </a:cxn>
                <a:cxn ang="0">
                  <a:pos x="27723306" y="17642393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7723306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5040457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10080914"/>
                </a:cxn>
              </a:cxnLst>
              <a:rect l="0" t="0" r="0" b="0"/>
              <a:pathLst>
                <a:path w="11" h="11">
                  <a:moveTo>
                    <a:pt x="11" y="4"/>
                  </a:moveTo>
                  <a:lnTo>
                    <a:pt x="9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2" name="Freeform 27"/>
            <p:cNvSpPr/>
            <p:nvPr>
              <p:custDataLst>
                <p:tags r:id="rId28"/>
              </p:custDataLst>
            </p:nvPr>
          </p:nvSpPr>
          <p:spPr>
            <a:xfrm>
              <a:off x="3135471" y="1516062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0161827"/>
                </a:cxn>
                <a:cxn ang="0">
                  <a:pos x="12601936" y="27723306"/>
                </a:cxn>
                <a:cxn ang="0">
                  <a:pos x="10080914" y="20161827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8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3" name="Freeform 28"/>
            <p:cNvSpPr/>
            <p:nvPr>
              <p:custDataLst>
                <p:tags r:id="rId29"/>
              </p:custDataLst>
            </p:nvPr>
          </p:nvSpPr>
          <p:spPr>
            <a:xfrm>
              <a:off x="3135471" y="1498600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5040457"/>
                </a:cxn>
                <a:cxn ang="0">
                  <a:pos x="10080914" y="0"/>
                </a:cxn>
                <a:cxn ang="0">
                  <a:pos x="12601936" y="2521022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4" name="Freeform 29"/>
            <p:cNvSpPr/>
            <p:nvPr>
              <p:custDataLst>
                <p:tags r:id="rId30"/>
              </p:custDataLst>
            </p:nvPr>
          </p:nvSpPr>
          <p:spPr>
            <a:xfrm>
              <a:off x="3135471" y="1481137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0161827"/>
                </a:cxn>
                <a:cxn ang="0">
                  <a:pos x="12601936" y="27723306"/>
                </a:cxn>
                <a:cxn ang="0">
                  <a:pos x="10080914" y="20161827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8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5" name="Freeform 30"/>
            <p:cNvSpPr/>
            <p:nvPr>
              <p:custDataLst>
                <p:tags r:id="rId31"/>
              </p:custDataLst>
            </p:nvPr>
          </p:nvSpPr>
          <p:spPr>
            <a:xfrm>
              <a:off x="3135471" y="1463675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5040457"/>
                </a:cxn>
                <a:cxn ang="0">
                  <a:pos x="10080914" y="0"/>
                </a:cxn>
                <a:cxn ang="0">
                  <a:pos x="12601936" y="2521022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6" name="Freeform 31"/>
            <p:cNvSpPr/>
            <p:nvPr>
              <p:custDataLst>
                <p:tags r:id="rId32"/>
              </p:custDataLst>
            </p:nvPr>
          </p:nvSpPr>
          <p:spPr>
            <a:xfrm>
              <a:off x="3135471" y="1443037"/>
              <a:ext cx="17463" cy="19050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7561263"/>
                </a:cxn>
                <a:cxn ang="0">
                  <a:pos x="22682849" y="5040313"/>
                </a:cxn>
                <a:cxn ang="0">
                  <a:pos x="22682849" y="12601575"/>
                </a:cxn>
                <a:cxn ang="0">
                  <a:pos x="27723306" y="17641888"/>
                </a:cxn>
                <a:cxn ang="0">
                  <a:pos x="22682849" y="17641888"/>
                </a:cxn>
                <a:cxn ang="0">
                  <a:pos x="22682849" y="27722513"/>
                </a:cxn>
                <a:cxn ang="0">
                  <a:pos x="17642393" y="25201563"/>
                </a:cxn>
                <a:cxn ang="0">
                  <a:pos x="12601936" y="30241875"/>
                </a:cxn>
                <a:cxn ang="0">
                  <a:pos x="10080914" y="25201563"/>
                </a:cxn>
                <a:cxn ang="0">
                  <a:pos x="2521022" y="27722513"/>
                </a:cxn>
                <a:cxn ang="0">
                  <a:pos x="5040457" y="17641888"/>
                </a:cxn>
                <a:cxn ang="0">
                  <a:pos x="0" y="17641888"/>
                </a:cxn>
                <a:cxn ang="0">
                  <a:pos x="5040457" y="12601575"/>
                </a:cxn>
                <a:cxn ang="0">
                  <a:pos x="2521022" y="5040313"/>
                </a:cxn>
                <a:cxn ang="0">
                  <a:pos x="10080914" y="7561263"/>
                </a:cxn>
                <a:cxn ang="0">
                  <a:pos x="12601936" y="0"/>
                </a:cxn>
              </a:cxnLst>
              <a:rect l="0" t="0" r="0" b="0"/>
              <a:pathLst>
                <a:path w="11" h="12">
                  <a:moveTo>
                    <a:pt x="5" y="0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9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1" y="11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7" name="Freeform 32"/>
            <p:cNvSpPr/>
            <p:nvPr>
              <p:custDataLst>
                <p:tags r:id="rId33"/>
              </p:custDataLst>
            </p:nvPr>
          </p:nvSpPr>
          <p:spPr>
            <a:xfrm>
              <a:off x="3135471" y="1427162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17641888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756126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8" name="Freeform 33"/>
            <p:cNvSpPr/>
            <p:nvPr>
              <p:custDataLst>
                <p:tags r:id="rId34"/>
              </p:custDataLst>
            </p:nvPr>
          </p:nvSpPr>
          <p:spPr>
            <a:xfrm>
              <a:off x="3135471" y="1409700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9" name="Freeform 34"/>
            <p:cNvSpPr/>
            <p:nvPr>
              <p:custDataLst>
                <p:tags r:id="rId35"/>
              </p:custDataLst>
            </p:nvPr>
          </p:nvSpPr>
          <p:spPr>
            <a:xfrm>
              <a:off x="3135471" y="1392237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2521022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0" name="Freeform 35"/>
            <p:cNvSpPr/>
            <p:nvPr>
              <p:custDataLst>
                <p:tags r:id="rId36"/>
              </p:custDataLst>
            </p:nvPr>
          </p:nvSpPr>
          <p:spPr>
            <a:xfrm>
              <a:off x="3135471" y="1374775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0161827"/>
                </a:cxn>
                <a:cxn ang="0">
                  <a:pos x="12601936" y="27723306"/>
                </a:cxn>
                <a:cxn ang="0">
                  <a:pos x="10080914" y="20161827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8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1" name="Freeform 36"/>
            <p:cNvSpPr/>
            <p:nvPr>
              <p:custDataLst>
                <p:tags r:id="rId37"/>
              </p:custDataLst>
            </p:nvPr>
          </p:nvSpPr>
          <p:spPr>
            <a:xfrm>
              <a:off x="3135471" y="1357312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5040457"/>
                </a:cxn>
                <a:cxn ang="0">
                  <a:pos x="10080914" y="0"/>
                </a:cxn>
                <a:cxn ang="0">
                  <a:pos x="12601936" y="2521022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2" name="Freeform 37"/>
            <p:cNvSpPr/>
            <p:nvPr>
              <p:custDataLst>
                <p:tags r:id="rId38"/>
              </p:custDataLst>
            </p:nvPr>
          </p:nvSpPr>
          <p:spPr>
            <a:xfrm>
              <a:off x="3135471" y="1339850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3" name="Freeform 38"/>
            <p:cNvSpPr/>
            <p:nvPr>
              <p:custDataLst>
                <p:tags r:id="rId39"/>
              </p:custDataLst>
            </p:nvPr>
          </p:nvSpPr>
          <p:spPr>
            <a:xfrm>
              <a:off x="3135471" y="1322387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2601575"/>
                </a:cxn>
                <a:cxn ang="0">
                  <a:pos x="27723306" y="17641888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504031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504031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4" name="Freeform 39"/>
            <p:cNvSpPr/>
            <p:nvPr>
              <p:custDataLst>
                <p:tags r:id="rId40"/>
              </p:custDataLst>
            </p:nvPr>
          </p:nvSpPr>
          <p:spPr>
            <a:xfrm>
              <a:off x="3135471" y="1303337"/>
              <a:ext cx="17463" cy="19050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7561263"/>
                </a:cxn>
                <a:cxn ang="0">
                  <a:pos x="22682849" y="7561263"/>
                </a:cxn>
                <a:cxn ang="0">
                  <a:pos x="22682849" y="12601575"/>
                </a:cxn>
                <a:cxn ang="0">
                  <a:pos x="27723306" y="17641888"/>
                </a:cxn>
                <a:cxn ang="0">
                  <a:pos x="22682849" y="17641888"/>
                </a:cxn>
                <a:cxn ang="0">
                  <a:pos x="22682849" y="25201563"/>
                </a:cxn>
                <a:cxn ang="0">
                  <a:pos x="17642393" y="25201563"/>
                </a:cxn>
                <a:cxn ang="0">
                  <a:pos x="12601936" y="30241875"/>
                </a:cxn>
                <a:cxn ang="0">
                  <a:pos x="10080914" y="25201563"/>
                </a:cxn>
                <a:cxn ang="0">
                  <a:pos x="2521022" y="25201563"/>
                </a:cxn>
                <a:cxn ang="0">
                  <a:pos x="5040457" y="17641888"/>
                </a:cxn>
                <a:cxn ang="0">
                  <a:pos x="0" y="17641888"/>
                </a:cxn>
                <a:cxn ang="0">
                  <a:pos x="5040457" y="12601575"/>
                </a:cxn>
                <a:cxn ang="0">
                  <a:pos x="2521022" y="7561263"/>
                </a:cxn>
                <a:cxn ang="0">
                  <a:pos x="10080914" y="7561263"/>
                </a:cxn>
                <a:cxn ang="0">
                  <a:pos x="12601936" y="0"/>
                </a:cxn>
              </a:cxnLst>
              <a:rect l="0" t="0" r="0" b="0"/>
              <a:pathLst>
                <a:path w="11" h="12">
                  <a:moveTo>
                    <a:pt x="5" y="0"/>
                  </a:move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5" name="Freeform 40"/>
            <p:cNvSpPr/>
            <p:nvPr>
              <p:custDataLst>
                <p:tags r:id="rId41"/>
              </p:custDataLst>
            </p:nvPr>
          </p:nvSpPr>
          <p:spPr>
            <a:xfrm>
              <a:off x="3135471" y="1287462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17641888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756126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6" name="Freeform 41"/>
            <p:cNvSpPr/>
            <p:nvPr>
              <p:custDataLst>
                <p:tags r:id="rId42"/>
              </p:custDataLst>
            </p:nvPr>
          </p:nvSpPr>
          <p:spPr>
            <a:xfrm>
              <a:off x="3135471" y="1270000"/>
              <a:ext cx="17463" cy="15875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313"/>
                </a:cxn>
                <a:cxn ang="0">
                  <a:pos x="22682849" y="2520950"/>
                </a:cxn>
                <a:cxn ang="0">
                  <a:pos x="22682849" y="7561263"/>
                </a:cxn>
                <a:cxn ang="0">
                  <a:pos x="27723306" y="12601575"/>
                </a:cxn>
                <a:cxn ang="0">
                  <a:pos x="22682849" y="17641888"/>
                </a:cxn>
                <a:cxn ang="0">
                  <a:pos x="22682849" y="22682200"/>
                </a:cxn>
                <a:cxn ang="0">
                  <a:pos x="17642393" y="22682200"/>
                </a:cxn>
                <a:cxn ang="0">
                  <a:pos x="12601936" y="25201563"/>
                </a:cxn>
                <a:cxn ang="0">
                  <a:pos x="10080914" y="22682200"/>
                </a:cxn>
                <a:cxn ang="0">
                  <a:pos x="2521022" y="22682200"/>
                </a:cxn>
                <a:cxn ang="0">
                  <a:pos x="5040457" y="17641888"/>
                </a:cxn>
                <a:cxn ang="0">
                  <a:pos x="0" y="12601575"/>
                </a:cxn>
                <a:cxn ang="0">
                  <a:pos x="5040457" y="7561263"/>
                </a:cxn>
                <a:cxn ang="0">
                  <a:pos x="2521022" y="2520950"/>
                </a:cxn>
                <a:cxn ang="0">
                  <a:pos x="10080914" y="5040313"/>
                </a:cxn>
                <a:cxn ang="0">
                  <a:pos x="12601936" y="0"/>
                </a:cxn>
              </a:cxnLst>
              <a:rect l="0" t="0" r="0" b="0"/>
              <a:pathLst>
                <a:path w="11" h="10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7" name="Freeform 42"/>
            <p:cNvSpPr/>
            <p:nvPr>
              <p:custDataLst>
                <p:tags r:id="rId43"/>
              </p:custDataLst>
            </p:nvPr>
          </p:nvSpPr>
          <p:spPr>
            <a:xfrm>
              <a:off x="3135471" y="1252537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17642393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7723306"/>
                </a:cxn>
                <a:cxn ang="0">
                  <a:pos x="7561479" y="17642393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2521022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8" name="Freeform 43"/>
            <p:cNvSpPr/>
            <p:nvPr>
              <p:custDataLst>
                <p:tags r:id="rId44"/>
              </p:custDataLst>
            </p:nvPr>
          </p:nvSpPr>
          <p:spPr>
            <a:xfrm>
              <a:off x="3135471" y="1235075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9" name="Freeform 44"/>
            <p:cNvSpPr/>
            <p:nvPr>
              <p:custDataLst>
                <p:tags r:id="rId45"/>
              </p:custDataLst>
            </p:nvPr>
          </p:nvSpPr>
          <p:spPr>
            <a:xfrm>
              <a:off x="3135471" y="1217612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7723306"/>
                </a:cxn>
                <a:cxn ang="0">
                  <a:pos x="7561479" y="20161827"/>
                </a:cxn>
                <a:cxn ang="0">
                  <a:pos x="0" y="20161827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2521022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0" name="Freeform 45"/>
            <p:cNvSpPr/>
            <p:nvPr>
              <p:custDataLst>
                <p:tags r:id="rId46"/>
              </p:custDataLst>
            </p:nvPr>
          </p:nvSpPr>
          <p:spPr>
            <a:xfrm>
              <a:off x="3135471" y="1200150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2521022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0161827"/>
                </a:cxn>
                <a:cxn ang="0">
                  <a:pos x="12601936" y="27723306"/>
                </a:cxn>
                <a:cxn ang="0">
                  <a:pos x="10080914" y="20161827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2521022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8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1" name="Freeform 46"/>
            <p:cNvSpPr/>
            <p:nvPr>
              <p:custDataLst>
                <p:tags r:id="rId47"/>
              </p:custDataLst>
            </p:nvPr>
          </p:nvSpPr>
          <p:spPr>
            <a:xfrm>
              <a:off x="3135471" y="1182687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2601575"/>
                </a:cxn>
                <a:cxn ang="0">
                  <a:pos x="27723306" y="20161250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016125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5040313"/>
                </a:cxn>
                <a:cxn ang="0">
                  <a:pos x="10080914" y="0"/>
                </a:cxn>
                <a:cxn ang="0">
                  <a:pos x="12601936" y="2520950"/>
                </a:cxn>
                <a:cxn ang="0">
                  <a:pos x="20161827" y="0"/>
                </a:cxn>
                <a:cxn ang="0">
                  <a:pos x="20161827" y="504031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2" name="Freeform 47"/>
            <p:cNvSpPr/>
            <p:nvPr>
              <p:custDataLst>
                <p:tags r:id="rId48"/>
              </p:custDataLst>
            </p:nvPr>
          </p:nvSpPr>
          <p:spPr>
            <a:xfrm>
              <a:off x="3135471" y="1165225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3" name="Freeform 48"/>
            <p:cNvSpPr/>
            <p:nvPr>
              <p:custDataLst>
                <p:tags r:id="rId49"/>
              </p:custDataLst>
            </p:nvPr>
          </p:nvSpPr>
          <p:spPr>
            <a:xfrm>
              <a:off x="3135471" y="1147762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20161250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504031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504031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4" name="Freeform 49"/>
            <p:cNvSpPr/>
            <p:nvPr>
              <p:custDataLst>
                <p:tags r:id="rId50"/>
              </p:custDataLst>
            </p:nvPr>
          </p:nvSpPr>
          <p:spPr>
            <a:xfrm>
              <a:off x="3135471" y="1127125"/>
              <a:ext cx="17463" cy="19050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313"/>
                </a:cxn>
                <a:cxn ang="0">
                  <a:pos x="22682849" y="2520950"/>
                </a:cxn>
                <a:cxn ang="0">
                  <a:pos x="22682849" y="12601575"/>
                </a:cxn>
                <a:cxn ang="0">
                  <a:pos x="27723306" y="12601575"/>
                </a:cxn>
                <a:cxn ang="0">
                  <a:pos x="22682849" y="17641888"/>
                </a:cxn>
                <a:cxn ang="0">
                  <a:pos x="22682849" y="22682200"/>
                </a:cxn>
                <a:cxn ang="0">
                  <a:pos x="17642393" y="22682200"/>
                </a:cxn>
                <a:cxn ang="0">
                  <a:pos x="12601936" y="30241875"/>
                </a:cxn>
                <a:cxn ang="0">
                  <a:pos x="10080914" y="22682200"/>
                </a:cxn>
                <a:cxn ang="0">
                  <a:pos x="2521022" y="22682200"/>
                </a:cxn>
                <a:cxn ang="0">
                  <a:pos x="5040457" y="17641888"/>
                </a:cxn>
                <a:cxn ang="0">
                  <a:pos x="0" y="12601575"/>
                </a:cxn>
                <a:cxn ang="0">
                  <a:pos x="5040457" y="12601575"/>
                </a:cxn>
                <a:cxn ang="0">
                  <a:pos x="2521022" y="2520950"/>
                </a:cxn>
                <a:cxn ang="0">
                  <a:pos x="10080914" y="5040313"/>
                </a:cxn>
                <a:cxn ang="0">
                  <a:pos x="12601936" y="0"/>
                </a:cxn>
              </a:cxnLst>
              <a:rect l="0" t="0" r="0" b="0"/>
              <a:pathLst>
                <a:path w="11" h="12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2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5" name="Freeform 50"/>
            <p:cNvSpPr/>
            <p:nvPr>
              <p:custDataLst>
                <p:tags r:id="rId51"/>
              </p:custDataLst>
            </p:nvPr>
          </p:nvSpPr>
          <p:spPr>
            <a:xfrm>
              <a:off x="3135471" y="1111250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0080625"/>
                </a:cxn>
                <a:cxn ang="0">
                  <a:pos x="27723306" y="17641888"/>
                </a:cxn>
                <a:cxn ang="0">
                  <a:pos x="20161827" y="17641888"/>
                </a:cxn>
                <a:cxn ang="0">
                  <a:pos x="20161827" y="25201563"/>
                </a:cxn>
                <a:cxn ang="0">
                  <a:pos x="12601936" y="20161250"/>
                </a:cxn>
                <a:cxn ang="0">
                  <a:pos x="7561479" y="25201563"/>
                </a:cxn>
                <a:cxn ang="0">
                  <a:pos x="7561479" y="17641888"/>
                </a:cxn>
                <a:cxn ang="0">
                  <a:pos x="0" y="17641888"/>
                </a:cxn>
                <a:cxn ang="0">
                  <a:pos x="2521022" y="10080625"/>
                </a:cxn>
                <a:cxn ang="0">
                  <a:pos x="2521022" y="5040313"/>
                </a:cxn>
                <a:cxn ang="0">
                  <a:pos x="7561479" y="5040313"/>
                </a:cxn>
                <a:cxn ang="0">
                  <a:pos x="10080914" y="0"/>
                </a:cxn>
                <a:cxn ang="0">
                  <a:pos x="12601936" y="2520950"/>
                </a:cxn>
                <a:cxn ang="0">
                  <a:pos x="20161827" y="0"/>
                </a:cxn>
                <a:cxn ang="0">
                  <a:pos x="20161827" y="504031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4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6" name="Freeform 51"/>
            <p:cNvSpPr/>
            <p:nvPr>
              <p:custDataLst>
                <p:tags r:id="rId52"/>
              </p:custDataLst>
            </p:nvPr>
          </p:nvSpPr>
          <p:spPr>
            <a:xfrm>
              <a:off x="3135471" y="1092200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7" name="Freeform 52"/>
            <p:cNvSpPr/>
            <p:nvPr>
              <p:custDataLst>
                <p:tags r:id="rId53"/>
              </p:custDataLst>
            </p:nvPr>
          </p:nvSpPr>
          <p:spPr>
            <a:xfrm>
              <a:off x="3135471" y="1074737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5121370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5121370"/>
                </a:cxn>
                <a:cxn ang="0">
                  <a:pos x="2521022" y="7561479"/>
                </a:cxn>
                <a:cxn ang="0">
                  <a:pos x="7561479" y="5040457"/>
                </a:cxn>
                <a:cxn ang="0">
                  <a:pos x="10080914" y="0"/>
                </a:cxn>
                <a:cxn ang="0">
                  <a:pos x="12601936" y="5040457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8" name="Freeform 53"/>
            <p:cNvSpPr/>
            <p:nvPr>
              <p:custDataLst>
                <p:tags r:id="rId54"/>
              </p:custDataLst>
            </p:nvPr>
          </p:nvSpPr>
          <p:spPr>
            <a:xfrm>
              <a:off x="3135471" y="1057275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5121370"/>
                </a:cxn>
                <a:cxn ang="0">
                  <a:pos x="22682849" y="17642393"/>
                </a:cxn>
                <a:cxn ang="0">
                  <a:pos x="22682849" y="25202284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5202284"/>
                </a:cxn>
                <a:cxn ang="0">
                  <a:pos x="5040457" y="17642393"/>
                </a:cxn>
                <a:cxn ang="0">
                  <a:pos x="0" y="15121370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9" name="Freeform 54"/>
            <p:cNvSpPr/>
            <p:nvPr>
              <p:custDataLst>
                <p:tags r:id="rId55"/>
              </p:custDataLst>
            </p:nvPr>
          </p:nvSpPr>
          <p:spPr>
            <a:xfrm>
              <a:off x="3135471" y="1039812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20161250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5120938"/>
                </a:cxn>
                <a:cxn ang="0">
                  <a:pos x="2521022" y="7561263"/>
                </a:cxn>
                <a:cxn ang="0">
                  <a:pos x="7561479" y="756126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0" name="Freeform 55"/>
            <p:cNvSpPr/>
            <p:nvPr>
              <p:custDataLst>
                <p:tags r:id="rId56"/>
              </p:custDataLst>
            </p:nvPr>
          </p:nvSpPr>
          <p:spPr>
            <a:xfrm>
              <a:off x="3135471" y="1022350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5121370"/>
                </a:cxn>
                <a:cxn ang="0">
                  <a:pos x="22682849" y="17642393"/>
                </a:cxn>
                <a:cxn ang="0">
                  <a:pos x="22682849" y="25202284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5202284"/>
                </a:cxn>
                <a:cxn ang="0">
                  <a:pos x="5040457" y="17642393"/>
                </a:cxn>
                <a:cxn ang="0">
                  <a:pos x="0" y="15121370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1" name="Freeform 56"/>
            <p:cNvSpPr/>
            <p:nvPr>
              <p:custDataLst>
                <p:tags r:id="rId57"/>
              </p:custDataLst>
            </p:nvPr>
          </p:nvSpPr>
          <p:spPr>
            <a:xfrm>
              <a:off x="3135471" y="1004887"/>
              <a:ext cx="17463" cy="17463"/>
            </a:xfrm>
            <a:custGeom>
              <a:avLst/>
              <a:gdLst/>
              <a:ahLst/>
              <a:cxnLst>
                <a:cxn ang="0">
                  <a:pos x="27723306" y="10080914"/>
                </a:cxn>
                <a:cxn ang="0">
                  <a:pos x="22682849" y="15121370"/>
                </a:cxn>
                <a:cxn ang="0">
                  <a:pos x="27723306" y="17642393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7723306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5040457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10080914"/>
                </a:cxn>
              </a:cxnLst>
              <a:rect l="0" t="0" r="0" b="0"/>
              <a:pathLst>
                <a:path w="11" h="11">
                  <a:moveTo>
                    <a:pt x="11" y="4"/>
                  </a:moveTo>
                  <a:lnTo>
                    <a:pt x="9" y="6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2" name="Freeform 57"/>
            <p:cNvSpPr/>
            <p:nvPr>
              <p:custDataLst>
                <p:tags r:id="rId58"/>
              </p:custDataLst>
            </p:nvPr>
          </p:nvSpPr>
          <p:spPr>
            <a:xfrm>
              <a:off x="3135471" y="987425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5121370"/>
                </a:cxn>
                <a:cxn ang="0">
                  <a:pos x="22682849" y="17642393"/>
                </a:cxn>
                <a:cxn ang="0">
                  <a:pos x="22682849" y="25202284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5202284"/>
                </a:cxn>
                <a:cxn ang="0">
                  <a:pos x="5040457" y="17642393"/>
                </a:cxn>
                <a:cxn ang="0">
                  <a:pos x="0" y="15121370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3" name="Freeform 58"/>
            <p:cNvSpPr/>
            <p:nvPr>
              <p:custDataLst>
                <p:tags r:id="rId59"/>
              </p:custDataLst>
            </p:nvPr>
          </p:nvSpPr>
          <p:spPr>
            <a:xfrm>
              <a:off x="3135471" y="971550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0080625"/>
                </a:cxn>
                <a:cxn ang="0">
                  <a:pos x="27723306" y="17641888"/>
                </a:cxn>
                <a:cxn ang="0">
                  <a:pos x="20161827" y="17641888"/>
                </a:cxn>
                <a:cxn ang="0">
                  <a:pos x="20161827" y="25201563"/>
                </a:cxn>
                <a:cxn ang="0">
                  <a:pos x="12601936" y="20161250"/>
                </a:cxn>
                <a:cxn ang="0">
                  <a:pos x="7561479" y="25201563"/>
                </a:cxn>
                <a:cxn ang="0">
                  <a:pos x="7561479" y="17641888"/>
                </a:cxn>
                <a:cxn ang="0">
                  <a:pos x="0" y="17641888"/>
                </a:cxn>
                <a:cxn ang="0">
                  <a:pos x="2521022" y="10080625"/>
                </a:cxn>
                <a:cxn ang="0">
                  <a:pos x="2521022" y="5040313"/>
                </a:cxn>
                <a:cxn ang="0">
                  <a:pos x="7561479" y="5040313"/>
                </a:cxn>
                <a:cxn ang="0">
                  <a:pos x="10080914" y="0"/>
                </a:cxn>
                <a:cxn ang="0">
                  <a:pos x="12601936" y="2520950"/>
                </a:cxn>
                <a:cxn ang="0">
                  <a:pos x="20161827" y="0"/>
                </a:cxn>
                <a:cxn ang="0">
                  <a:pos x="20161827" y="504031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4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4" name="Freeform 59"/>
            <p:cNvSpPr/>
            <p:nvPr>
              <p:custDataLst>
                <p:tags r:id="rId60"/>
              </p:custDataLst>
            </p:nvPr>
          </p:nvSpPr>
          <p:spPr>
            <a:xfrm>
              <a:off x="3135471" y="952500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2521022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0161827"/>
                </a:cxn>
                <a:cxn ang="0">
                  <a:pos x="12601936" y="27723306"/>
                </a:cxn>
                <a:cxn ang="0">
                  <a:pos x="10080914" y="20161827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2521022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8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5" name="Freeform 60"/>
            <p:cNvSpPr/>
            <p:nvPr>
              <p:custDataLst>
                <p:tags r:id="rId61"/>
              </p:custDataLst>
            </p:nvPr>
          </p:nvSpPr>
          <p:spPr>
            <a:xfrm>
              <a:off x="3135471" y="935037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2601936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5040457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6" name="Freeform 61"/>
            <p:cNvSpPr/>
            <p:nvPr>
              <p:custDataLst>
                <p:tags r:id="rId62"/>
              </p:custDataLst>
            </p:nvPr>
          </p:nvSpPr>
          <p:spPr>
            <a:xfrm>
              <a:off x="3135471" y="917575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2601936"/>
                </a:cxn>
                <a:cxn ang="0">
                  <a:pos x="22682849" y="17642393"/>
                </a:cxn>
                <a:cxn ang="0">
                  <a:pos x="22682849" y="22682849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2682849"/>
                </a:cxn>
                <a:cxn ang="0">
                  <a:pos x="5040457" y="17642393"/>
                </a:cxn>
                <a:cxn ang="0">
                  <a:pos x="0" y="12601936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7" name="Freeform 62"/>
            <p:cNvSpPr/>
            <p:nvPr>
              <p:custDataLst>
                <p:tags r:id="rId63"/>
              </p:custDataLst>
            </p:nvPr>
          </p:nvSpPr>
          <p:spPr>
            <a:xfrm>
              <a:off x="3135471" y="900112"/>
              <a:ext cx="17463" cy="17463"/>
            </a:xfrm>
            <a:custGeom>
              <a:avLst/>
              <a:gdLst/>
              <a:ahLst/>
              <a:cxnLst>
                <a:cxn ang="0">
                  <a:pos x="27723306" y="7561479"/>
                </a:cxn>
                <a:cxn ang="0">
                  <a:pos x="22682849" y="15121370"/>
                </a:cxn>
                <a:cxn ang="0">
                  <a:pos x="27723306" y="20161827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5202284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5121370"/>
                </a:cxn>
                <a:cxn ang="0">
                  <a:pos x="2521022" y="7561479"/>
                </a:cxn>
                <a:cxn ang="0">
                  <a:pos x="7561479" y="5040457"/>
                </a:cxn>
                <a:cxn ang="0">
                  <a:pos x="10080914" y="0"/>
                </a:cxn>
                <a:cxn ang="0">
                  <a:pos x="12601936" y="5040457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7561479"/>
                </a:cxn>
              </a:cxnLst>
              <a:rect l="0" t="0" r="0" b="0"/>
              <a:pathLst>
                <a:path w="11" h="11">
                  <a:moveTo>
                    <a:pt x="11" y="3"/>
                  </a:moveTo>
                  <a:lnTo>
                    <a:pt x="9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8" name="Freeform 63"/>
            <p:cNvSpPr/>
            <p:nvPr>
              <p:custDataLst>
                <p:tags r:id="rId64"/>
              </p:custDataLst>
            </p:nvPr>
          </p:nvSpPr>
          <p:spPr>
            <a:xfrm>
              <a:off x="3135471" y="882650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5121370"/>
                </a:cxn>
                <a:cxn ang="0">
                  <a:pos x="22682849" y="15121370"/>
                </a:cxn>
                <a:cxn ang="0">
                  <a:pos x="22682849" y="25202284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5202284"/>
                </a:cxn>
                <a:cxn ang="0">
                  <a:pos x="5040457" y="15121370"/>
                </a:cxn>
                <a:cxn ang="0">
                  <a:pos x="0" y="15121370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10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59" name="Freeform 64"/>
            <p:cNvSpPr/>
            <p:nvPr>
              <p:custDataLst>
                <p:tags r:id="rId65"/>
              </p:custDataLst>
            </p:nvPr>
          </p:nvSpPr>
          <p:spPr>
            <a:xfrm>
              <a:off x="3135471" y="865187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5120938"/>
                </a:cxn>
                <a:cxn ang="0">
                  <a:pos x="27723306" y="17641888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2682200"/>
                </a:cxn>
                <a:cxn ang="0">
                  <a:pos x="7561479" y="25201563"/>
                </a:cxn>
                <a:cxn ang="0">
                  <a:pos x="7561479" y="20161250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7561263"/>
                </a:cxn>
                <a:cxn ang="0">
                  <a:pos x="7561479" y="7561263"/>
                </a:cxn>
                <a:cxn ang="0">
                  <a:pos x="10080914" y="0"/>
                </a:cxn>
                <a:cxn ang="0">
                  <a:pos x="12601936" y="5040313"/>
                </a:cxn>
                <a:cxn ang="0">
                  <a:pos x="20161827" y="0"/>
                </a:cxn>
                <a:cxn ang="0">
                  <a:pos x="20161827" y="756126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6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0" name="Freeform 65"/>
            <p:cNvSpPr/>
            <p:nvPr>
              <p:custDataLst>
                <p:tags r:id="rId66"/>
              </p:custDataLst>
            </p:nvPr>
          </p:nvSpPr>
          <p:spPr>
            <a:xfrm>
              <a:off x="3135471" y="847725"/>
              <a:ext cx="17463" cy="17463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457"/>
                </a:cxn>
                <a:cxn ang="0">
                  <a:pos x="22682849" y="5040457"/>
                </a:cxn>
                <a:cxn ang="0">
                  <a:pos x="22682849" y="10080914"/>
                </a:cxn>
                <a:cxn ang="0">
                  <a:pos x="27723306" y="15121370"/>
                </a:cxn>
                <a:cxn ang="0">
                  <a:pos x="22682849" y="17642393"/>
                </a:cxn>
                <a:cxn ang="0">
                  <a:pos x="22682849" y="25202284"/>
                </a:cxn>
                <a:cxn ang="0">
                  <a:pos x="17642393" y="22682849"/>
                </a:cxn>
                <a:cxn ang="0">
                  <a:pos x="12601936" y="27723306"/>
                </a:cxn>
                <a:cxn ang="0">
                  <a:pos x="10080914" y="22682849"/>
                </a:cxn>
                <a:cxn ang="0">
                  <a:pos x="2521022" y="25202284"/>
                </a:cxn>
                <a:cxn ang="0">
                  <a:pos x="5040457" y="17642393"/>
                </a:cxn>
                <a:cxn ang="0">
                  <a:pos x="0" y="15121370"/>
                </a:cxn>
                <a:cxn ang="0">
                  <a:pos x="5040457" y="10080914"/>
                </a:cxn>
                <a:cxn ang="0">
                  <a:pos x="2521022" y="5040457"/>
                </a:cxn>
                <a:cxn ang="0">
                  <a:pos x="10080914" y="5040457"/>
                </a:cxn>
                <a:cxn ang="0">
                  <a:pos x="12601936" y="0"/>
                </a:cxn>
              </a:cxnLst>
              <a:rect l="0" t="0" r="0" b="0"/>
              <a:pathLst>
                <a:path w="11" h="11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1" name="Freeform 66"/>
            <p:cNvSpPr/>
            <p:nvPr>
              <p:custDataLst>
                <p:tags r:id="rId67"/>
              </p:custDataLst>
            </p:nvPr>
          </p:nvSpPr>
          <p:spPr>
            <a:xfrm>
              <a:off x="3135471" y="830262"/>
              <a:ext cx="17463" cy="17463"/>
            </a:xfrm>
            <a:custGeom>
              <a:avLst/>
              <a:gdLst/>
              <a:ahLst/>
              <a:cxnLst>
                <a:cxn ang="0">
                  <a:pos x="27723306" y="10080914"/>
                </a:cxn>
                <a:cxn ang="0">
                  <a:pos x="22682849" y="15121370"/>
                </a:cxn>
                <a:cxn ang="0">
                  <a:pos x="27723306" y="17642393"/>
                </a:cxn>
                <a:cxn ang="0">
                  <a:pos x="20161827" y="20161827"/>
                </a:cxn>
                <a:cxn ang="0">
                  <a:pos x="20161827" y="27723306"/>
                </a:cxn>
                <a:cxn ang="0">
                  <a:pos x="12601936" y="22682849"/>
                </a:cxn>
                <a:cxn ang="0">
                  <a:pos x="7561479" y="27723306"/>
                </a:cxn>
                <a:cxn ang="0">
                  <a:pos x="7561479" y="20161827"/>
                </a:cxn>
                <a:cxn ang="0">
                  <a:pos x="0" y="17642393"/>
                </a:cxn>
                <a:cxn ang="0">
                  <a:pos x="2521022" y="12601936"/>
                </a:cxn>
                <a:cxn ang="0">
                  <a:pos x="2521022" y="7561479"/>
                </a:cxn>
                <a:cxn ang="0">
                  <a:pos x="7561479" y="7561479"/>
                </a:cxn>
                <a:cxn ang="0">
                  <a:pos x="10080914" y="0"/>
                </a:cxn>
                <a:cxn ang="0">
                  <a:pos x="12601936" y="5040457"/>
                </a:cxn>
                <a:cxn ang="0">
                  <a:pos x="20161827" y="0"/>
                </a:cxn>
                <a:cxn ang="0">
                  <a:pos x="20161827" y="7561479"/>
                </a:cxn>
                <a:cxn ang="0">
                  <a:pos x="27723306" y="10080914"/>
                </a:cxn>
              </a:cxnLst>
              <a:rect l="0" t="0" r="0" b="0"/>
              <a:pathLst>
                <a:path w="11" h="11">
                  <a:moveTo>
                    <a:pt x="11" y="4"/>
                  </a:moveTo>
                  <a:lnTo>
                    <a:pt x="9" y="6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2" name="Freeform 67"/>
            <p:cNvSpPr/>
            <p:nvPr>
              <p:custDataLst>
                <p:tags r:id="rId68"/>
              </p:custDataLst>
            </p:nvPr>
          </p:nvSpPr>
          <p:spPr>
            <a:xfrm>
              <a:off x="3135471" y="811212"/>
              <a:ext cx="17463" cy="19050"/>
            </a:xfrm>
            <a:custGeom>
              <a:avLst/>
              <a:gdLst/>
              <a:ahLst/>
              <a:cxnLst>
                <a:cxn ang="0">
                  <a:pos x="12601936" y="0"/>
                </a:cxn>
                <a:cxn ang="0">
                  <a:pos x="17642393" y="5040313"/>
                </a:cxn>
                <a:cxn ang="0">
                  <a:pos x="22682849" y="5040313"/>
                </a:cxn>
                <a:cxn ang="0">
                  <a:pos x="22682849" y="12601575"/>
                </a:cxn>
                <a:cxn ang="0">
                  <a:pos x="27723306" y="12601575"/>
                </a:cxn>
                <a:cxn ang="0">
                  <a:pos x="22682849" y="17641888"/>
                </a:cxn>
                <a:cxn ang="0">
                  <a:pos x="22682849" y="25201563"/>
                </a:cxn>
                <a:cxn ang="0">
                  <a:pos x="17642393" y="22682200"/>
                </a:cxn>
                <a:cxn ang="0">
                  <a:pos x="12601936" y="30241875"/>
                </a:cxn>
                <a:cxn ang="0">
                  <a:pos x="10080914" y="22682200"/>
                </a:cxn>
                <a:cxn ang="0">
                  <a:pos x="2521022" y="25201563"/>
                </a:cxn>
                <a:cxn ang="0">
                  <a:pos x="5040457" y="17641888"/>
                </a:cxn>
                <a:cxn ang="0">
                  <a:pos x="0" y="12601575"/>
                </a:cxn>
                <a:cxn ang="0">
                  <a:pos x="5040457" y="12601575"/>
                </a:cxn>
                <a:cxn ang="0">
                  <a:pos x="2521022" y="5040313"/>
                </a:cxn>
                <a:cxn ang="0">
                  <a:pos x="10080914" y="5040313"/>
                </a:cxn>
                <a:cxn ang="0">
                  <a:pos x="12601936" y="0"/>
                </a:cxn>
              </a:cxnLst>
              <a:rect l="0" t="0" r="0" b="0"/>
              <a:pathLst>
                <a:path w="11" h="12">
                  <a:moveTo>
                    <a:pt x="5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9"/>
                  </a:lnTo>
                  <a:lnTo>
                    <a:pt x="5" y="12"/>
                  </a:lnTo>
                  <a:lnTo>
                    <a:pt x="4" y="9"/>
                  </a:lnTo>
                  <a:lnTo>
                    <a:pt x="1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3" name="Freeform 68"/>
            <p:cNvSpPr/>
            <p:nvPr>
              <p:custDataLst>
                <p:tags r:id="rId69"/>
              </p:custDataLst>
            </p:nvPr>
          </p:nvSpPr>
          <p:spPr>
            <a:xfrm>
              <a:off x="3135471" y="795337"/>
              <a:ext cx="17463" cy="15875"/>
            </a:xfrm>
            <a:custGeom>
              <a:avLst/>
              <a:gdLst/>
              <a:ahLst/>
              <a:cxnLst>
                <a:cxn ang="0">
                  <a:pos x="27723306" y="7561263"/>
                </a:cxn>
                <a:cxn ang="0">
                  <a:pos x="22682849" y="12601575"/>
                </a:cxn>
                <a:cxn ang="0">
                  <a:pos x="27723306" y="17641888"/>
                </a:cxn>
                <a:cxn ang="0">
                  <a:pos x="20161827" y="20161250"/>
                </a:cxn>
                <a:cxn ang="0">
                  <a:pos x="20161827" y="25201563"/>
                </a:cxn>
                <a:cxn ang="0">
                  <a:pos x="12601936" y="20161250"/>
                </a:cxn>
                <a:cxn ang="0">
                  <a:pos x="7561479" y="25201563"/>
                </a:cxn>
                <a:cxn ang="0">
                  <a:pos x="7561479" y="17641888"/>
                </a:cxn>
                <a:cxn ang="0">
                  <a:pos x="0" y="17641888"/>
                </a:cxn>
                <a:cxn ang="0">
                  <a:pos x="2521022" y="12601575"/>
                </a:cxn>
                <a:cxn ang="0">
                  <a:pos x="2521022" y="5040313"/>
                </a:cxn>
                <a:cxn ang="0">
                  <a:pos x="7561479" y="5040313"/>
                </a:cxn>
                <a:cxn ang="0">
                  <a:pos x="10080914" y="0"/>
                </a:cxn>
                <a:cxn ang="0">
                  <a:pos x="12601936" y="2520950"/>
                </a:cxn>
                <a:cxn ang="0">
                  <a:pos x="20161827" y="0"/>
                </a:cxn>
                <a:cxn ang="0">
                  <a:pos x="20161827" y="5040313"/>
                </a:cxn>
                <a:cxn ang="0">
                  <a:pos x="27723306" y="7561263"/>
                </a:cxn>
              </a:cxnLst>
              <a:rect l="0" t="0" r="0" b="0"/>
              <a:pathLst>
                <a:path w="11" h="10">
                  <a:moveTo>
                    <a:pt x="11" y="3"/>
                  </a:moveTo>
                  <a:lnTo>
                    <a:pt x="9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4" name="Freeform 69"/>
            <p:cNvSpPr/>
            <p:nvPr>
              <p:custDataLst>
                <p:tags r:id="rId70"/>
              </p:custDataLst>
            </p:nvPr>
          </p:nvSpPr>
          <p:spPr>
            <a:xfrm>
              <a:off x="2462371" y="2913062"/>
              <a:ext cx="69850" cy="71438"/>
            </a:xfrm>
            <a:custGeom>
              <a:avLst/>
              <a:gdLst/>
              <a:ahLst/>
              <a:cxnLst>
                <a:cxn ang="0">
                  <a:pos x="55443438" y="0"/>
                </a:cxn>
                <a:cxn ang="0">
                  <a:pos x="70564375" y="22682359"/>
                </a:cxn>
                <a:cxn ang="0">
                  <a:pos x="95765938" y="15121043"/>
                </a:cxn>
                <a:cxn ang="0">
                  <a:pos x="90725625" y="40322782"/>
                </a:cxn>
                <a:cxn ang="0">
                  <a:pos x="110886875" y="57964793"/>
                </a:cxn>
                <a:cxn ang="0">
                  <a:pos x="90725625" y="70564869"/>
                </a:cxn>
                <a:cxn ang="0">
                  <a:pos x="95765938" y="95766608"/>
                </a:cxn>
                <a:cxn ang="0">
                  <a:pos x="70564375" y="90726260"/>
                </a:cxn>
                <a:cxn ang="0">
                  <a:pos x="55443438" y="113408619"/>
                </a:cxn>
                <a:cxn ang="0">
                  <a:pos x="42843450" y="90726260"/>
                </a:cxn>
                <a:cxn ang="0">
                  <a:pos x="17641888" y="95766608"/>
                </a:cxn>
                <a:cxn ang="0">
                  <a:pos x="22682200" y="70564869"/>
                </a:cxn>
                <a:cxn ang="0">
                  <a:pos x="0" y="57964793"/>
                </a:cxn>
                <a:cxn ang="0">
                  <a:pos x="22682200" y="40322782"/>
                </a:cxn>
                <a:cxn ang="0">
                  <a:pos x="17641888" y="15121043"/>
                </a:cxn>
                <a:cxn ang="0">
                  <a:pos x="42843450" y="22682359"/>
                </a:cxn>
                <a:cxn ang="0">
                  <a:pos x="55443438" y="0"/>
                </a:cxn>
              </a:cxnLst>
              <a:rect l="0" t="0" r="0" b="0"/>
              <a:pathLst>
                <a:path w="44" h="45">
                  <a:moveTo>
                    <a:pt x="22" y="0"/>
                  </a:moveTo>
                  <a:lnTo>
                    <a:pt x="28" y="9"/>
                  </a:lnTo>
                  <a:lnTo>
                    <a:pt x="38" y="6"/>
                  </a:lnTo>
                  <a:lnTo>
                    <a:pt x="36" y="16"/>
                  </a:lnTo>
                  <a:lnTo>
                    <a:pt x="44" y="23"/>
                  </a:lnTo>
                  <a:lnTo>
                    <a:pt x="36" y="28"/>
                  </a:lnTo>
                  <a:lnTo>
                    <a:pt x="38" y="38"/>
                  </a:lnTo>
                  <a:lnTo>
                    <a:pt x="28" y="36"/>
                  </a:lnTo>
                  <a:lnTo>
                    <a:pt x="22" y="45"/>
                  </a:lnTo>
                  <a:lnTo>
                    <a:pt x="17" y="36"/>
                  </a:lnTo>
                  <a:lnTo>
                    <a:pt x="7" y="38"/>
                  </a:lnTo>
                  <a:lnTo>
                    <a:pt x="9" y="28"/>
                  </a:lnTo>
                  <a:lnTo>
                    <a:pt x="0" y="23"/>
                  </a:lnTo>
                  <a:lnTo>
                    <a:pt x="9" y="16"/>
                  </a:lnTo>
                  <a:lnTo>
                    <a:pt x="7" y="6"/>
                  </a:lnTo>
                  <a:lnTo>
                    <a:pt x="17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5" name="Freeform 70"/>
            <p:cNvSpPr/>
            <p:nvPr>
              <p:custDataLst>
                <p:tags r:id="rId71"/>
              </p:custDataLst>
            </p:nvPr>
          </p:nvSpPr>
          <p:spPr>
            <a:xfrm>
              <a:off x="2989421" y="3340100"/>
              <a:ext cx="49213" cy="49213"/>
            </a:xfrm>
            <a:custGeom>
              <a:avLst/>
              <a:gdLst/>
              <a:ahLst/>
              <a:cxnLst>
                <a:cxn ang="0">
                  <a:pos x="37803522" y="0"/>
                </a:cxn>
                <a:cxn ang="0">
                  <a:pos x="47884249" y="15121091"/>
                </a:cxn>
                <a:cxn ang="0">
                  <a:pos x="65524728" y="12601703"/>
                </a:cxn>
                <a:cxn ang="0">
                  <a:pos x="63005340" y="30242182"/>
                </a:cxn>
                <a:cxn ang="0">
                  <a:pos x="78126431" y="40322910"/>
                </a:cxn>
                <a:cxn ang="0">
                  <a:pos x="63005340" y="50403637"/>
                </a:cxn>
                <a:cxn ang="0">
                  <a:pos x="65524728" y="68045704"/>
                </a:cxn>
                <a:cxn ang="0">
                  <a:pos x="47884249" y="63005340"/>
                </a:cxn>
                <a:cxn ang="0">
                  <a:pos x="37803522" y="78126431"/>
                </a:cxn>
                <a:cxn ang="0">
                  <a:pos x="27722794" y="63005340"/>
                </a:cxn>
                <a:cxn ang="0">
                  <a:pos x="10080727" y="68045704"/>
                </a:cxn>
                <a:cxn ang="0">
                  <a:pos x="15121091" y="50403637"/>
                </a:cxn>
                <a:cxn ang="0">
                  <a:pos x="0" y="40322910"/>
                </a:cxn>
                <a:cxn ang="0">
                  <a:pos x="15121091" y="30242182"/>
                </a:cxn>
                <a:cxn ang="0">
                  <a:pos x="10080727" y="12601703"/>
                </a:cxn>
                <a:cxn ang="0">
                  <a:pos x="27722794" y="15121091"/>
                </a:cxn>
                <a:cxn ang="0">
                  <a:pos x="37803522" y="0"/>
                </a:cxn>
              </a:cxnLst>
              <a:rect l="0" t="0" r="0" b="0"/>
              <a:pathLst>
                <a:path w="31" h="31">
                  <a:moveTo>
                    <a:pt x="15" y="0"/>
                  </a:moveTo>
                  <a:lnTo>
                    <a:pt x="19" y="6"/>
                  </a:lnTo>
                  <a:lnTo>
                    <a:pt x="26" y="5"/>
                  </a:lnTo>
                  <a:lnTo>
                    <a:pt x="25" y="12"/>
                  </a:lnTo>
                  <a:lnTo>
                    <a:pt x="31" y="16"/>
                  </a:lnTo>
                  <a:lnTo>
                    <a:pt x="25" y="20"/>
                  </a:lnTo>
                  <a:lnTo>
                    <a:pt x="26" y="27"/>
                  </a:lnTo>
                  <a:lnTo>
                    <a:pt x="19" y="25"/>
                  </a:lnTo>
                  <a:lnTo>
                    <a:pt x="15" y="31"/>
                  </a:lnTo>
                  <a:lnTo>
                    <a:pt x="11" y="2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4" y="5"/>
                  </a:lnTo>
                  <a:lnTo>
                    <a:pt x="11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6" name="Freeform 71"/>
            <p:cNvSpPr/>
            <p:nvPr>
              <p:custDataLst>
                <p:tags r:id="rId72"/>
              </p:custDataLst>
            </p:nvPr>
          </p:nvSpPr>
          <p:spPr>
            <a:xfrm>
              <a:off x="2673508" y="2635250"/>
              <a:ext cx="49213" cy="50800"/>
            </a:xfrm>
            <a:custGeom>
              <a:avLst/>
              <a:gdLst/>
              <a:ahLst/>
              <a:cxnLst>
                <a:cxn ang="0">
                  <a:pos x="40322910" y="0"/>
                </a:cxn>
                <a:cxn ang="0">
                  <a:pos x="50403637" y="15120938"/>
                </a:cxn>
                <a:cxn ang="0">
                  <a:pos x="68045704" y="10080625"/>
                </a:cxn>
                <a:cxn ang="0">
                  <a:pos x="63005340" y="27722513"/>
                </a:cxn>
                <a:cxn ang="0">
                  <a:pos x="78126431" y="40322500"/>
                </a:cxn>
                <a:cxn ang="0">
                  <a:pos x="63005340" y="50403125"/>
                </a:cxn>
                <a:cxn ang="0">
                  <a:pos x="68045704" y="68045013"/>
                </a:cxn>
                <a:cxn ang="0">
                  <a:pos x="50403637" y="63004700"/>
                </a:cxn>
                <a:cxn ang="0">
                  <a:pos x="40322910" y="80645000"/>
                </a:cxn>
                <a:cxn ang="0">
                  <a:pos x="30242182" y="63004700"/>
                </a:cxn>
                <a:cxn ang="0">
                  <a:pos x="12601703" y="68045013"/>
                </a:cxn>
                <a:cxn ang="0">
                  <a:pos x="15121091" y="50403125"/>
                </a:cxn>
                <a:cxn ang="0">
                  <a:pos x="0" y="40322500"/>
                </a:cxn>
                <a:cxn ang="0">
                  <a:pos x="15121091" y="27722513"/>
                </a:cxn>
                <a:cxn ang="0">
                  <a:pos x="12601703" y="10080625"/>
                </a:cxn>
                <a:cxn ang="0">
                  <a:pos x="30242182" y="15120938"/>
                </a:cxn>
                <a:cxn ang="0">
                  <a:pos x="40322910" y="0"/>
                </a:cxn>
              </a:cxnLst>
              <a:rect l="0" t="0" r="0" b="0"/>
              <a:pathLst>
                <a:path w="31" h="32">
                  <a:moveTo>
                    <a:pt x="16" y="0"/>
                  </a:moveTo>
                  <a:lnTo>
                    <a:pt x="20" y="6"/>
                  </a:lnTo>
                  <a:lnTo>
                    <a:pt x="27" y="4"/>
                  </a:lnTo>
                  <a:lnTo>
                    <a:pt x="25" y="11"/>
                  </a:lnTo>
                  <a:lnTo>
                    <a:pt x="31" y="16"/>
                  </a:lnTo>
                  <a:lnTo>
                    <a:pt x="25" y="20"/>
                  </a:lnTo>
                  <a:lnTo>
                    <a:pt x="27" y="27"/>
                  </a:lnTo>
                  <a:lnTo>
                    <a:pt x="20" y="25"/>
                  </a:lnTo>
                  <a:lnTo>
                    <a:pt x="16" y="32"/>
                  </a:lnTo>
                  <a:lnTo>
                    <a:pt x="12" y="25"/>
                  </a:lnTo>
                  <a:lnTo>
                    <a:pt x="5" y="27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5" y="4"/>
                  </a:lnTo>
                  <a:lnTo>
                    <a:pt x="1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7" name="Freeform 72"/>
            <p:cNvSpPr>
              <a:spLocks noEditPoints="1"/>
            </p:cNvSpPr>
            <p:nvPr>
              <p:custDataLst>
                <p:tags r:id="rId73"/>
              </p:custDataLst>
            </p:nvPr>
          </p:nvSpPr>
          <p:spPr>
            <a:xfrm>
              <a:off x="3635533" y="2081212"/>
              <a:ext cx="49213" cy="47625"/>
            </a:xfrm>
            <a:custGeom>
              <a:avLst/>
              <a:gdLst/>
              <a:ahLst/>
              <a:cxnLst>
                <a:cxn ang="0">
                  <a:pos x="30274607" y="58157452"/>
                </a:cxn>
                <a:cxn ang="0">
                  <a:pos x="30274607" y="58157452"/>
                </a:cxn>
                <a:cxn ang="0">
                  <a:pos x="27246777" y="56666423"/>
                </a:cxn>
                <a:cxn ang="0">
                  <a:pos x="22705648" y="49210058"/>
                </a:cxn>
                <a:cxn ang="0">
                  <a:pos x="12110089" y="50701087"/>
                </a:cxn>
                <a:cxn ang="0">
                  <a:pos x="9082259" y="50701087"/>
                </a:cxn>
                <a:cxn ang="0">
                  <a:pos x="9082259" y="46228000"/>
                </a:cxn>
                <a:cxn ang="0">
                  <a:pos x="10595559" y="37280606"/>
                </a:cxn>
                <a:cxn ang="0">
                  <a:pos x="1513300" y="32806298"/>
                </a:cxn>
                <a:cxn ang="0">
                  <a:pos x="0" y="29824240"/>
                </a:cxn>
                <a:cxn ang="0">
                  <a:pos x="1513300" y="26842183"/>
                </a:cxn>
                <a:cxn ang="0">
                  <a:pos x="10595559" y="20876846"/>
                </a:cxn>
                <a:cxn ang="0">
                  <a:pos x="9082259" y="11929452"/>
                </a:cxn>
                <a:cxn ang="0">
                  <a:pos x="9082259" y="8947394"/>
                </a:cxn>
                <a:cxn ang="0">
                  <a:pos x="12110089" y="7456365"/>
                </a:cxn>
                <a:cxn ang="0">
                  <a:pos x="22705648" y="10438423"/>
                </a:cxn>
                <a:cxn ang="0">
                  <a:pos x="27246777" y="1491029"/>
                </a:cxn>
                <a:cxn ang="0">
                  <a:pos x="33301207" y="1491029"/>
                </a:cxn>
                <a:cxn ang="0">
                  <a:pos x="37842336" y="10438423"/>
                </a:cxn>
                <a:cxn ang="0">
                  <a:pos x="48437895" y="7456365"/>
                </a:cxn>
                <a:cxn ang="0">
                  <a:pos x="51465725" y="8947394"/>
                </a:cxn>
                <a:cxn ang="0">
                  <a:pos x="51465725" y="11929452"/>
                </a:cxn>
                <a:cxn ang="0">
                  <a:pos x="49952425" y="20876846"/>
                </a:cxn>
                <a:cxn ang="0">
                  <a:pos x="59034684" y="26842183"/>
                </a:cxn>
                <a:cxn ang="0">
                  <a:pos x="60547984" y="29824240"/>
                </a:cxn>
                <a:cxn ang="0">
                  <a:pos x="59034684" y="32806298"/>
                </a:cxn>
                <a:cxn ang="0">
                  <a:pos x="49952425" y="37280606"/>
                </a:cxn>
                <a:cxn ang="0">
                  <a:pos x="51465725" y="46228000"/>
                </a:cxn>
                <a:cxn ang="0">
                  <a:pos x="51465725" y="50701087"/>
                </a:cxn>
                <a:cxn ang="0">
                  <a:pos x="48437895" y="50701087"/>
                </a:cxn>
                <a:cxn ang="0">
                  <a:pos x="37842336" y="49210058"/>
                </a:cxn>
                <a:cxn ang="0">
                  <a:pos x="33301207" y="56666423"/>
                </a:cxn>
                <a:cxn ang="0">
                  <a:pos x="30274607" y="58157452"/>
                </a:cxn>
                <a:cxn ang="0">
                  <a:pos x="24218948" y="41753692"/>
                </a:cxn>
                <a:cxn ang="0">
                  <a:pos x="27246777" y="43244721"/>
                </a:cxn>
                <a:cxn ang="0">
                  <a:pos x="30274607" y="49210058"/>
                </a:cxn>
                <a:cxn ang="0">
                  <a:pos x="33301207" y="43244721"/>
                </a:cxn>
                <a:cxn ang="0">
                  <a:pos x="37842336" y="41753692"/>
                </a:cxn>
                <a:cxn ang="0">
                  <a:pos x="43896766" y="43244721"/>
                </a:cxn>
                <a:cxn ang="0">
                  <a:pos x="42383466" y="37280606"/>
                </a:cxn>
                <a:cxn ang="0">
                  <a:pos x="43896766" y="32806298"/>
                </a:cxn>
                <a:cxn ang="0">
                  <a:pos x="49952425" y="29824240"/>
                </a:cxn>
                <a:cxn ang="0">
                  <a:pos x="43896766" y="25351154"/>
                </a:cxn>
                <a:cxn ang="0">
                  <a:pos x="42383466" y="22367875"/>
                </a:cxn>
                <a:cxn ang="0">
                  <a:pos x="43896766" y="16403760"/>
                </a:cxn>
                <a:cxn ang="0">
                  <a:pos x="37842336" y="16403760"/>
                </a:cxn>
                <a:cxn ang="0">
                  <a:pos x="33301207" y="14912731"/>
                </a:cxn>
                <a:cxn ang="0">
                  <a:pos x="30274607" y="10438423"/>
                </a:cxn>
                <a:cxn ang="0">
                  <a:pos x="27246777" y="14912731"/>
                </a:cxn>
                <a:cxn ang="0">
                  <a:pos x="22705648" y="16403760"/>
                </a:cxn>
                <a:cxn ang="0">
                  <a:pos x="16651219" y="16403760"/>
                </a:cxn>
                <a:cxn ang="0">
                  <a:pos x="18164518" y="22367875"/>
                </a:cxn>
                <a:cxn ang="0">
                  <a:pos x="16651219" y="25351154"/>
                </a:cxn>
                <a:cxn ang="0">
                  <a:pos x="10595559" y="29824240"/>
                </a:cxn>
                <a:cxn ang="0">
                  <a:pos x="16651219" y="32806298"/>
                </a:cxn>
                <a:cxn ang="0">
                  <a:pos x="18164518" y="37280606"/>
                </a:cxn>
                <a:cxn ang="0">
                  <a:pos x="16651219" y="43244721"/>
                </a:cxn>
                <a:cxn ang="0">
                  <a:pos x="22705648" y="41753692"/>
                </a:cxn>
                <a:cxn ang="0">
                  <a:pos x="24218948" y="41753692"/>
                </a:cxn>
              </a:cxnLst>
              <a:rect l="0" t="0" r="0" b="0"/>
              <a:pathLst>
                <a:path w="40" h="39">
                  <a:moveTo>
                    <a:pt x="20" y="39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9"/>
                    <a:pt x="18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4"/>
                    <a:pt x="7" y="34"/>
                    <a:pt x="6" y="34"/>
                  </a:cubicBezTo>
                  <a:cubicBezTo>
                    <a:pt x="6" y="33"/>
                    <a:pt x="5" y="32"/>
                    <a:pt x="6" y="3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5"/>
                    <a:pt x="33" y="5"/>
                    <a:pt x="34" y="6"/>
                  </a:cubicBezTo>
                  <a:cubicBezTo>
                    <a:pt x="34" y="6"/>
                    <a:pt x="35" y="7"/>
                    <a:pt x="34" y="8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40" y="19"/>
                    <a:pt x="40" y="20"/>
                  </a:cubicBezTo>
                  <a:cubicBezTo>
                    <a:pt x="40" y="20"/>
                    <a:pt x="39" y="21"/>
                    <a:pt x="39" y="2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2"/>
                    <a:pt x="34" y="33"/>
                    <a:pt x="34" y="34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1" y="39"/>
                    <a:pt x="20" y="39"/>
                  </a:cubicBezTo>
                  <a:close/>
                  <a:moveTo>
                    <a:pt x="16" y="28"/>
                  </a:moveTo>
                  <a:cubicBezTo>
                    <a:pt x="16" y="28"/>
                    <a:pt x="17" y="28"/>
                    <a:pt x="18" y="2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8"/>
                    <a:pt x="24" y="28"/>
                    <a:pt x="25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3"/>
                    <a:pt x="29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2"/>
                    <a:pt x="23" y="11"/>
                    <a:pt x="2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6" y="12"/>
                    <a:pt x="1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7"/>
                    <a:pt x="11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8"/>
                    <a:pt x="15" y="28"/>
                    <a:pt x="15" y="28"/>
                  </a:cubicBezTo>
                  <a:lnTo>
                    <a:pt x="16" y="2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8" name="Freeform 73"/>
            <p:cNvSpPr>
              <a:spLocks noEditPoints="1"/>
            </p:cNvSpPr>
            <p:nvPr>
              <p:custDataLst>
                <p:tags r:id="rId74"/>
              </p:custDataLst>
            </p:nvPr>
          </p:nvSpPr>
          <p:spPr>
            <a:xfrm>
              <a:off x="3281521" y="2674937"/>
              <a:ext cx="79375" cy="79375"/>
            </a:xfrm>
            <a:custGeom>
              <a:avLst/>
              <a:gdLst/>
              <a:ahLst/>
              <a:cxnLst>
                <a:cxn ang="0">
                  <a:pos x="50796220" y="98443604"/>
                </a:cxn>
                <a:cxn ang="0">
                  <a:pos x="50796220" y="98443604"/>
                </a:cxn>
                <a:cxn ang="0">
                  <a:pos x="44447480" y="96905713"/>
                </a:cxn>
                <a:cxn ang="0">
                  <a:pos x="36509980" y="83062217"/>
                </a:cxn>
                <a:cxn ang="0">
                  <a:pos x="20636240" y="86137998"/>
                </a:cxn>
                <a:cxn ang="0">
                  <a:pos x="14286240" y="84600107"/>
                </a:cxn>
                <a:cxn ang="0">
                  <a:pos x="12698740" y="78447305"/>
                </a:cxn>
                <a:cxn ang="0">
                  <a:pos x="15873740" y="63065918"/>
                </a:cxn>
                <a:cxn ang="0">
                  <a:pos x="1587500" y="55373984"/>
                </a:cxn>
                <a:cxn ang="0">
                  <a:pos x="0" y="49222422"/>
                </a:cxn>
                <a:cxn ang="0">
                  <a:pos x="1587500" y="44607510"/>
                </a:cxn>
                <a:cxn ang="0">
                  <a:pos x="15873740" y="36916816"/>
                </a:cxn>
                <a:cxn ang="0">
                  <a:pos x="12698740" y="19996299"/>
                </a:cxn>
                <a:cxn ang="0">
                  <a:pos x="14286240" y="15381387"/>
                </a:cxn>
                <a:cxn ang="0">
                  <a:pos x="20636240" y="13843496"/>
                </a:cxn>
                <a:cxn ang="0">
                  <a:pos x="36509980" y="16920518"/>
                </a:cxn>
                <a:cxn ang="0">
                  <a:pos x="44447480" y="3075781"/>
                </a:cxn>
                <a:cxn ang="0">
                  <a:pos x="55558720" y="3075781"/>
                </a:cxn>
                <a:cxn ang="0">
                  <a:pos x="63496220" y="16920518"/>
                </a:cxn>
                <a:cxn ang="0">
                  <a:pos x="80957460" y="13843496"/>
                </a:cxn>
                <a:cxn ang="0">
                  <a:pos x="85719960" y="15381387"/>
                </a:cxn>
                <a:cxn ang="0">
                  <a:pos x="87307460" y="19996299"/>
                </a:cxn>
                <a:cxn ang="0">
                  <a:pos x="84132460" y="36916816"/>
                </a:cxn>
                <a:cxn ang="0">
                  <a:pos x="98418700" y="44607510"/>
                </a:cxn>
                <a:cxn ang="0">
                  <a:pos x="100006200" y="49222422"/>
                </a:cxn>
                <a:cxn ang="0">
                  <a:pos x="98418700" y="55373984"/>
                </a:cxn>
                <a:cxn ang="0">
                  <a:pos x="84132460" y="63065918"/>
                </a:cxn>
                <a:cxn ang="0">
                  <a:pos x="87307460" y="78447305"/>
                </a:cxn>
                <a:cxn ang="0">
                  <a:pos x="85719960" y="84600107"/>
                </a:cxn>
                <a:cxn ang="0">
                  <a:pos x="80957460" y="86137998"/>
                </a:cxn>
                <a:cxn ang="0">
                  <a:pos x="63496220" y="83062217"/>
                </a:cxn>
                <a:cxn ang="0">
                  <a:pos x="55558720" y="96905713"/>
                </a:cxn>
                <a:cxn ang="0">
                  <a:pos x="50796220" y="98443604"/>
                </a:cxn>
                <a:cxn ang="0">
                  <a:pos x="39684980" y="70756611"/>
                </a:cxn>
                <a:cxn ang="0">
                  <a:pos x="44447480" y="72294502"/>
                </a:cxn>
                <a:cxn ang="0">
                  <a:pos x="50796220" y="83062217"/>
                </a:cxn>
                <a:cxn ang="0">
                  <a:pos x="57146220" y="72294502"/>
                </a:cxn>
                <a:cxn ang="0">
                  <a:pos x="61908720" y="70756611"/>
                </a:cxn>
                <a:cxn ang="0">
                  <a:pos x="74607460" y="72294502"/>
                </a:cxn>
                <a:cxn ang="0">
                  <a:pos x="71432460" y="61526787"/>
                </a:cxn>
                <a:cxn ang="0">
                  <a:pos x="74607460" y="55373984"/>
                </a:cxn>
                <a:cxn ang="0">
                  <a:pos x="84132460" y="49222422"/>
                </a:cxn>
                <a:cxn ang="0">
                  <a:pos x="74607460" y="43069619"/>
                </a:cxn>
                <a:cxn ang="0">
                  <a:pos x="71432460" y="38454707"/>
                </a:cxn>
                <a:cxn ang="0">
                  <a:pos x="74607460" y="26149102"/>
                </a:cxn>
                <a:cxn ang="0">
                  <a:pos x="61908720" y="29224883"/>
                </a:cxn>
                <a:cxn ang="0">
                  <a:pos x="57146220" y="26149102"/>
                </a:cxn>
                <a:cxn ang="0">
                  <a:pos x="50796220" y="16920518"/>
                </a:cxn>
                <a:cxn ang="0">
                  <a:pos x="44447480" y="26149102"/>
                </a:cxn>
                <a:cxn ang="0">
                  <a:pos x="38097480" y="29224883"/>
                </a:cxn>
                <a:cxn ang="0">
                  <a:pos x="26986240" y="26149102"/>
                </a:cxn>
                <a:cxn ang="0">
                  <a:pos x="28573740" y="38454707"/>
                </a:cxn>
                <a:cxn ang="0">
                  <a:pos x="26986240" y="43069619"/>
                </a:cxn>
                <a:cxn ang="0">
                  <a:pos x="15873740" y="49222422"/>
                </a:cxn>
                <a:cxn ang="0">
                  <a:pos x="26986240" y="55373984"/>
                </a:cxn>
                <a:cxn ang="0">
                  <a:pos x="28573740" y="61526787"/>
                </a:cxn>
                <a:cxn ang="0">
                  <a:pos x="26986240" y="72294502"/>
                </a:cxn>
                <a:cxn ang="0">
                  <a:pos x="38097480" y="70756611"/>
                </a:cxn>
                <a:cxn ang="0">
                  <a:pos x="39684980" y="70756611"/>
                </a:cxn>
              </a:cxnLst>
              <a:rect l="0" t="0" r="0" b="0"/>
              <a:pathLst>
                <a:path w="63" h="64"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0" y="64"/>
                    <a:pt x="29" y="64"/>
                    <a:pt x="28" y="6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1" y="56"/>
                    <a:pt x="10" y="56"/>
                    <a:pt x="9" y="55"/>
                  </a:cubicBezTo>
                  <a:cubicBezTo>
                    <a:pt x="8" y="54"/>
                    <a:pt x="8" y="53"/>
                    <a:pt x="8" y="5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4"/>
                    <a:pt x="0" y="32"/>
                  </a:cubicBezTo>
                  <a:cubicBezTo>
                    <a:pt x="0" y="31"/>
                    <a:pt x="0" y="30"/>
                    <a:pt x="1" y="29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9"/>
                    <a:pt x="11" y="9"/>
                    <a:pt x="13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0"/>
                    <a:pt x="33" y="0"/>
                    <a:pt x="35" y="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5" y="12"/>
                    <a:pt x="55" y="1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30"/>
                    <a:pt x="63" y="31"/>
                    <a:pt x="63" y="32"/>
                  </a:cubicBezTo>
                  <a:cubicBezTo>
                    <a:pt x="63" y="34"/>
                    <a:pt x="63" y="35"/>
                    <a:pt x="62" y="3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3"/>
                    <a:pt x="55" y="54"/>
                    <a:pt x="54" y="55"/>
                  </a:cubicBezTo>
                  <a:cubicBezTo>
                    <a:pt x="53" y="56"/>
                    <a:pt x="52" y="56"/>
                    <a:pt x="51" y="56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4" y="64"/>
                    <a:pt x="33" y="64"/>
                    <a:pt x="32" y="64"/>
                  </a:cubicBezTo>
                  <a:close/>
                  <a:moveTo>
                    <a:pt x="25" y="46"/>
                  </a:moveTo>
                  <a:cubicBezTo>
                    <a:pt x="26" y="46"/>
                    <a:pt x="27" y="46"/>
                    <a:pt x="28" y="4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6"/>
                    <a:pt x="38" y="45"/>
                    <a:pt x="39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9"/>
                    <a:pt x="45" y="37"/>
                    <a:pt x="47" y="36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5" y="28"/>
                    <a:pt x="45" y="26"/>
                    <a:pt x="45" y="25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6" y="19"/>
                    <a:pt x="36" y="17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9"/>
                    <a:pt x="25" y="19"/>
                    <a:pt x="2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8" y="28"/>
                    <a:pt x="17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7"/>
                    <a:pt x="19" y="39"/>
                    <a:pt x="18" y="4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5" y="4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69" name="Freeform 74"/>
            <p:cNvSpPr>
              <a:spLocks noEditPoints="1"/>
            </p:cNvSpPr>
            <p:nvPr>
              <p:custDataLst>
                <p:tags r:id="rId75"/>
              </p:custDataLst>
            </p:nvPr>
          </p:nvSpPr>
          <p:spPr>
            <a:xfrm>
              <a:off x="3046571" y="2068512"/>
              <a:ext cx="47625" cy="49213"/>
            </a:xfrm>
            <a:custGeom>
              <a:avLst/>
              <a:gdLst/>
              <a:ahLst/>
              <a:cxnLst>
                <a:cxn ang="0">
                  <a:pos x="29824240" y="60547984"/>
                </a:cxn>
                <a:cxn ang="0">
                  <a:pos x="29824240" y="60547984"/>
                </a:cxn>
                <a:cxn ang="0">
                  <a:pos x="26842183" y="59034684"/>
                </a:cxn>
                <a:cxn ang="0">
                  <a:pos x="20876846" y="49952425"/>
                </a:cxn>
                <a:cxn ang="0">
                  <a:pos x="11929452" y="52979025"/>
                </a:cxn>
                <a:cxn ang="0">
                  <a:pos x="8947394" y="51465725"/>
                </a:cxn>
                <a:cxn ang="0">
                  <a:pos x="7456365" y="48437895"/>
                </a:cxn>
                <a:cxn ang="0">
                  <a:pos x="10438423" y="37842336"/>
                </a:cxn>
                <a:cxn ang="0">
                  <a:pos x="1491029" y="33301207"/>
                </a:cxn>
                <a:cxn ang="0">
                  <a:pos x="0" y="30274607"/>
                </a:cxn>
                <a:cxn ang="0">
                  <a:pos x="1491029" y="27246777"/>
                </a:cxn>
                <a:cxn ang="0">
                  <a:pos x="10438423" y="22705648"/>
                </a:cxn>
                <a:cxn ang="0">
                  <a:pos x="7456365" y="12110089"/>
                </a:cxn>
                <a:cxn ang="0">
                  <a:pos x="8947394" y="9082259"/>
                </a:cxn>
                <a:cxn ang="0">
                  <a:pos x="11929452" y="9082259"/>
                </a:cxn>
                <a:cxn ang="0">
                  <a:pos x="20876846" y="10595559"/>
                </a:cxn>
                <a:cxn ang="0">
                  <a:pos x="26842183" y="3027830"/>
                </a:cxn>
                <a:cxn ang="0">
                  <a:pos x="32806298" y="3027830"/>
                </a:cxn>
                <a:cxn ang="0">
                  <a:pos x="37280606" y="10595559"/>
                </a:cxn>
                <a:cxn ang="0">
                  <a:pos x="46228000" y="9082259"/>
                </a:cxn>
                <a:cxn ang="0">
                  <a:pos x="50701087" y="9082259"/>
                </a:cxn>
                <a:cxn ang="0">
                  <a:pos x="50701087" y="12110089"/>
                </a:cxn>
                <a:cxn ang="0">
                  <a:pos x="49210058" y="22705648"/>
                </a:cxn>
                <a:cxn ang="0">
                  <a:pos x="56666423" y="27246777"/>
                </a:cxn>
                <a:cxn ang="0">
                  <a:pos x="58157452" y="30274607"/>
                </a:cxn>
                <a:cxn ang="0">
                  <a:pos x="56666423" y="33301207"/>
                </a:cxn>
                <a:cxn ang="0">
                  <a:pos x="49210058" y="37842336"/>
                </a:cxn>
                <a:cxn ang="0">
                  <a:pos x="50701087" y="48437895"/>
                </a:cxn>
                <a:cxn ang="0">
                  <a:pos x="50701087" y="51465725"/>
                </a:cxn>
                <a:cxn ang="0">
                  <a:pos x="46228000" y="52979025"/>
                </a:cxn>
                <a:cxn ang="0">
                  <a:pos x="37280606" y="49952425"/>
                </a:cxn>
                <a:cxn ang="0">
                  <a:pos x="32806298" y="59034684"/>
                </a:cxn>
                <a:cxn ang="0">
                  <a:pos x="29824240" y="60547984"/>
                </a:cxn>
                <a:cxn ang="0">
                  <a:pos x="22367875" y="42383466"/>
                </a:cxn>
                <a:cxn ang="0">
                  <a:pos x="25351154" y="43896766"/>
                </a:cxn>
                <a:cxn ang="0">
                  <a:pos x="29824240" y="49952425"/>
                </a:cxn>
                <a:cxn ang="0">
                  <a:pos x="32806298" y="43896766"/>
                </a:cxn>
                <a:cxn ang="0">
                  <a:pos x="37280606" y="42383466"/>
                </a:cxn>
                <a:cxn ang="0">
                  <a:pos x="43244721" y="43896766"/>
                </a:cxn>
                <a:cxn ang="0">
                  <a:pos x="41753692" y="37842336"/>
                </a:cxn>
                <a:cxn ang="0">
                  <a:pos x="43244721" y="33301207"/>
                </a:cxn>
                <a:cxn ang="0">
                  <a:pos x="49210058" y="30274607"/>
                </a:cxn>
                <a:cxn ang="0">
                  <a:pos x="43244721" y="27246777"/>
                </a:cxn>
                <a:cxn ang="0">
                  <a:pos x="41753692" y="22705648"/>
                </a:cxn>
                <a:cxn ang="0">
                  <a:pos x="43244721" y="16651219"/>
                </a:cxn>
                <a:cxn ang="0">
                  <a:pos x="37280606" y="18164518"/>
                </a:cxn>
                <a:cxn ang="0">
                  <a:pos x="32806298" y="16651219"/>
                </a:cxn>
                <a:cxn ang="0">
                  <a:pos x="29824240" y="10595559"/>
                </a:cxn>
                <a:cxn ang="0">
                  <a:pos x="25351154" y="16651219"/>
                </a:cxn>
                <a:cxn ang="0">
                  <a:pos x="22367875" y="18164518"/>
                </a:cxn>
                <a:cxn ang="0">
                  <a:pos x="16403760" y="16651219"/>
                </a:cxn>
                <a:cxn ang="0">
                  <a:pos x="16403760" y="22705648"/>
                </a:cxn>
                <a:cxn ang="0">
                  <a:pos x="14912731" y="27246777"/>
                </a:cxn>
                <a:cxn ang="0">
                  <a:pos x="10438423" y="30274607"/>
                </a:cxn>
                <a:cxn ang="0">
                  <a:pos x="14912731" y="33301207"/>
                </a:cxn>
                <a:cxn ang="0">
                  <a:pos x="16403760" y="37842336"/>
                </a:cxn>
                <a:cxn ang="0">
                  <a:pos x="16403760" y="43896766"/>
                </a:cxn>
                <a:cxn ang="0">
                  <a:pos x="22367875" y="42383466"/>
                </a:cxn>
              </a:cxnLst>
              <a:rect l="0" t="0" r="0" b="0"/>
              <a:pathLst>
                <a:path w="39" h="40">
                  <a:moveTo>
                    <a:pt x="20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8" y="39"/>
                    <a:pt x="18" y="39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6" y="34"/>
                    <a:pt x="6" y="34"/>
                  </a:cubicBezTo>
                  <a:cubicBezTo>
                    <a:pt x="5" y="33"/>
                    <a:pt x="5" y="33"/>
                    <a:pt x="5" y="3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9"/>
                    <a:pt x="1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6"/>
                    <a:pt x="7" y="5"/>
                    <a:pt x="8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0"/>
                    <a:pt x="21" y="0"/>
                    <a:pt x="22" y="2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9"/>
                    <a:pt x="39" y="19"/>
                    <a:pt x="39" y="20"/>
                  </a:cubicBezTo>
                  <a:cubicBezTo>
                    <a:pt x="39" y="21"/>
                    <a:pt x="39" y="22"/>
                    <a:pt x="38" y="2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4"/>
                  </a:cubicBezTo>
                  <a:cubicBezTo>
                    <a:pt x="33" y="34"/>
                    <a:pt x="32" y="35"/>
                    <a:pt x="31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40"/>
                    <a:pt x="20" y="40"/>
                  </a:cubicBezTo>
                  <a:close/>
                  <a:moveTo>
                    <a:pt x="15" y="28"/>
                  </a:moveTo>
                  <a:cubicBezTo>
                    <a:pt x="16" y="28"/>
                    <a:pt x="17" y="29"/>
                    <a:pt x="17" y="2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8"/>
                    <a:pt x="24" y="28"/>
                    <a:pt x="25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3"/>
                    <a:pt x="29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1" y="17"/>
                    <a:pt x="10" y="1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2" y="24"/>
                    <a:pt x="11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8"/>
                    <a:pt x="15" y="28"/>
                    <a:pt x="15" y="2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70" name="Freeform 75"/>
            <p:cNvSpPr/>
            <p:nvPr>
              <p:custDataLst>
                <p:tags r:id="rId76"/>
              </p:custDataLst>
            </p:nvPr>
          </p:nvSpPr>
          <p:spPr>
            <a:xfrm>
              <a:off x="3492658" y="2416175"/>
              <a:ext cx="60325" cy="60325"/>
            </a:xfrm>
            <a:custGeom>
              <a:avLst/>
              <a:gdLst/>
              <a:ahLst/>
              <a:cxnLst>
                <a:cxn ang="0">
                  <a:pos x="47883763" y="0"/>
                </a:cxn>
                <a:cxn ang="0">
                  <a:pos x="60483750" y="17641888"/>
                </a:cxn>
                <a:cxn ang="0">
                  <a:pos x="83165950" y="12601575"/>
                </a:cxn>
                <a:cxn ang="0">
                  <a:pos x="75604688" y="35282188"/>
                </a:cxn>
                <a:cxn ang="0">
                  <a:pos x="95765938" y="45362813"/>
                </a:cxn>
                <a:cxn ang="0">
                  <a:pos x="75604688" y="60483750"/>
                </a:cxn>
                <a:cxn ang="0">
                  <a:pos x="83165950" y="80645000"/>
                </a:cxn>
                <a:cxn ang="0">
                  <a:pos x="60483750" y="75604688"/>
                </a:cxn>
                <a:cxn ang="0">
                  <a:pos x="47883763" y="95765938"/>
                </a:cxn>
                <a:cxn ang="0">
                  <a:pos x="35282188" y="75604688"/>
                </a:cxn>
                <a:cxn ang="0">
                  <a:pos x="12601575" y="80645000"/>
                </a:cxn>
                <a:cxn ang="0">
                  <a:pos x="17641888" y="60483750"/>
                </a:cxn>
                <a:cxn ang="0">
                  <a:pos x="0" y="45362813"/>
                </a:cxn>
                <a:cxn ang="0">
                  <a:pos x="17641888" y="35282188"/>
                </a:cxn>
                <a:cxn ang="0">
                  <a:pos x="12601575" y="12601575"/>
                </a:cxn>
                <a:cxn ang="0">
                  <a:pos x="35282188" y="17641888"/>
                </a:cxn>
                <a:cxn ang="0">
                  <a:pos x="47883763" y="0"/>
                </a:cxn>
              </a:cxnLst>
              <a:rect l="0" t="0" r="0" b="0"/>
              <a:pathLst>
                <a:path w="38" h="38">
                  <a:moveTo>
                    <a:pt x="19" y="0"/>
                  </a:moveTo>
                  <a:lnTo>
                    <a:pt x="24" y="7"/>
                  </a:lnTo>
                  <a:lnTo>
                    <a:pt x="33" y="5"/>
                  </a:lnTo>
                  <a:lnTo>
                    <a:pt x="30" y="14"/>
                  </a:lnTo>
                  <a:lnTo>
                    <a:pt x="38" y="18"/>
                  </a:lnTo>
                  <a:lnTo>
                    <a:pt x="30" y="24"/>
                  </a:lnTo>
                  <a:lnTo>
                    <a:pt x="33" y="32"/>
                  </a:lnTo>
                  <a:lnTo>
                    <a:pt x="24" y="30"/>
                  </a:lnTo>
                  <a:lnTo>
                    <a:pt x="19" y="38"/>
                  </a:lnTo>
                  <a:lnTo>
                    <a:pt x="14" y="30"/>
                  </a:lnTo>
                  <a:lnTo>
                    <a:pt x="5" y="32"/>
                  </a:lnTo>
                  <a:lnTo>
                    <a:pt x="7" y="24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5" y="5"/>
                  </a:lnTo>
                  <a:lnTo>
                    <a:pt x="14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71" name="Freeform 76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3206908" y="2335212"/>
              <a:ext cx="77788" cy="77788"/>
            </a:xfrm>
            <a:custGeom>
              <a:avLst/>
              <a:gdLst/>
              <a:ahLst/>
              <a:cxnLst>
                <a:cxn ang="0">
                  <a:pos x="36589994" y="96047190"/>
                </a:cxn>
                <a:cxn ang="0">
                  <a:pos x="35065102" y="96047190"/>
                </a:cxn>
                <a:cxn ang="0">
                  <a:pos x="33540210" y="92998641"/>
                </a:cxn>
                <a:cxn ang="0">
                  <a:pos x="27441878" y="74703644"/>
                </a:cxn>
                <a:cxn ang="0">
                  <a:pos x="9146881" y="74703644"/>
                </a:cxn>
                <a:cxn ang="0">
                  <a:pos x="6098332" y="73178752"/>
                </a:cxn>
                <a:cxn ang="0">
                  <a:pos x="6098332" y="70130204"/>
                </a:cxn>
                <a:cxn ang="0">
                  <a:pos x="13721556" y="53360099"/>
                </a:cxn>
                <a:cxn ang="0">
                  <a:pos x="1524892" y="38113651"/>
                </a:cxn>
                <a:cxn ang="0">
                  <a:pos x="0" y="35065102"/>
                </a:cxn>
                <a:cxn ang="0">
                  <a:pos x="3048549" y="33540210"/>
                </a:cxn>
                <a:cxn ang="0">
                  <a:pos x="19818654" y="27441878"/>
                </a:cxn>
                <a:cxn ang="0">
                  <a:pos x="21343546" y="7623224"/>
                </a:cxn>
                <a:cxn ang="0">
                  <a:pos x="22868437" y="6098332"/>
                </a:cxn>
                <a:cxn ang="0">
                  <a:pos x="25916986" y="4573441"/>
                </a:cxn>
                <a:cxn ang="0">
                  <a:pos x="42687091" y="13721556"/>
                </a:cxn>
                <a:cxn ang="0">
                  <a:pos x="56408647" y="1524892"/>
                </a:cxn>
                <a:cxn ang="0">
                  <a:pos x="59457196" y="0"/>
                </a:cxn>
                <a:cxn ang="0">
                  <a:pos x="62506980" y="3048549"/>
                </a:cxn>
                <a:cxn ang="0">
                  <a:pos x="68605312" y="19818654"/>
                </a:cxn>
                <a:cxn ang="0">
                  <a:pos x="86900309" y="21343546"/>
                </a:cxn>
                <a:cxn ang="0">
                  <a:pos x="89948857" y="22868437"/>
                </a:cxn>
                <a:cxn ang="0">
                  <a:pos x="89948857" y="25916986"/>
                </a:cxn>
                <a:cxn ang="0">
                  <a:pos x="82325633" y="42687091"/>
                </a:cxn>
                <a:cxn ang="0">
                  <a:pos x="94522298" y="56408647"/>
                </a:cxn>
                <a:cxn ang="0">
                  <a:pos x="96047190" y="59457196"/>
                </a:cxn>
                <a:cxn ang="0">
                  <a:pos x="92998641" y="62506980"/>
                </a:cxn>
                <a:cxn ang="0">
                  <a:pos x="74703644" y="68605312"/>
                </a:cxn>
                <a:cxn ang="0">
                  <a:pos x="74703644" y="86900309"/>
                </a:cxn>
                <a:cxn ang="0">
                  <a:pos x="73178752" y="89948857"/>
                </a:cxn>
                <a:cxn ang="0">
                  <a:pos x="70130204" y="89948857"/>
                </a:cxn>
                <a:cxn ang="0">
                  <a:pos x="53360099" y="82325633"/>
                </a:cxn>
                <a:cxn ang="0">
                  <a:pos x="39638542" y="94522298"/>
                </a:cxn>
                <a:cxn ang="0">
                  <a:pos x="36589994" y="96047190"/>
                </a:cxn>
                <a:cxn ang="0">
                  <a:pos x="13721556" y="67080420"/>
                </a:cxn>
                <a:cxn ang="0">
                  <a:pos x="30491661" y="68605312"/>
                </a:cxn>
                <a:cxn ang="0">
                  <a:pos x="33540210" y="70130204"/>
                </a:cxn>
                <a:cxn ang="0">
                  <a:pos x="38113651" y="85375417"/>
                </a:cxn>
                <a:cxn ang="0">
                  <a:pos x="50310315" y="74703644"/>
                </a:cxn>
                <a:cxn ang="0">
                  <a:pos x="53360099" y="74703644"/>
                </a:cxn>
                <a:cxn ang="0">
                  <a:pos x="68605312" y="80801976"/>
                </a:cxn>
                <a:cxn ang="0">
                  <a:pos x="68605312" y="65555528"/>
                </a:cxn>
                <a:cxn ang="0">
                  <a:pos x="71653861" y="62506980"/>
                </a:cxn>
                <a:cxn ang="0">
                  <a:pos x="85375417" y="57933539"/>
                </a:cxn>
                <a:cxn ang="0">
                  <a:pos x="74703644" y="45736875"/>
                </a:cxn>
                <a:cxn ang="0">
                  <a:pos x="74703644" y="41163434"/>
                </a:cxn>
                <a:cxn ang="0">
                  <a:pos x="82325633" y="27441878"/>
                </a:cxn>
                <a:cxn ang="0">
                  <a:pos x="65555528" y="27441878"/>
                </a:cxn>
                <a:cxn ang="0">
                  <a:pos x="62506980" y="24393329"/>
                </a:cxn>
                <a:cxn ang="0">
                  <a:pos x="57933539" y="9146881"/>
                </a:cxn>
                <a:cxn ang="0">
                  <a:pos x="45736875" y="21343546"/>
                </a:cxn>
                <a:cxn ang="0">
                  <a:pos x="42687091" y="21343546"/>
                </a:cxn>
                <a:cxn ang="0">
                  <a:pos x="27441878" y="13721556"/>
                </a:cxn>
                <a:cxn ang="0">
                  <a:pos x="27441878" y="30491661"/>
                </a:cxn>
                <a:cxn ang="0">
                  <a:pos x="24393329" y="33540210"/>
                </a:cxn>
                <a:cxn ang="0">
                  <a:pos x="10671773" y="38113651"/>
                </a:cxn>
                <a:cxn ang="0">
                  <a:pos x="21343546" y="50310315"/>
                </a:cxn>
                <a:cxn ang="0">
                  <a:pos x="21343546" y="53360099"/>
                </a:cxn>
                <a:cxn ang="0">
                  <a:pos x="13721556" y="67080420"/>
                </a:cxn>
              </a:cxnLst>
              <a:rect l="0" t="0" r="0" b="0"/>
              <a:pathLst>
                <a:path w="63" h="63">
                  <a:moveTo>
                    <a:pt x="24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2"/>
                    <a:pt x="22" y="62"/>
                    <a:pt x="22" y="61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9"/>
                    <a:pt x="4" y="48"/>
                    <a:pt x="4" y="48"/>
                  </a:cubicBezTo>
                  <a:cubicBezTo>
                    <a:pt x="3" y="47"/>
                    <a:pt x="3" y="46"/>
                    <a:pt x="4" y="4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5" y="4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4"/>
                    <a:pt x="59" y="14"/>
                    <a:pt x="59" y="15"/>
                  </a:cubicBezTo>
                  <a:cubicBezTo>
                    <a:pt x="60" y="16"/>
                    <a:pt x="60" y="16"/>
                    <a:pt x="59" y="1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3" y="40"/>
                    <a:pt x="62" y="41"/>
                    <a:pt x="61" y="41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9" y="59"/>
                    <a:pt x="48" y="59"/>
                  </a:cubicBezTo>
                  <a:cubicBezTo>
                    <a:pt x="47" y="59"/>
                    <a:pt x="46" y="60"/>
                    <a:pt x="46" y="59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5" y="63"/>
                    <a:pt x="24" y="63"/>
                  </a:cubicBezTo>
                  <a:close/>
                  <a:moveTo>
                    <a:pt x="9" y="44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2" y="45"/>
                    <a:pt x="22" y="4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8"/>
                    <a:pt x="34" y="48"/>
                    <a:pt x="35" y="49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2"/>
                    <a:pt x="46" y="41"/>
                    <a:pt x="47" y="41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9"/>
                    <a:pt x="48" y="28"/>
                    <a:pt x="49" y="2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8" y="14"/>
                    <a:pt x="28" y="1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1"/>
                    <a:pt x="16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4"/>
                    <a:pt x="14" y="35"/>
                  </a:cubicBezTo>
                  <a:lnTo>
                    <a:pt x="9" y="4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72" name="Freeform 77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2979896" y="2847975"/>
              <a:ext cx="65088" cy="66675"/>
            </a:xfrm>
            <a:custGeom>
              <a:avLst/>
              <a:gdLst/>
              <a:ahLst/>
              <a:cxnLst>
                <a:cxn ang="0">
                  <a:pos x="30163990" y="82325104"/>
                </a:cxn>
                <a:cxn ang="0">
                  <a:pos x="30163990" y="82325104"/>
                </a:cxn>
                <a:cxn ang="0">
                  <a:pos x="27146608" y="79276575"/>
                </a:cxn>
                <a:cxn ang="0">
                  <a:pos x="22622378" y="64030225"/>
                </a:cxn>
                <a:cxn ang="0">
                  <a:pos x="6032307" y="64030225"/>
                </a:cxn>
                <a:cxn ang="0">
                  <a:pos x="4524230" y="62506578"/>
                </a:cxn>
                <a:cxn ang="0">
                  <a:pos x="4524230" y="59456814"/>
                </a:cxn>
                <a:cxn ang="0">
                  <a:pos x="10557765" y="45736581"/>
                </a:cxn>
                <a:cxn ang="0">
                  <a:pos x="0" y="33539994"/>
                </a:cxn>
                <a:cxn ang="0">
                  <a:pos x="0" y="30490231"/>
                </a:cxn>
                <a:cxn ang="0">
                  <a:pos x="1508077" y="28966583"/>
                </a:cxn>
                <a:cxn ang="0">
                  <a:pos x="16590072" y="22868290"/>
                </a:cxn>
                <a:cxn ang="0">
                  <a:pos x="16590072" y="7623175"/>
                </a:cxn>
                <a:cxn ang="0">
                  <a:pos x="18098148" y="4573411"/>
                </a:cxn>
                <a:cxn ang="0">
                  <a:pos x="21114302" y="4573411"/>
                </a:cxn>
                <a:cxn ang="0">
                  <a:pos x="36196296" y="12196586"/>
                </a:cxn>
                <a:cxn ang="0">
                  <a:pos x="46752833" y="1524882"/>
                </a:cxn>
                <a:cxn ang="0">
                  <a:pos x="49768987" y="0"/>
                </a:cxn>
                <a:cxn ang="0">
                  <a:pos x="52786368" y="1524882"/>
                </a:cxn>
                <a:cxn ang="0">
                  <a:pos x="57310598" y="16769997"/>
                </a:cxn>
                <a:cxn ang="0">
                  <a:pos x="73900670" y="18294879"/>
                </a:cxn>
                <a:cxn ang="0">
                  <a:pos x="75408746" y="19818526"/>
                </a:cxn>
                <a:cxn ang="0">
                  <a:pos x="75408746" y="22868290"/>
                </a:cxn>
                <a:cxn ang="0">
                  <a:pos x="67867135" y="36588524"/>
                </a:cxn>
                <a:cxn ang="0">
                  <a:pos x="79932976" y="48785110"/>
                </a:cxn>
                <a:cxn ang="0">
                  <a:pos x="79932976" y="51834874"/>
                </a:cxn>
                <a:cxn ang="0">
                  <a:pos x="78424900" y="53358521"/>
                </a:cxn>
                <a:cxn ang="0">
                  <a:pos x="63342905" y="57931932"/>
                </a:cxn>
                <a:cxn ang="0">
                  <a:pos x="63342905" y="74701929"/>
                </a:cxn>
                <a:cxn ang="0">
                  <a:pos x="61834828" y="77751693"/>
                </a:cxn>
                <a:cxn ang="0">
                  <a:pos x="58818675" y="77751693"/>
                </a:cxn>
                <a:cxn ang="0">
                  <a:pos x="43736680" y="70128518"/>
                </a:cxn>
                <a:cxn ang="0">
                  <a:pos x="31672066" y="80800222"/>
                </a:cxn>
                <a:cxn ang="0">
                  <a:pos x="30163990" y="82325104"/>
                </a:cxn>
                <a:cxn ang="0">
                  <a:pos x="12065842" y="57931932"/>
                </a:cxn>
                <a:cxn ang="0">
                  <a:pos x="24130455" y="57931932"/>
                </a:cxn>
                <a:cxn ang="0">
                  <a:pos x="27146608" y="60981696"/>
                </a:cxn>
                <a:cxn ang="0">
                  <a:pos x="31672066" y="73178282"/>
                </a:cxn>
                <a:cxn ang="0">
                  <a:pos x="42228603" y="64030225"/>
                </a:cxn>
                <a:cxn ang="0">
                  <a:pos x="45244757" y="64030225"/>
                </a:cxn>
                <a:cxn ang="0">
                  <a:pos x="57310598" y="70128518"/>
                </a:cxn>
                <a:cxn ang="0">
                  <a:pos x="57310598" y="56408285"/>
                </a:cxn>
                <a:cxn ang="0">
                  <a:pos x="58818675" y="53358521"/>
                </a:cxn>
                <a:cxn ang="0">
                  <a:pos x="72392593" y="48785110"/>
                </a:cxn>
                <a:cxn ang="0">
                  <a:pos x="63342905" y="39638288"/>
                </a:cxn>
                <a:cxn ang="0">
                  <a:pos x="61834828" y="36588524"/>
                </a:cxn>
                <a:cxn ang="0">
                  <a:pos x="67867135" y="24393172"/>
                </a:cxn>
                <a:cxn ang="0">
                  <a:pos x="54294445" y="22868290"/>
                </a:cxn>
                <a:cxn ang="0">
                  <a:pos x="52786368" y="21343408"/>
                </a:cxn>
                <a:cxn ang="0">
                  <a:pos x="48260910" y="9146822"/>
                </a:cxn>
                <a:cxn ang="0">
                  <a:pos x="37704373" y="18294879"/>
                </a:cxn>
                <a:cxn ang="0">
                  <a:pos x="34688220" y="18294879"/>
                </a:cxn>
                <a:cxn ang="0">
                  <a:pos x="22622378" y="12196586"/>
                </a:cxn>
                <a:cxn ang="0">
                  <a:pos x="22622378" y="25916819"/>
                </a:cxn>
                <a:cxn ang="0">
                  <a:pos x="21114302" y="28966583"/>
                </a:cxn>
                <a:cxn ang="0">
                  <a:pos x="7540383" y="32015113"/>
                </a:cxn>
                <a:cxn ang="0">
                  <a:pos x="16590072" y="42686817"/>
                </a:cxn>
                <a:cxn ang="0">
                  <a:pos x="18098148" y="45736581"/>
                </a:cxn>
                <a:cxn ang="0">
                  <a:pos x="12065842" y="57931932"/>
                </a:cxn>
              </a:cxnLst>
              <a:rect l="0" t="0" r="0" b="0"/>
              <a:pathLst>
                <a:path w="53" h="54"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18" y="53"/>
                    <a:pt x="18" y="5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3" y="42"/>
                    <a:pt x="3" y="41"/>
                  </a:cubicBezTo>
                  <a:cubicBezTo>
                    <a:pt x="2" y="40"/>
                    <a:pt x="2" y="40"/>
                    <a:pt x="3" y="3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4" y="0"/>
                    <a:pt x="34" y="1"/>
                    <a:pt x="35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3"/>
                  </a:cubicBezTo>
                  <a:cubicBezTo>
                    <a:pt x="51" y="13"/>
                    <a:pt x="51" y="14"/>
                    <a:pt x="50" y="1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3"/>
                    <a:pt x="53" y="34"/>
                  </a:cubicBezTo>
                  <a:cubicBezTo>
                    <a:pt x="53" y="34"/>
                    <a:pt x="53" y="35"/>
                    <a:pt x="52" y="35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0" y="51"/>
                    <a:pt x="39" y="51"/>
                    <a:pt x="39" y="51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4"/>
                    <a:pt x="20" y="54"/>
                  </a:cubicBezTo>
                  <a:close/>
                  <a:moveTo>
                    <a:pt x="8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8" y="39"/>
                    <a:pt x="18" y="4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9" y="41"/>
                    <a:pt x="30" y="42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9" y="35"/>
                    <a:pt x="39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5"/>
                    <a:pt x="41" y="24"/>
                    <a:pt x="41" y="2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3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4" y="18"/>
                    <a:pt x="14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29"/>
                    <a:pt x="12" y="30"/>
                  </a:cubicBezTo>
                  <a:lnTo>
                    <a:pt x="8" y="3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73" name="Freeform 78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2390933" y="2703512"/>
              <a:ext cx="84138" cy="80963"/>
            </a:xfrm>
            <a:custGeom>
              <a:avLst/>
              <a:gdLst/>
              <a:ahLst/>
              <a:cxnLst>
                <a:cxn ang="0">
                  <a:pos x="104082473" y="58688361"/>
                </a:cxn>
                <a:cxn ang="0">
                  <a:pos x="89889523" y="45144233"/>
                </a:cxn>
                <a:cxn ang="0">
                  <a:pos x="99351909" y="27087030"/>
                </a:cxn>
                <a:cxn ang="0">
                  <a:pos x="99351909" y="22572730"/>
                </a:cxn>
                <a:cxn ang="0">
                  <a:pos x="96197361" y="21067554"/>
                </a:cxn>
                <a:cxn ang="0">
                  <a:pos x="75696573" y="21067554"/>
                </a:cxn>
                <a:cxn ang="0">
                  <a:pos x="69388734" y="1505176"/>
                </a:cxn>
                <a:cxn ang="0">
                  <a:pos x="66234187" y="0"/>
                </a:cxn>
                <a:cxn ang="0">
                  <a:pos x="63080896" y="0"/>
                </a:cxn>
                <a:cxn ang="0">
                  <a:pos x="47310672" y="13542902"/>
                </a:cxn>
                <a:cxn ang="0">
                  <a:pos x="29963174" y="4514301"/>
                </a:cxn>
                <a:cxn ang="0">
                  <a:pos x="25232609" y="4514301"/>
                </a:cxn>
                <a:cxn ang="0">
                  <a:pos x="23655336" y="9028601"/>
                </a:cxn>
                <a:cxn ang="0">
                  <a:pos x="23655336" y="28592206"/>
                </a:cxn>
                <a:cxn ang="0">
                  <a:pos x="3154547" y="34610456"/>
                </a:cxn>
                <a:cxn ang="0">
                  <a:pos x="1577274" y="37620807"/>
                </a:cxn>
                <a:cxn ang="0">
                  <a:pos x="1577274" y="40629932"/>
                </a:cxn>
                <a:cxn ang="0">
                  <a:pos x="15770224" y="54174061"/>
                </a:cxn>
                <a:cxn ang="0">
                  <a:pos x="6307838" y="72231263"/>
                </a:cxn>
                <a:cxn ang="0">
                  <a:pos x="6307838" y="75241615"/>
                </a:cxn>
                <a:cxn ang="0">
                  <a:pos x="9462386" y="78250740"/>
                </a:cxn>
                <a:cxn ang="0">
                  <a:pos x="29963174" y="78250740"/>
                </a:cxn>
                <a:cxn ang="0">
                  <a:pos x="37848286" y="97813118"/>
                </a:cxn>
                <a:cxn ang="0">
                  <a:pos x="39425560" y="99318293"/>
                </a:cxn>
                <a:cxn ang="0">
                  <a:pos x="41002833" y="99318293"/>
                </a:cxn>
                <a:cxn ang="0">
                  <a:pos x="44156125" y="99318293"/>
                </a:cxn>
                <a:cxn ang="0">
                  <a:pos x="58349075" y="85775392"/>
                </a:cxn>
                <a:cxn ang="0">
                  <a:pos x="77273846" y="94803993"/>
                </a:cxn>
                <a:cxn ang="0">
                  <a:pos x="80427137" y="93298817"/>
                </a:cxn>
                <a:cxn ang="0">
                  <a:pos x="82004411" y="90289692"/>
                </a:cxn>
                <a:cxn ang="0">
                  <a:pos x="83581685" y="70726087"/>
                </a:cxn>
                <a:cxn ang="0">
                  <a:pos x="102505200" y="64707838"/>
                </a:cxn>
                <a:cxn ang="0">
                  <a:pos x="105659747" y="61697486"/>
                </a:cxn>
                <a:cxn ang="0">
                  <a:pos x="104082473" y="58688361"/>
                </a:cxn>
                <a:cxn ang="0">
                  <a:pos x="78851120" y="64707838"/>
                </a:cxn>
                <a:cxn ang="0">
                  <a:pos x="75696573" y="67716963"/>
                </a:cxn>
                <a:cxn ang="0">
                  <a:pos x="75696573" y="84270216"/>
                </a:cxn>
                <a:cxn ang="0">
                  <a:pos x="59926349" y="76745564"/>
                </a:cxn>
                <a:cxn ang="0">
                  <a:pos x="55195784" y="78250740"/>
                </a:cxn>
                <a:cxn ang="0">
                  <a:pos x="42578851" y="88784516"/>
                </a:cxn>
                <a:cxn ang="0">
                  <a:pos x="37848286" y="73736439"/>
                </a:cxn>
                <a:cxn ang="0">
                  <a:pos x="33117721" y="70726087"/>
                </a:cxn>
                <a:cxn ang="0">
                  <a:pos x="15770224" y="70726087"/>
                </a:cxn>
                <a:cxn ang="0">
                  <a:pos x="23655336" y="55678010"/>
                </a:cxn>
                <a:cxn ang="0">
                  <a:pos x="23655336" y="51163709"/>
                </a:cxn>
                <a:cxn ang="0">
                  <a:pos x="11039659" y="39125983"/>
                </a:cxn>
                <a:cxn ang="0">
                  <a:pos x="28385901" y="34610456"/>
                </a:cxn>
                <a:cxn ang="0">
                  <a:pos x="29963174" y="31601331"/>
                </a:cxn>
                <a:cxn ang="0">
                  <a:pos x="31540448" y="15048078"/>
                </a:cxn>
                <a:cxn ang="0">
                  <a:pos x="47310672" y="21067554"/>
                </a:cxn>
                <a:cxn ang="0">
                  <a:pos x="50463963" y="21067554"/>
                </a:cxn>
                <a:cxn ang="0">
                  <a:pos x="64656914" y="10533777"/>
                </a:cxn>
                <a:cxn ang="0">
                  <a:pos x="69388734" y="25581855"/>
                </a:cxn>
                <a:cxn ang="0">
                  <a:pos x="72542025" y="28592206"/>
                </a:cxn>
                <a:cxn ang="0">
                  <a:pos x="89889523" y="28592206"/>
                </a:cxn>
                <a:cxn ang="0">
                  <a:pos x="82004411" y="43640284"/>
                </a:cxn>
                <a:cxn ang="0">
                  <a:pos x="83581685" y="48154584"/>
                </a:cxn>
                <a:cxn ang="0">
                  <a:pos x="94620088" y="60192310"/>
                </a:cxn>
                <a:cxn ang="0">
                  <a:pos x="78851120" y="64707838"/>
                </a:cxn>
              </a:cxnLst>
              <a:rect l="0" t="0" r="0" b="0"/>
              <a:pathLst>
                <a:path w="67" h="66">
                  <a:moveTo>
                    <a:pt x="66" y="39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7"/>
                    <a:pt x="64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0" y="25"/>
                    <a:pt x="1" y="26"/>
                    <a:pt x="1" y="2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50"/>
                    <a:pt x="4" y="50"/>
                  </a:cubicBezTo>
                  <a:cubicBezTo>
                    <a:pt x="5" y="51"/>
                    <a:pt x="5" y="52"/>
                    <a:pt x="6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7" y="66"/>
                    <a:pt x="28" y="66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2" y="62"/>
                    <a:pt x="52" y="61"/>
                    <a:pt x="52" y="60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7" y="42"/>
                    <a:pt x="67" y="41"/>
                  </a:cubicBezTo>
                  <a:cubicBezTo>
                    <a:pt x="67" y="41"/>
                    <a:pt x="67" y="40"/>
                    <a:pt x="66" y="39"/>
                  </a:cubicBezTo>
                  <a:close/>
                  <a:moveTo>
                    <a:pt x="50" y="43"/>
                  </a:moveTo>
                  <a:cubicBezTo>
                    <a:pt x="49" y="44"/>
                    <a:pt x="48" y="44"/>
                    <a:pt x="48" y="45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1"/>
                    <a:pt x="36" y="51"/>
                    <a:pt x="35" y="52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48"/>
                    <a:pt x="22" y="47"/>
                    <a:pt x="21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6"/>
                    <a:pt x="16" y="35"/>
                    <a:pt x="15" y="3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5"/>
                    <a:pt x="32" y="15"/>
                    <a:pt x="32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5" y="19"/>
                    <a:pt x="4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1"/>
                    <a:pt x="53" y="32"/>
                  </a:cubicBezTo>
                  <a:cubicBezTo>
                    <a:pt x="60" y="40"/>
                    <a:pt x="60" y="40"/>
                    <a:pt x="60" y="40"/>
                  </a:cubicBezTo>
                  <a:lnTo>
                    <a:pt x="50" y="4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6" name="Freeform 7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420673" y="2730897"/>
              <a:ext cx="25349" cy="25363"/>
            </a:xfrm>
            <a:custGeom>
              <a:avLst/>
              <a:gdLst>
                <a:gd name="T0" fmla="*/ 17 w 20"/>
                <a:gd name="T1" fmla="*/ 8 h 20"/>
                <a:gd name="T2" fmla="*/ 19 w 20"/>
                <a:gd name="T3" fmla="*/ 5 h 20"/>
                <a:gd name="T4" fmla="*/ 14 w 20"/>
                <a:gd name="T5" fmla="*/ 5 h 20"/>
                <a:gd name="T6" fmla="*/ 14 w 20"/>
                <a:gd name="T7" fmla="*/ 4 h 20"/>
                <a:gd name="T8" fmla="*/ 12 w 20"/>
                <a:gd name="T9" fmla="*/ 0 h 20"/>
                <a:gd name="T10" fmla="*/ 9 w 20"/>
                <a:gd name="T11" fmla="*/ 3 h 20"/>
                <a:gd name="T12" fmla="*/ 8 w 20"/>
                <a:gd name="T13" fmla="*/ 3 h 20"/>
                <a:gd name="T14" fmla="*/ 5 w 20"/>
                <a:gd name="T15" fmla="*/ 1 h 20"/>
                <a:gd name="T16" fmla="*/ 4 w 20"/>
                <a:gd name="T17" fmla="*/ 5 h 20"/>
                <a:gd name="T18" fmla="*/ 4 w 20"/>
                <a:gd name="T19" fmla="*/ 6 h 20"/>
                <a:gd name="T20" fmla="*/ 0 w 20"/>
                <a:gd name="T21" fmla="*/ 7 h 20"/>
                <a:gd name="T22" fmla="*/ 3 w 20"/>
                <a:gd name="T23" fmla="*/ 10 h 20"/>
                <a:gd name="T24" fmla="*/ 3 w 20"/>
                <a:gd name="T25" fmla="*/ 12 h 20"/>
                <a:gd name="T26" fmla="*/ 1 w 20"/>
                <a:gd name="T27" fmla="*/ 15 h 20"/>
                <a:gd name="T28" fmla="*/ 5 w 20"/>
                <a:gd name="T29" fmla="*/ 15 h 20"/>
                <a:gd name="T30" fmla="*/ 6 w 20"/>
                <a:gd name="T31" fmla="*/ 16 h 20"/>
                <a:gd name="T32" fmla="*/ 7 w 20"/>
                <a:gd name="T33" fmla="*/ 20 h 20"/>
                <a:gd name="T34" fmla="*/ 10 w 20"/>
                <a:gd name="T35" fmla="*/ 17 h 20"/>
                <a:gd name="T36" fmla="*/ 11 w 20"/>
                <a:gd name="T37" fmla="*/ 17 h 20"/>
                <a:gd name="T38" fmla="*/ 15 w 20"/>
                <a:gd name="T39" fmla="*/ 19 h 20"/>
                <a:gd name="T40" fmla="*/ 15 w 20"/>
                <a:gd name="T41" fmla="*/ 15 h 20"/>
                <a:gd name="T42" fmla="*/ 16 w 20"/>
                <a:gd name="T43" fmla="*/ 14 h 20"/>
                <a:gd name="T44" fmla="*/ 20 w 20"/>
                <a:gd name="T45" fmla="*/ 13 h 20"/>
                <a:gd name="T46" fmla="*/ 17 w 20"/>
                <a:gd name="T47" fmla="*/ 10 h 20"/>
                <a:gd name="T48" fmla="*/ 17 w 20"/>
                <a:gd name="T49" fmla="*/ 8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0"/>
                <a:gd name="T77" fmla="*/ 20 w 20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0">
                  <a:moveTo>
                    <a:pt x="17" y="8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6"/>
                    <a:pt x="6" y="1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075" name="Freeform 80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3278346" y="3267075"/>
              <a:ext cx="103188" cy="103188"/>
            </a:xfrm>
            <a:custGeom>
              <a:avLst/>
              <a:gdLst/>
              <a:ahLst/>
              <a:cxnLst>
                <a:cxn ang="0">
                  <a:pos x="126740972" y="77280353"/>
                </a:cxn>
                <a:cxn ang="0">
                  <a:pos x="109738573" y="58733864"/>
                </a:cxn>
                <a:cxn ang="0">
                  <a:pos x="120558394" y="35548888"/>
                </a:cxn>
                <a:cxn ang="0">
                  <a:pos x="120558394" y="30912887"/>
                </a:cxn>
                <a:cxn ang="0">
                  <a:pos x="117466484" y="29366310"/>
                </a:cxn>
                <a:cxn ang="0">
                  <a:pos x="91192084" y="27820977"/>
                </a:cxn>
                <a:cxn ang="0">
                  <a:pos x="83462930" y="3090667"/>
                </a:cxn>
                <a:cxn ang="0">
                  <a:pos x="80372263" y="0"/>
                </a:cxn>
                <a:cxn ang="0">
                  <a:pos x="75735019" y="1545334"/>
                </a:cxn>
                <a:cxn ang="0">
                  <a:pos x="57187287" y="18547732"/>
                </a:cxn>
                <a:cxn ang="0">
                  <a:pos x="35548888" y="7727911"/>
                </a:cxn>
                <a:cxn ang="0">
                  <a:pos x="30912887" y="7727911"/>
                </a:cxn>
                <a:cxn ang="0">
                  <a:pos x="27820977" y="12365155"/>
                </a:cxn>
                <a:cxn ang="0">
                  <a:pos x="27820977" y="37094221"/>
                </a:cxn>
                <a:cxn ang="0">
                  <a:pos x="3090667" y="44823375"/>
                </a:cxn>
                <a:cxn ang="0">
                  <a:pos x="0" y="47914042"/>
                </a:cxn>
                <a:cxn ang="0">
                  <a:pos x="1545334" y="52551286"/>
                </a:cxn>
                <a:cxn ang="0">
                  <a:pos x="18547732" y="71099018"/>
                </a:cxn>
                <a:cxn ang="0">
                  <a:pos x="7727911" y="94282751"/>
                </a:cxn>
                <a:cxn ang="0">
                  <a:pos x="7727911" y="98919995"/>
                </a:cxn>
                <a:cxn ang="0">
                  <a:pos x="10819821" y="100465329"/>
                </a:cxn>
                <a:cxn ang="0">
                  <a:pos x="37094221" y="102010662"/>
                </a:cxn>
                <a:cxn ang="0">
                  <a:pos x="44823375" y="125195638"/>
                </a:cxn>
                <a:cxn ang="0">
                  <a:pos x="47914042" y="128286305"/>
                </a:cxn>
                <a:cxn ang="0">
                  <a:pos x="49459376" y="128286305"/>
                </a:cxn>
                <a:cxn ang="0">
                  <a:pos x="52551286" y="126740972"/>
                </a:cxn>
                <a:cxn ang="0">
                  <a:pos x="71099018" y="109738573"/>
                </a:cxn>
                <a:cxn ang="0">
                  <a:pos x="92737418" y="122103728"/>
                </a:cxn>
                <a:cxn ang="0">
                  <a:pos x="97373418" y="122103728"/>
                </a:cxn>
                <a:cxn ang="0">
                  <a:pos x="100465329" y="117466484"/>
                </a:cxn>
                <a:cxn ang="0">
                  <a:pos x="100465329" y="92737418"/>
                </a:cxn>
                <a:cxn ang="0">
                  <a:pos x="125195638" y="85009507"/>
                </a:cxn>
                <a:cxn ang="0">
                  <a:pos x="128286305" y="80372263"/>
                </a:cxn>
                <a:cxn ang="0">
                  <a:pos x="126740972" y="77280353"/>
                </a:cxn>
                <a:cxn ang="0">
                  <a:pos x="94282751" y="85009507"/>
                </a:cxn>
                <a:cxn ang="0">
                  <a:pos x="91192084" y="88100174"/>
                </a:cxn>
                <a:cxn ang="0">
                  <a:pos x="91192084" y="109738573"/>
                </a:cxn>
                <a:cxn ang="0">
                  <a:pos x="71099018" y="100465329"/>
                </a:cxn>
                <a:cxn ang="0">
                  <a:pos x="66461775" y="100465329"/>
                </a:cxn>
                <a:cxn ang="0">
                  <a:pos x="51005953" y="115921151"/>
                </a:cxn>
                <a:cxn ang="0">
                  <a:pos x="44823375" y="95828085"/>
                </a:cxn>
                <a:cxn ang="0">
                  <a:pos x="40186131" y="92737418"/>
                </a:cxn>
                <a:cxn ang="0">
                  <a:pos x="18547732" y="91192084"/>
                </a:cxn>
                <a:cxn ang="0">
                  <a:pos x="27820977" y="72644352"/>
                </a:cxn>
                <a:cxn ang="0">
                  <a:pos x="27820977" y="66461775"/>
                </a:cxn>
                <a:cxn ang="0">
                  <a:pos x="12365155" y="51005953"/>
                </a:cxn>
                <a:cxn ang="0">
                  <a:pos x="34003554" y="44823375"/>
                </a:cxn>
                <a:cxn ang="0">
                  <a:pos x="37094221" y="40186131"/>
                </a:cxn>
                <a:cxn ang="0">
                  <a:pos x="37094221" y="20093066"/>
                </a:cxn>
                <a:cxn ang="0">
                  <a:pos x="55641953" y="29366310"/>
                </a:cxn>
                <a:cxn ang="0">
                  <a:pos x="61824531" y="27820977"/>
                </a:cxn>
                <a:cxn ang="0">
                  <a:pos x="77280353" y="13910488"/>
                </a:cxn>
                <a:cxn ang="0">
                  <a:pos x="83462930" y="34003554"/>
                </a:cxn>
                <a:cxn ang="0">
                  <a:pos x="88100174" y="37094221"/>
                </a:cxn>
                <a:cxn ang="0">
                  <a:pos x="109738573" y="37094221"/>
                </a:cxn>
                <a:cxn ang="0">
                  <a:pos x="98919995" y="57187287"/>
                </a:cxn>
                <a:cxn ang="0">
                  <a:pos x="100465329" y="61824531"/>
                </a:cxn>
                <a:cxn ang="0">
                  <a:pos x="114375817" y="77280353"/>
                </a:cxn>
                <a:cxn ang="0">
                  <a:pos x="94282751" y="85009507"/>
                </a:cxn>
              </a:cxnLst>
              <a:rect l="0" t="0" r="0" b="0"/>
              <a:pathLst>
                <a:path w="83" h="83">
                  <a:moveTo>
                    <a:pt x="82" y="50"/>
                  </a:moveTo>
                  <a:cubicBezTo>
                    <a:pt x="71" y="38"/>
                    <a:pt x="71" y="38"/>
                    <a:pt x="71" y="38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2"/>
                    <a:pt x="79" y="21"/>
                    <a:pt x="78" y="20"/>
                  </a:cubicBezTo>
                  <a:cubicBezTo>
                    <a:pt x="78" y="19"/>
                    <a:pt x="77" y="19"/>
                    <a:pt x="76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1"/>
                    <a:pt x="52" y="0"/>
                  </a:cubicBezTo>
                  <a:cubicBezTo>
                    <a:pt x="51" y="0"/>
                    <a:pt x="50" y="0"/>
                    <a:pt x="49" y="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0" y="5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0" y="33"/>
                    <a:pt x="1" y="3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5"/>
                    <a:pt x="6" y="65"/>
                    <a:pt x="7" y="65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3" y="83"/>
                    <a:pt x="34" y="82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4" y="78"/>
                    <a:pt x="65" y="77"/>
                    <a:pt x="65" y="76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2" y="54"/>
                    <a:pt x="83" y="53"/>
                    <a:pt x="83" y="52"/>
                  </a:cubicBezTo>
                  <a:cubicBezTo>
                    <a:pt x="83" y="51"/>
                    <a:pt x="83" y="50"/>
                    <a:pt x="82" y="50"/>
                  </a:cubicBezTo>
                  <a:close/>
                  <a:moveTo>
                    <a:pt x="61" y="55"/>
                  </a:moveTo>
                  <a:cubicBezTo>
                    <a:pt x="60" y="55"/>
                    <a:pt x="59" y="56"/>
                    <a:pt x="59" y="57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5" y="64"/>
                    <a:pt x="44" y="64"/>
                    <a:pt x="43" y="6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6"/>
                    <a:pt x="19" y="44"/>
                    <a:pt x="18" y="4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4" y="28"/>
                    <a:pt x="24" y="2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9" y="19"/>
                    <a:pt x="40" y="1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8"/>
                    <a:pt x="64" y="39"/>
                    <a:pt x="65" y="40"/>
                  </a:cubicBezTo>
                  <a:cubicBezTo>
                    <a:pt x="74" y="50"/>
                    <a:pt x="74" y="50"/>
                    <a:pt x="74" y="50"/>
                  </a:cubicBezTo>
                  <a:lnTo>
                    <a:pt x="61" y="55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8" name="Freeform 8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314561" y="3303556"/>
              <a:ext cx="30686" cy="30702"/>
            </a:xfrm>
            <a:custGeom>
              <a:avLst/>
              <a:gdLst>
                <a:gd name="T0" fmla="*/ 21 w 25"/>
                <a:gd name="T1" fmla="*/ 11 h 25"/>
                <a:gd name="T2" fmla="*/ 23 w 25"/>
                <a:gd name="T3" fmla="*/ 6 h 25"/>
                <a:gd name="T4" fmla="*/ 18 w 25"/>
                <a:gd name="T5" fmla="*/ 6 h 25"/>
                <a:gd name="T6" fmla="*/ 17 w 25"/>
                <a:gd name="T7" fmla="*/ 5 h 25"/>
                <a:gd name="T8" fmla="*/ 16 w 25"/>
                <a:gd name="T9" fmla="*/ 0 h 25"/>
                <a:gd name="T10" fmla="*/ 12 w 25"/>
                <a:gd name="T11" fmla="*/ 4 h 25"/>
                <a:gd name="T12" fmla="*/ 10 w 25"/>
                <a:gd name="T13" fmla="*/ 4 h 25"/>
                <a:gd name="T14" fmla="*/ 6 w 25"/>
                <a:gd name="T15" fmla="*/ 2 h 25"/>
                <a:gd name="T16" fmla="*/ 6 w 25"/>
                <a:gd name="T17" fmla="*/ 7 h 25"/>
                <a:gd name="T18" fmla="*/ 5 w 25"/>
                <a:gd name="T19" fmla="*/ 8 h 25"/>
                <a:gd name="T20" fmla="*/ 0 w 25"/>
                <a:gd name="T21" fmla="*/ 10 h 25"/>
                <a:gd name="T22" fmla="*/ 4 w 25"/>
                <a:gd name="T23" fmla="*/ 13 h 25"/>
                <a:gd name="T24" fmla="*/ 4 w 25"/>
                <a:gd name="T25" fmla="*/ 15 h 25"/>
                <a:gd name="T26" fmla="*/ 1 w 25"/>
                <a:gd name="T27" fmla="*/ 19 h 25"/>
                <a:gd name="T28" fmla="*/ 7 w 25"/>
                <a:gd name="T29" fmla="*/ 19 h 25"/>
                <a:gd name="T30" fmla="*/ 8 w 25"/>
                <a:gd name="T31" fmla="*/ 20 h 25"/>
                <a:gd name="T32" fmla="*/ 9 w 25"/>
                <a:gd name="T33" fmla="*/ 25 h 25"/>
                <a:gd name="T34" fmla="*/ 13 w 25"/>
                <a:gd name="T35" fmla="*/ 22 h 25"/>
                <a:gd name="T36" fmla="*/ 14 w 25"/>
                <a:gd name="T37" fmla="*/ 21 h 25"/>
                <a:gd name="T38" fmla="*/ 19 w 25"/>
                <a:gd name="T39" fmla="*/ 24 h 25"/>
                <a:gd name="T40" fmla="*/ 19 w 25"/>
                <a:gd name="T41" fmla="*/ 19 h 25"/>
                <a:gd name="T42" fmla="*/ 20 w 25"/>
                <a:gd name="T43" fmla="*/ 18 h 25"/>
                <a:gd name="T44" fmla="*/ 25 w 25"/>
                <a:gd name="T45" fmla="*/ 16 h 25"/>
                <a:gd name="T46" fmla="*/ 21 w 25"/>
                <a:gd name="T47" fmla="*/ 12 h 25"/>
                <a:gd name="T48" fmla="*/ 21 w 25"/>
                <a:gd name="T49" fmla="*/ 1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25"/>
                <a:gd name="T77" fmla="*/ 25 w 25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25">
                  <a:moveTo>
                    <a:pt x="21" y="11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6"/>
                    <a:pt x="17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077" name="Freeform 82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3579971" y="2697162"/>
              <a:ext cx="90488" cy="90488"/>
            </a:xfrm>
            <a:custGeom>
              <a:avLst/>
              <a:gdLst/>
              <a:ahLst/>
              <a:cxnLst>
                <a:cxn ang="0">
                  <a:pos x="109092581" y="41485649"/>
                </a:cxn>
                <a:cxn ang="0">
                  <a:pos x="89118284" y="33802846"/>
                </a:cxn>
                <a:cxn ang="0">
                  <a:pos x="89118284" y="10755676"/>
                </a:cxn>
                <a:cxn ang="0">
                  <a:pos x="87581228" y="7682803"/>
                </a:cxn>
                <a:cxn ang="0">
                  <a:pos x="82971298" y="7682803"/>
                </a:cxn>
                <a:cxn ang="0">
                  <a:pos x="62997002" y="16901423"/>
                </a:cxn>
                <a:cxn ang="0">
                  <a:pos x="47631396" y="1537056"/>
                </a:cxn>
                <a:cxn ang="0">
                  <a:pos x="44558522" y="0"/>
                </a:cxn>
                <a:cxn ang="0">
                  <a:pos x="41485649" y="3072873"/>
                </a:cxn>
                <a:cxn ang="0">
                  <a:pos x="33802846" y="23047170"/>
                </a:cxn>
                <a:cxn ang="0">
                  <a:pos x="12291493" y="23047170"/>
                </a:cxn>
                <a:cxn ang="0">
                  <a:pos x="9218620" y="26121283"/>
                </a:cxn>
                <a:cxn ang="0">
                  <a:pos x="7682803" y="29194156"/>
                </a:cxn>
                <a:cxn ang="0">
                  <a:pos x="16901423" y="49168452"/>
                </a:cxn>
                <a:cxn ang="0">
                  <a:pos x="1537056" y="64534058"/>
                </a:cxn>
                <a:cxn ang="0">
                  <a:pos x="1537056" y="69142748"/>
                </a:cxn>
                <a:cxn ang="0">
                  <a:pos x="3072873" y="70679805"/>
                </a:cxn>
                <a:cxn ang="0">
                  <a:pos x="24584226" y="78362608"/>
                </a:cxn>
                <a:cxn ang="0">
                  <a:pos x="24584226" y="101409778"/>
                </a:cxn>
                <a:cxn ang="0">
                  <a:pos x="26121283" y="104482651"/>
                </a:cxn>
                <a:cxn ang="0">
                  <a:pos x="29194156" y="104482651"/>
                </a:cxn>
                <a:cxn ang="0">
                  <a:pos x="49168452" y="95264031"/>
                </a:cxn>
                <a:cxn ang="0">
                  <a:pos x="64534058" y="110628398"/>
                </a:cxn>
                <a:cxn ang="0">
                  <a:pos x="69142748" y="112165454"/>
                </a:cxn>
                <a:cxn ang="0">
                  <a:pos x="70679805" y="110628398"/>
                </a:cxn>
                <a:cxn ang="0">
                  <a:pos x="72215622" y="109092581"/>
                </a:cxn>
                <a:cxn ang="0">
                  <a:pos x="79898425" y="89118284"/>
                </a:cxn>
                <a:cxn ang="0">
                  <a:pos x="101409778" y="89118284"/>
                </a:cxn>
                <a:cxn ang="0">
                  <a:pos x="104482651" y="86044172"/>
                </a:cxn>
                <a:cxn ang="0">
                  <a:pos x="104482651" y="82971298"/>
                </a:cxn>
                <a:cxn ang="0">
                  <a:pos x="95264031" y="62997002"/>
                </a:cxn>
                <a:cxn ang="0">
                  <a:pos x="110628398" y="47631396"/>
                </a:cxn>
                <a:cxn ang="0">
                  <a:pos x="112165454" y="43022706"/>
                </a:cxn>
                <a:cxn ang="0">
                  <a:pos x="109092581" y="41485649"/>
                </a:cxn>
                <a:cxn ang="0">
                  <a:pos x="87581228" y="59924129"/>
                </a:cxn>
                <a:cxn ang="0">
                  <a:pos x="87581228" y="64534058"/>
                </a:cxn>
                <a:cxn ang="0">
                  <a:pos x="95264031" y="79898425"/>
                </a:cxn>
                <a:cxn ang="0">
                  <a:pos x="76825552" y="79898425"/>
                </a:cxn>
                <a:cxn ang="0">
                  <a:pos x="72215622" y="82971298"/>
                </a:cxn>
                <a:cxn ang="0">
                  <a:pos x="66069875" y="99873961"/>
                </a:cxn>
                <a:cxn ang="0">
                  <a:pos x="53778382" y="87581228"/>
                </a:cxn>
                <a:cxn ang="0">
                  <a:pos x="49168452" y="86044172"/>
                </a:cxn>
                <a:cxn ang="0">
                  <a:pos x="32267029" y="93726975"/>
                </a:cxn>
                <a:cxn ang="0">
                  <a:pos x="32267029" y="75289735"/>
                </a:cxn>
                <a:cxn ang="0">
                  <a:pos x="29194156" y="72215622"/>
                </a:cxn>
                <a:cxn ang="0">
                  <a:pos x="12291493" y="66069875"/>
                </a:cxn>
                <a:cxn ang="0">
                  <a:pos x="24584226" y="52241325"/>
                </a:cxn>
                <a:cxn ang="0">
                  <a:pos x="26121283" y="47631396"/>
                </a:cxn>
                <a:cxn ang="0">
                  <a:pos x="18438479" y="32267029"/>
                </a:cxn>
                <a:cxn ang="0">
                  <a:pos x="36875719" y="32267029"/>
                </a:cxn>
                <a:cxn ang="0">
                  <a:pos x="39949832" y="29194156"/>
                </a:cxn>
                <a:cxn ang="0">
                  <a:pos x="46095579" y="12291493"/>
                </a:cxn>
                <a:cxn ang="0">
                  <a:pos x="59924129" y="24584226"/>
                </a:cxn>
                <a:cxn ang="0">
                  <a:pos x="64534058" y="26121283"/>
                </a:cxn>
                <a:cxn ang="0">
                  <a:pos x="81435481" y="18438479"/>
                </a:cxn>
                <a:cxn ang="0">
                  <a:pos x="81435481" y="36875719"/>
                </a:cxn>
                <a:cxn ang="0">
                  <a:pos x="84508355" y="39949832"/>
                </a:cxn>
                <a:cxn ang="0">
                  <a:pos x="101409778" y="46095579"/>
                </a:cxn>
                <a:cxn ang="0">
                  <a:pos x="87581228" y="59924129"/>
                </a:cxn>
              </a:cxnLst>
              <a:rect l="0" t="0" r="0" b="0"/>
              <a:pathLst>
                <a:path w="73" h="73">
                  <a:moveTo>
                    <a:pt x="71" y="27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7" y="5"/>
                  </a:cubicBezTo>
                  <a:cubicBezTo>
                    <a:pt x="56" y="5"/>
                    <a:pt x="55" y="5"/>
                    <a:pt x="54" y="5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6"/>
                    <a:pt x="6" y="17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0" y="44"/>
                    <a:pt x="1" y="45"/>
                  </a:cubicBezTo>
                  <a:cubicBezTo>
                    <a:pt x="1" y="45"/>
                    <a:pt x="1" y="46"/>
                    <a:pt x="2" y="46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7"/>
                    <a:pt x="17" y="68"/>
                  </a:cubicBezTo>
                  <a:cubicBezTo>
                    <a:pt x="18" y="68"/>
                    <a:pt x="19" y="68"/>
                    <a:pt x="19" y="68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7" y="72"/>
                    <a:pt x="47" y="71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7" y="58"/>
                    <a:pt x="68" y="57"/>
                    <a:pt x="68" y="56"/>
                  </a:cubicBezTo>
                  <a:cubicBezTo>
                    <a:pt x="69" y="56"/>
                    <a:pt x="69" y="55"/>
                    <a:pt x="68" y="54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3" y="29"/>
                    <a:pt x="73" y="28"/>
                  </a:cubicBezTo>
                  <a:cubicBezTo>
                    <a:pt x="73" y="28"/>
                    <a:pt x="72" y="27"/>
                    <a:pt x="71" y="27"/>
                  </a:cubicBezTo>
                  <a:close/>
                  <a:moveTo>
                    <a:pt x="57" y="39"/>
                  </a:moveTo>
                  <a:cubicBezTo>
                    <a:pt x="57" y="39"/>
                    <a:pt x="56" y="41"/>
                    <a:pt x="57" y="4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8" y="53"/>
                    <a:pt x="47" y="54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8"/>
                    <a:pt x="20" y="47"/>
                    <a:pt x="19" y="4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2"/>
                    <a:pt x="17" y="3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6" y="20"/>
                    <a:pt x="26" y="1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1" y="17"/>
                    <a:pt x="42" y="1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5"/>
                    <a:pt x="53" y="26"/>
                    <a:pt x="55" y="26"/>
                  </a:cubicBezTo>
                  <a:cubicBezTo>
                    <a:pt x="66" y="30"/>
                    <a:pt x="66" y="30"/>
                    <a:pt x="66" y="30"/>
                  </a:cubicBezTo>
                  <a:lnTo>
                    <a:pt x="57" y="3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78" name="Freeform 83"/>
            <p:cNvSpPr/>
            <p:nvPr>
              <p:custDataLst>
                <p:tags r:id="rId84"/>
              </p:custDataLst>
            </p:nvPr>
          </p:nvSpPr>
          <p:spPr>
            <a:xfrm>
              <a:off x="3611721" y="2728912"/>
              <a:ext cx="28575" cy="25400"/>
            </a:xfrm>
            <a:custGeom>
              <a:avLst/>
              <a:gdLst/>
              <a:ahLst/>
              <a:cxnLst>
                <a:cxn ang="0">
                  <a:pos x="28680208" y="8777514"/>
                </a:cxn>
                <a:cxn ang="0">
                  <a:pos x="28680208" y="1463524"/>
                </a:cxn>
                <a:cxn ang="0">
                  <a:pos x="21931313" y="4389362"/>
                </a:cxn>
                <a:cxn ang="0">
                  <a:pos x="20244089" y="4389362"/>
                </a:cxn>
                <a:cxn ang="0">
                  <a:pos x="13496492" y="0"/>
                </a:cxn>
                <a:cxn ang="0">
                  <a:pos x="11809268" y="5851676"/>
                </a:cxn>
                <a:cxn ang="0">
                  <a:pos x="10122044" y="7315200"/>
                </a:cxn>
                <a:cxn ang="0">
                  <a:pos x="3374448" y="7315200"/>
                </a:cxn>
                <a:cxn ang="0">
                  <a:pos x="5061672" y="13166876"/>
                </a:cxn>
                <a:cxn ang="0">
                  <a:pos x="5061672" y="14629190"/>
                </a:cxn>
                <a:cxn ang="0">
                  <a:pos x="0" y="19018552"/>
                </a:cxn>
                <a:cxn ang="0">
                  <a:pos x="6747597" y="20480867"/>
                </a:cxn>
                <a:cxn ang="0">
                  <a:pos x="8434820" y="21944390"/>
                </a:cxn>
                <a:cxn ang="0">
                  <a:pos x="8434820" y="29258381"/>
                </a:cxn>
                <a:cxn ang="0">
                  <a:pos x="15183716" y="26332543"/>
                </a:cxn>
                <a:cxn ang="0">
                  <a:pos x="16870940" y="26332543"/>
                </a:cxn>
                <a:cxn ang="0">
                  <a:pos x="21931313" y="30721905"/>
                </a:cxn>
                <a:cxn ang="0">
                  <a:pos x="25305760" y="24870229"/>
                </a:cxn>
                <a:cxn ang="0">
                  <a:pos x="26992984" y="23406705"/>
                </a:cxn>
                <a:cxn ang="0">
                  <a:pos x="33740581" y="23406705"/>
                </a:cxn>
                <a:cxn ang="0">
                  <a:pos x="30367432" y="17555029"/>
                </a:cxn>
                <a:cxn ang="0">
                  <a:pos x="32053357" y="16092714"/>
                </a:cxn>
                <a:cxn ang="0">
                  <a:pos x="37115028" y="11703352"/>
                </a:cxn>
                <a:cxn ang="0">
                  <a:pos x="30367432" y="10241038"/>
                </a:cxn>
                <a:cxn ang="0">
                  <a:pos x="28680208" y="8777514"/>
                </a:cxn>
              </a:cxnLst>
              <a:rect l="0" t="0" r="0" b="0"/>
              <a:pathLst>
                <a:path w="22" h="21">
                  <a:moveTo>
                    <a:pt x="17" y="6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79" name="Freeform 84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2592546" y="2092325"/>
              <a:ext cx="633413" cy="568325"/>
            </a:xfrm>
            <a:custGeom>
              <a:avLst/>
              <a:gdLst/>
              <a:ahLst/>
              <a:cxnLst>
                <a:cxn ang="0">
                  <a:pos x="690256868" y="390938262"/>
                </a:cxn>
                <a:cxn ang="0">
                  <a:pos x="572407410" y="371008503"/>
                </a:cxn>
                <a:cxn ang="0">
                  <a:pos x="668829694" y="294353966"/>
                </a:cxn>
                <a:cxn ang="0">
                  <a:pos x="618322430" y="242229030"/>
                </a:cxn>
                <a:cxn ang="0">
                  <a:pos x="538736314" y="223830901"/>
                </a:cxn>
                <a:cxn ang="0">
                  <a:pos x="557102816" y="136445051"/>
                </a:cxn>
                <a:cxn ang="0">
                  <a:pos x="624445010" y="42926491"/>
                </a:cxn>
                <a:cxn ang="0">
                  <a:pos x="541798222" y="35260914"/>
                </a:cxn>
                <a:cxn ang="0">
                  <a:pos x="521901384" y="148710470"/>
                </a:cxn>
                <a:cxn ang="0">
                  <a:pos x="454559190" y="84320114"/>
                </a:cxn>
                <a:cxn ang="0">
                  <a:pos x="390277667" y="41393623"/>
                </a:cxn>
                <a:cxn ang="0">
                  <a:pos x="384156325" y="159441783"/>
                </a:cxn>
                <a:cxn ang="0">
                  <a:pos x="290795949" y="50592069"/>
                </a:cxn>
                <a:cxn ang="0">
                  <a:pos x="240288686" y="55191910"/>
                </a:cxn>
                <a:cxn ang="0">
                  <a:pos x="165294813" y="64390356"/>
                </a:cxn>
                <a:cxn ang="0">
                  <a:pos x="186720750" y="127246606"/>
                </a:cxn>
                <a:cxn ang="0">
                  <a:pos x="191312994" y="147176364"/>
                </a:cxn>
                <a:cxn ang="0">
                  <a:pos x="127031472" y="182438516"/>
                </a:cxn>
                <a:cxn ang="0">
                  <a:pos x="185190414" y="223830901"/>
                </a:cxn>
                <a:cxn ang="0">
                  <a:pos x="90299704" y="225365007"/>
                </a:cxn>
                <a:cxn ang="0">
                  <a:pos x="35201433" y="245294766"/>
                </a:cxn>
                <a:cxn ang="0">
                  <a:pos x="19896838" y="332680616"/>
                </a:cxn>
                <a:cxn ang="0">
                  <a:pos x="67342194" y="352611613"/>
                </a:cxn>
                <a:cxn ang="0">
                  <a:pos x="232635770" y="360275952"/>
                </a:cxn>
                <a:cxn ang="0">
                  <a:pos x="99482955" y="427732043"/>
                </a:cxn>
                <a:cxn ang="0">
                  <a:pos x="131623716" y="505920686"/>
                </a:cxn>
                <a:cxn ang="0">
                  <a:pos x="251002273" y="427732043"/>
                </a:cxn>
                <a:cxn ang="0">
                  <a:pos x="160702569" y="577975381"/>
                </a:cxn>
                <a:cxn ang="0">
                  <a:pos x="186720750" y="620901872"/>
                </a:cxn>
                <a:cxn ang="0">
                  <a:pos x="218861511" y="685292228"/>
                </a:cxn>
                <a:cxn ang="0">
                  <a:pos x="257124853" y="650031315"/>
                </a:cxn>
                <a:cxn ang="0">
                  <a:pos x="361198815" y="510519290"/>
                </a:cxn>
                <a:cxn ang="0">
                  <a:pos x="355076235" y="614770401"/>
                </a:cxn>
                <a:cxn ang="0">
                  <a:pos x="419357757" y="645431473"/>
                </a:cxn>
                <a:cxn ang="0">
                  <a:pos x="469863784" y="515119132"/>
                </a:cxn>
                <a:cxn ang="0">
                  <a:pos x="515778804" y="599439246"/>
                </a:cxn>
                <a:cxn ang="0">
                  <a:pos x="546389229" y="653097050"/>
                </a:cxn>
                <a:cxn ang="0">
                  <a:pos x="621384339" y="643898605"/>
                </a:cxn>
                <a:cxn ang="0">
                  <a:pos x="599957165" y="581042355"/>
                </a:cxn>
                <a:cxn ang="0">
                  <a:pos x="573938983" y="553445781"/>
                </a:cxn>
                <a:cxn ang="0">
                  <a:pos x="642811513" y="522784709"/>
                </a:cxn>
                <a:cxn ang="0">
                  <a:pos x="547919565" y="453795750"/>
                </a:cxn>
                <a:cxn ang="0">
                  <a:pos x="688726533" y="458394353"/>
                </a:cxn>
                <a:cxn ang="0">
                  <a:pos x="716275049" y="417000730"/>
                </a:cxn>
                <a:cxn ang="0">
                  <a:pos x="515778804" y="246827633"/>
                </a:cxn>
                <a:cxn ang="0">
                  <a:pos x="400991254" y="206966878"/>
                </a:cxn>
                <a:cxn ang="0">
                  <a:pos x="463742441" y="229963611"/>
                </a:cxn>
                <a:cxn ang="0">
                  <a:pos x="306100544" y="237629188"/>
                </a:cxn>
                <a:cxn ang="0">
                  <a:pos x="365789822" y="271357234"/>
                </a:cxn>
                <a:cxn ang="0">
                  <a:pos x="237228014" y="395538104"/>
                </a:cxn>
                <a:cxn ang="0">
                  <a:pos x="264776531" y="280555679"/>
                </a:cxn>
                <a:cxn ang="0">
                  <a:pos x="301509537" y="459927221"/>
                </a:cxn>
                <a:cxn ang="0">
                  <a:pos x="324467046" y="400136707"/>
                </a:cxn>
                <a:cxn ang="0">
                  <a:pos x="319874802" y="473725508"/>
                </a:cxn>
                <a:cxn ang="0">
                  <a:pos x="368850493" y="361810058"/>
                </a:cxn>
                <a:cxn ang="0">
                  <a:pos x="400991254" y="329614880"/>
                </a:cxn>
                <a:cxn ang="0">
                  <a:pos x="400991254" y="375607107"/>
                </a:cxn>
                <a:cxn ang="0">
                  <a:pos x="469863784" y="492122399"/>
                </a:cxn>
                <a:cxn ang="0">
                  <a:pos x="391809240" y="412402127"/>
                </a:cxn>
                <a:cxn ang="0">
                  <a:pos x="526492391" y="394003998"/>
                </a:cxn>
                <a:cxn ang="0">
                  <a:pos x="454559190" y="334213484"/>
                </a:cxn>
                <a:cxn ang="0">
                  <a:pos x="526492391" y="394003998"/>
                </a:cxn>
              </a:cxnLst>
              <a:rect l="0" t="0" r="0" b="0"/>
              <a:pathLst>
                <a:path w="512" h="459">
                  <a:moveTo>
                    <a:pt x="505" y="264"/>
                  </a:moveTo>
                  <a:cubicBezTo>
                    <a:pt x="470" y="258"/>
                    <a:pt x="470" y="258"/>
                    <a:pt x="470" y="258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6" y="237"/>
                    <a:pt x="497" y="233"/>
                    <a:pt x="494" y="229"/>
                  </a:cubicBezTo>
                  <a:cubicBezTo>
                    <a:pt x="492" y="226"/>
                    <a:pt x="487" y="226"/>
                    <a:pt x="484" y="228"/>
                  </a:cubicBezTo>
                  <a:cubicBezTo>
                    <a:pt x="451" y="255"/>
                    <a:pt x="451" y="255"/>
                    <a:pt x="451" y="255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62" y="226"/>
                    <a:pt x="462" y="226"/>
                    <a:pt x="462" y="226"/>
                  </a:cubicBezTo>
                  <a:cubicBezTo>
                    <a:pt x="465" y="224"/>
                    <a:pt x="466" y="219"/>
                    <a:pt x="463" y="216"/>
                  </a:cubicBezTo>
                  <a:cubicBezTo>
                    <a:pt x="461" y="213"/>
                    <a:pt x="456" y="213"/>
                    <a:pt x="453" y="215"/>
                  </a:cubicBezTo>
                  <a:cubicBezTo>
                    <a:pt x="412" y="248"/>
                    <a:pt x="412" y="248"/>
                    <a:pt x="412" y="248"/>
                  </a:cubicBezTo>
                  <a:cubicBezTo>
                    <a:pt x="374" y="242"/>
                    <a:pt x="374" y="242"/>
                    <a:pt x="374" y="242"/>
                  </a:cubicBezTo>
                  <a:cubicBezTo>
                    <a:pt x="360" y="223"/>
                    <a:pt x="360" y="223"/>
                    <a:pt x="360" y="223"/>
                  </a:cubicBezTo>
                  <a:cubicBezTo>
                    <a:pt x="377" y="194"/>
                    <a:pt x="377" y="194"/>
                    <a:pt x="377" y="194"/>
                  </a:cubicBezTo>
                  <a:cubicBezTo>
                    <a:pt x="367" y="188"/>
                    <a:pt x="367" y="188"/>
                    <a:pt x="367" y="188"/>
                  </a:cubicBezTo>
                  <a:cubicBezTo>
                    <a:pt x="392" y="178"/>
                    <a:pt x="392" y="178"/>
                    <a:pt x="392" y="178"/>
                  </a:cubicBezTo>
                  <a:cubicBezTo>
                    <a:pt x="428" y="195"/>
                    <a:pt x="428" y="195"/>
                    <a:pt x="428" y="195"/>
                  </a:cubicBezTo>
                  <a:cubicBezTo>
                    <a:pt x="431" y="197"/>
                    <a:pt x="436" y="195"/>
                    <a:pt x="437" y="192"/>
                  </a:cubicBezTo>
                  <a:cubicBezTo>
                    <a:pt x="439" y="188"/>
                    <a:pt x="437" y="184"/>
                    <a:pt x="434" y="183"/>
                  </a:cubicBezTo>
                  <a:cubicBezTo>
                    <a:pt x="409" y="171"/>
                    <a:pt x="409" y="171"/>
                    <a:pt x="409" y="171"/>
                  </a:cubicBezTo>
                  <a:cubicBezTo>
                    <a:pt x="440" y="158"/>
                    <a:pt x="440" y="158"/>
                    <a:pt x="440" y="158"/>
                  </a:cubicBezTo>
                  <a:cubicBezTo>
                    <a:pt x="444" y="156"/>
                    <a:pt x="445" y="152"/>
                    <a:pt x="444" y="149"/>
                  </a:cubicBezTo>
                  <a:cubicBezTo>
                    <a:pt x="442" y="145"/>
                    <a:pt x="438" y="144"/>
                    <a:pt x="435" y="145"/>
                  </a:cubicBezTo>
                  <a:cubicBezTo>
                    <a:pt x="404" y="158"/>
                    <a:pt x="404" y="158"/>
                    <a:pt x="404" y="158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4" y="129"/>
                    <a:pt x="412" y="125"/>
                    <a:pt x="409" y="123"/>
                  </a:cubicBezTo>
                  <a:cubicBezTo>
                    <a:pt x="405" y="122"/>
                    <a:pt x="401" y="124"/>
                    <a:pt x="400" y="128"/>
                  </a:cubicBezTo>
                  <a:cubicBezTo>
                    <a:pt x="387" y="165"/>
                    <a:pt x="387" y="165"/>
                    <a:pt x="387" y="165"/>
                  </a:cubicBezTo>
                  <a:cubicBezTo>
                    <a:pt x="351" y="180"/>
                    <a:pt x="351" y="180"/>
                    <a:pt x="351" y="180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25" y="144"/>
                    <a:pt x="325" y="144"/>
                    <a:pt x="325" y="144"/>
                  </a:cubicBezTo>
                  <a:cubicBezTo>
                    <a:pt x="353" y="105"/>
                    <a:pt x="353" y="105"/>
                    <a:pt x="353" y="105"/>
                  </a:cubicBezTo>
                  <a:cubicBezTo>
                    <a:pt x="405" y="99"/>
                    <a:pt x="405" y="99"/>
                    <a:pt x="405" y="99"/>
                  </a:cubicBezTo>
                  <a:cubicBezTo>
                    <a:pt x="409" y="99"/>
                    <a:pt x="412" y="95"/>
                    <a:pt x="412" y="91"/>
                  </a:cubicBezTo>
                  <a:cubicBezTo>
                    <a:pt x="411" y="87"/>
                    <a:pt x="407" y="84"/>
                    <a:pt x="403" y="85"/>
                  </a:cubicBezTo>
                  <a:cubicBezTo>
                    <a:pt x="364" y="89"/>
                    <a:pt x="364" y="89"/>
                    <a:pt x="364" y="89"/>
                  </a:cubicBezTo>
                  <a:cubicBezTo>
                    <a:pt x="376" y="73"/>
                    <a:pt x="376" y="73"/>
                    <a:pt x="376" y="73"/>
                  </a:cubicBezTo>
                  <a:cubicBezTo>
                    <a:pt x="418" y="68"/>
                    <a:pt x="418" y="68"/>
                    <a:pt x="418" y="68"/>
                  </a:cubicBezTo>
                  <a:cubicBezTo>
                    <a:pt x="422" y="68"/>
                    <a:pt x="424" y="64"/>
                    <a:pt x="424" y="60"/>
                  </a:cubicBezTo>
                  <a:cubicBezTo>
                    <a:pt x="424" y="56"/>
                    <a:pt x="420" y="53"/>
                    <a:pt x="416" y="54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408" y="28"/>
                    <a:pt x="408" y="28"/>
                    <a:pt x="408" y="28"/>
                  </a:cubicBezTo>
                  <a:cubicBezTo>
                    <a:pt x="410" y="25"/>
                    <a:pt x="409" y="20"/>
                    <a:pt x="406" y="18"/>
                  </a:cubicBezTo>
                  <a:cubicBezTo>
                    <a:pt x="403" y="15"/>
                    <a:pt x="398" y="16"/>
                    <a:pt x="396" y="19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16"/>
                    <a:pt x="364" y="14"/>
                    <a:pt x="360" y="14"/>
                  </a:cubicBezTo>
                  <a:cubicBezTo>
                    <a:pt x="356" y="15"/>
                    <a:pt x="353" y="19"/>
                    <a:pt x="354" y="23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52" y="81"/>
                    <a:pt x="352" y="81"/>
                    <a:pt x="352" y="81"/>
                  </a:cubicBezTo>
                  <a:cubicBezTo>
                    <a:pt x="343" y="42"/>
                    <a:pt x="343" y="42"/>
                    <a:pt x="343" y="42"/>
                  </a:cubicBezTo>
                  <a:cubicBezTo>
                    <a:pt x="342" y="38"/>
                    <a:pt x="338" y="36"/>
                    <a:pt x="334" y="37"/>
                  </a:cubicBezTo>
                  <a:cubicBezTo>
                    <a:pt x="331" y="37"/>
                    <a:pt x="328" y="41"/>
                    <a:pt x="329" y="45"/>
                  </a:cubicBezTo>
                  <a:cubicBezTo>
                    <a:pt x="341" y="97"/>
                    <a:pt x="341" y="97"/>
                    <a:pt x="341" y="97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04" y="112"/>
                    <a:pt x="304" y="112"/>
                    <a:pt x="304" y="112"/>
                  </a:cubicBezTo>
                  <a:cubicBezTo>
                    <a:pt x="273" y="126"/>
                    <a:pt x="273" y="126"/>
                    <a:pt x="273" y="126"/>
                  </a:cubicBezTo>
                  <a:cubicBezTo>
                    <a:pt x="264" y="116"/>
                    <a:pt x="264" y="116"/>
                    <a:pt x="264" y="116"/>
                  </a:cubicBezTo>
                  <a:cubicBezTo>
                    <a:pt x="266" y="79"/>
                    <a:pt x="266" y="79"/>
                    <a:pt x="266" y="79"/>
                  </a:cubicBezTo>
                  <a:cubicBezTo>
                    <a:pt x="297" y="55"/>
                    <a:pt x="297" y="55"/>
                    <a:pt x="297" y="55"/>
                  </a:cubicBezTo>
                  <a:cubicBezTo>
                    <a:pt x="300" y="52"/>
                    <a:pt x="301" y="48"/>
                    <a:pt x="298" y="45"/>
                  </a:cubicBezTo>
                  <a:cubicBezTo>
                    <a:pt x="296" y="42"/>
                    <a:pt x="292" y="42"/>
                    <a:pt x="289" y="4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9" y="28"/>
                    <a:pt x="269" y="28"/>
                    <a:pt x="269" y="28"/>
                  </a:cubicBezTo>
                  <a:cubicBezTo>
                    <a:pt x="269" y="24"/>
                    <a:pt x="266" y="21"/>
                    <a:pt x="263" y="20"/>
                  </a:cubicBezTo>
                  <a:cubicBezTo>
                    <a:pt x="259" y="20"/>
                    <a:pt x="256" y="23"/>
                    <a:pt x="255" y="27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34" y="41"/>
                    <a:pt x="234" y="41"/>
                    <a:pt x="234" y="41"/>
                  </a:cubicBezTo>
                  <a:cubicBezTo>
                    <a:pt x="231" y="38"/>
                    <a:pt x="227" y="38"/>
                    <a:pt x="224" y="41"/>
                  </a:cubicBezTo>
                  <a:cubicBezTo>
                    <a:pt x="222" y="43"/>
                    <a:pt x="222" y="48"/>
                    <a:pt x="224" y="50"/>
                  </a:cubicBezTo>
                  <a:cubicBezTo>
                    <a:pt x="252" y="78"/>
                    <a:pt x="252" y="78"/>
                    <a:pt x="252" y="78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27" y="128"/>
                    <a:pt x="227" y="128"/>
                    <a:pt x="227" y="128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5" y="34"/>
                    <a:pt x="203" y="30"/>
                    <a:pt x="199" y="29"/>
                  </a:cubicBezTo>
                  <a:cubicBezTo>
                    <a:pt x="195" y="27"/>
                    <a:pt x="191" y="29"/>
                    <a:pt x="190" y="33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2" y="9"/>
                    <a:pt x="180" y="5"/>
                    <a:pt x="176" y="4"/>
                  </a:cubicBezTo>
                  <a:cubicBezTo>
                    <a:pt x="173" y="3"/>
                    <a:pt x="168" y="5"/>
                    <a:pt x="167" y="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8" y="1"/>
                    <a:pt x="134" y="0"/>
                    <a:pt x="130" y="2"/>
                  </a:cubicBezTo>
                  <a:cubicBezTo>
                    <a:pt x="127" y="4"/>
                    <a:pt x="126" y="8"/>
                    <a:pt x="128" y="1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2" y="36"/>
                    <a:pt x="108" y="38"/>
                    <a:pt x="108" y="42"/>
                  </a:cubicBezTo>
                  <a:cubicBezTo>
                    <a:pt x="107" y="46"/>
                    <a:pt x="109" y="50"/>
                    <a:pt x="113" y="51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1" y="68"/>
                    <a:pt x="117" y="71"/>
                    <a:pt x="116" y="74"/>
                  </a:cubicBezTo>
                  <a:cubicBezTo>
                    <a:pt x="116" y="78"/>
                    <a:pt x="118" y="82"/>
                    <a:pt x="122" y="83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57" y="155"/>
                    <a:pt x="157" y="155"/>
                    <a:pt x="157" y="15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4" y="92"/>
                    <a:pt x="121" y="89"/>
                    <a:pt x="117" y="89"/>
                  </a:cubicBezTo>
                  <a:cubicBezTo>
                    <a:pt x="113" y="90"/>
                    <a:pt x="111" y="93"/>
                    <a:pt x="111" y="97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88" y="106"/>
                    <a:pt x="84" y="107"/>
                    <a:pt x="82" y="110"/>
                  </a:cubicBezTo>
                  <a:cubicBezTo>
                    <a:pt x="79" y="113"/>
                    <a:pt x="80" y="117"/>
                    <a:pt x="83" y="119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8" y="142"/>
                    <a:pt x="76" y="143"/>
                    <a:pt x="75" y="144"/>
                  </a:cubicBezTo>
                  <a:cubicBezTo>
                    <a:pt x="74" y="146"/>
                    <a:pt x="74" y="148"/>
                    <a:pt x="74" y="150"/>
                  </a:cubicBezTo>
                  <a:cubicBezTo>
                    <a:pt x="75" y="154"/>
                    <a:pt x="79" y="156"/>
                    <a:pt x="82" y="15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56" y="171"/>
                    <a:pt x="156" y="171"/>
                    <a:pt x="156" y="171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40" y="202"/>
                    <a:pt x="140" y="202"/>
                    <a:pt x="140" y="202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67" y="146"/>
                    <a:pt x="62" y="145"/>
                    <a:pt x="59" y="147"/>
                  </a:cubicBezTo>
                  <a:cubicBezTo>
                    <a:pt x="56" y="150"/>
                    <a:pt x="55" y="154"/>
                    <a:pt x="57" y="157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58" y="188"/>
                    <a:pt x="58" y="188"/>
                    <a:pt x="58" y="188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3" y="149"/>
                    <a:pt x="29" y="148"/>
                    <a:pt x="25" y="150"/>
                  </a:cubicBezTo>
                  <a:cubicBezTo>
                    <a:pt x="22" y="152"/>
                    <a:pt x="21" y="156"/>
                    <a:pt x="23" y="160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5" y="179"/>
                    <a:pt x="1" y="181"/>
                    <a:pt x="1" y="185"/>
                  </a:cubicBezTo>
                  <a:cubicBezTo>
                    <a:pt x="0" y="189"/>
                    <a:pt x="3" y="193"/>
                    <a:pt x="7" y="194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13" y="217"/>
                    <a:pt x="13" y="217"/>
                    <a:pt x="13" y="217"/>
                  </a:cubicBezTo>
                  <a:cubicBezTo>
                    <a:pt x="12" y="218"/>
                    <a:pt x="11" y="220"/>
                    <a:pt x="11" y="221"/>
                  </a:cubicBezTo>
                  <a:cubicBezTo>
                    <a:pt x="10" y="223"/>
                    <a:pt x="11" y="226"/>
                    <a:pt x="12" y="227"/>
                  </a:cubicBezTo>
                  <a:cubicBezTo>
                    <a:pt x="15" y="230"/>
                    <a:pt x="19" y="231"/>
                    <a:pt x="22" y="228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75" y="205"/>
                    <a:pt x="75" y="205"/>
                    <a:pt x="75" y="205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3" y="231"/>
                    <a:pt x="42" y="233"/>
                    <a:pt x="42" y="235"/>
                  </a:cubicBezTo>
                  <a:cubicBezTo>
                    <a:pt x="41" y="237"/>
                    <a:pt x="42" y="239"/>
                    <a:pt x="43" y="240"/>
                  </a:cubicBezTo>
                  <a:cubicBezTo>
                    <a:pt x="46" y="244"/>
                    <a:pt x="50" y="244"/>
                    <a:pt x="53" y="242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34" y="264"/>
                    <a:pt x="134" y="264"/>
                    <a:pt x="134" y="264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06" y="284"/>
                    <a:pt x="106" y="284"/>
                    <a:pt x="106" y="284"/>
                  </a:cubicBezTo>
                  <a:cubicBezTo>
                    <a:pt x="71" y="267"/>
                    <a:pt x="71" y="267"/>
                    <a:pt x="71" y="267"/>
                  </a:cubicBezTo>
                  <a:cubicBezTo>
                    <a:pt x="67" y="265"/>
                    <a:pt x="63" y="267"/>
                    <a:pt x="61" y="270"/>
                  </a:cubicBezTo>
                  <a:cubicBezTo>
                    <a:pt x="60" y="274"/>
                    <a:pt x="61" y="278"/>
                    <a:pt x="65" y="279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0" y="304"/>
                    <a:pt x="58" y="308"/>
                    <a:pt x="60" y="311"/>
                  </a:cubicBezTo>
                  <a:cubicBezTo>
                    <a:pt x="61" y="315"/>
                    <a:pt x="65" y="316"/>
                    <a:pt x="69" y="315"/>
                  </a:cubicBezTo>
                  <a:cubicBezTo>
                    <a:pt x="95" y="304"/>
                    <a:pt x="95" y="304"/>
                    <a:pt x="95" y="304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85" y="331"/>
                    <a:pt x="85" y="333"/>
                    <a:pt x="86" y="335"/>
                  </a:cubicBezTo>
                  <a:cubicBezTo>
                    <a:pt x="87" y="336"/>
                    <a:pt x="88" y="338"/>
                    <a:pt x="90" y="338"/>
                  </a:cubicBezTo>
                  <a:cubicBezTo>
                    <a:pt x="94" y="340"/>
                    <a:pt x="98" y="338"/>
                    <a:pt x="99" y="334"/>
                  </a:cubicBezTo>
                  <a:cubicBezTo>
                    <a:pt x="112" y="297"/>
                    <a:pt x="112" y="297"/>
                    <a:pt x="112" y="297"/>
                  </a:cubicBezTo>
                  <a:cubicBezTo>
                    <a:pt x="159" y="277"/>
                    <a:pt x="159" y="277"/>
                    <a:pt x="159" y="277"/>
                  </a:cubicBezTo>
                  <a:cubicBezTo>
                    <a:pt x="164" y="279"/>
                    <a:pt x="164" y="279"/>
                    <a:pt x="164" y="279"/>
                  </a:cubicBezTo>
                  <a:cubicBezTo>
                    <a:pt x="162" y="313"/>
                    <a:pt x="162" y="313"/>
                    <a:pt x="162" y="313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56" y="357"/>
                    <a:pt x="156" y="357"/>
                    <a:pt x="156" y="357"/>
                  </a:cubicBezTo>
                  <a:cubicBezTo>
                    <a:pt x="104" y="363"/>
                    <a:pt x="104" y="363"/>
                    <a:pt x="104" y="363"/>
                  </a:cubicBezTo>
                  <a:cubicBezTo>
                    <a:pt x="100" y="363"/>
                    <a:pt x="97" y="367"/>
                    <a:pt x="97" y="371"/>
                  </a:cubicBezTo>
                  <a:cubicBezTo>
                    <a:pt x="98" y="375"/>
                    <a:pt x="101" y="378"/>
                    <a:pt x="105" y="377"/>
                  </a:cubicBezTo>
                  <a:cubicBezTo>
                    <a:pt x="145" y="373"/>
                    <a:pt x="145" y="373"/>
                    <a:pt x="145" y="373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91" y="394"/>
                    <a:pt x="91" y="394"/>
                    <a:pt x="91" y="394"/>
                  </a:cubicBezTo>
                  <a:cubicBezTo>
                    <a:pt x="87" y="395"/>
                    <a:pt x="84" y="398"/>
                    <a:pt x="85" y="402"/>
                  </a:cubicBezTo>
                  <a:cubicBezTo>
                    <a:pt x="85" y="406"/>
                    <a:pt x="89" y="409"/>
                    <a:pt x="93" y="409"/>
                  </a:cubicBezTo>
                  <a:cubicBezTo>
                    <a:pt x="122" y="405"/>
                    <a:pt x="122" y="405"/>
                    <a:pt x="122" y="405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2" y="433"/>
                    <a:pt x="103" y="438"/>
                    <a:pt x="106" y="440"/>
                  </a:cubicBezTo>
                  <a:cubicBezTo>
                    <a:pt x="109" y="442"/>
                    <a:pt x="114" y="442"/>
                    <a:pt x="116" y="438"/>
                  </a:cubicBezTo>
                  <a:cubicBezTo>
                    <a:pt x="134" y="414"/>
                    <a:pt x="134" y="414"/>
                    <a:pt x="134" y="414"/>
                  </a:cubicBezTo>
                  <a:cubicBezTo>
                    <a:pt x="140" y="442"/>
                    <a:pt x="140" y="442"/>
                    <a:pt x="140" y="442"/>
                  </a:cubicBezTo>
                  <a:cubicBezTo>
                    <a:pt x="141" y="444"/>
                    <a:pt x="142" y="446"/>
                    <a:pt x="143" y="447"/>
                  </a:cubicBezTo>
                  <a:cubicBezTo>
                    <a:pt x="145" y="448"/>
                    <a:pt x="147" y="448"/>
                    <a:pt x="149" y="448"/>
                  </a:cubicBezTo>
                  <a:cubicBezTo>
                    <a:pt x="153" y="447"/>
                    <a:pt x="155" y="443"/>
                    <a:pt x="154" y="439"/>
                  </a:cubicBezTo>
                  <a:cubicBezTo>
                    <a:pt x="145" y="398"/>
                    <a:pt x="145" y="398"/>
                    <a:pt x="145" y="398"/>
                  </a:cubicBezTo>
                  <a:cubicBezTo>
                    <a:pt x="157" y="381"/>
                    <a:pt x="157" y="381"/>
                    <a:pt x="157" y="381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2"/>
                    <a:pt x="167" y="423"/>
                    <a:pt x="168" y="424"/>
                  </a:cubicBezTo>
                  <a:cubicBezTo>
                    <a:pt x="170" y="426"/>
                    <a:pt x="172" y="426"/>
                    <a:pt x="174" y="426"/>
                  </a:cubicBezTo>
                  <a:cubicBezTo>
                    <a:pt x="178" y="425"/>
                    <a:pt x="181" y="421"/>
                    <a:pt x="180" y="417"/>
                  </a:cubicBezTo>
                  <a:cubicBezTo>
                    <a:pt x="168" y="366"/>
                    <a:pt x="168" y="366"/>
                    <a:pt x="168" y="366"/>
                  </a:cubicBezTo>
                  <a:cubicBezTo>
                    <a:pt x="199" y="322"/>
                    <a:pt x="199" y="322"/>
                    <a:pt x="199" y="322"/>
                  </a:cubicBezTo>
                  <a:cubicBezTo>
                    <a:pt x="208" y="346"/>
                    <a:pt x="208" y="346"/>
                    <a:pt x="208" y="346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3" y="383"/>
                    <a:pt x="233" y="383"/>
                    <a:pt x="233" y="383"/>
                  </a:cubicBezTo>
                  <a:cubicBezTo>
                    <a:pt x="201" y="407"/>
                    <a:pt x="201" y="407"/>
                    <a:pt x="201" y="407"/>
                  </a:cubicBezTo>
                  <a:cubicBezTo>
                    <a:pt x="199" y="409"/>
                    <a:pt x="198" y="414"/>
                    <a:pt x="200" y="417"/>
                  </a:cubicBezTo>
                  <a:cubicBezTo>
                    <a:pt x="202" y="418"/>
                    <a:pt x="203" y="419"/>
                    <a:pt x="205" y="419"/>
                  </a:cubicBezTo>
                  <a:cubicBezTo>
                    <a:pt x="207" y="419"/>
                    <a:pt x="209" y="419"/>
                    <a:pt x="210" y="418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0" y="433"/>
                    <a:pt x="232" y="436"/>
                    <a:pt x="236" y="436"/>
                  </a:cubicBezTo>
                  <a:cubicBezTo>
                    <a:pt x="240" y="436"/>
                    <a:pt x="243" y="434"/>
                    <a:pt x="243" y="430"/>
                  </a:cubicBezTo>
                  <a:cubicBezTo>
                    <a:pt x="245" y="402"/>
                    <a:pt x="245" y="402"/>
                    <a:pt x="245" y="402"/>
                  </a:cubicBezTo>
                  <a:cubicBezTo>
                    <a:pt x="265" y="421"/>
                    <a:pt x="265" y="421"/>
                    <a:pt x="265" y="421"/>
                  </a:cubicBezTo>
                  <a:cubicBezTo>
                    <a:pt x="267" y="424"/>
                    <a:pt x="272" y="424"/>
                    <a:pt x="274" y="421"/>
                  </a:cubicBezTo>
                  <a:cubicBezTo>
                    <a:pt x="277" y="419"/>
                    <a:pt x="277" y="414"/>
                    <a:pt x="274" y="412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9" y="342"/>
                    <a:pt x="249" y="342"/>
                    <a:pt x="249" y="342"/>
                  </a:cubicBezTo>
                  <a:cubicBezTo>
                    <a:pt x="263" y="355"/>
                    <a:pt x="263" y="355"/>
                    <a:pt x="263" y="355"/>
                  </a:cubicBezTo>
                  <a:cubicBezTo>
                    <a:pt x="285" y="329"/>
                    <a:pt x="285" y="329"/>
                    <a:pt x="285" y="329"/>
                  </a:cubicBezTo>
                  <a:cubicBezTo>
                    <a:pt x="307" y="336"/>
                    <a:pt x="307" y="336"/>
                    <a:pt x="307" y="336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10" y="424"/>
                    <a:pt x="310" y="424"/>
                    <a:pt x="310" y="424"/>
                  </a:cubicBezTo>
                  <a:cubicBezTo>
                    <a:pt x="309" y="428"/>
                    <a:pt x="311" y="432"/>
                    <a:pt x="315" y="433"/>
                  </a:cubicBezTo>
                  <a:cubicBezTo>
                    <a:pt x="317" y="434"/>
                    <a:pt x="319" y="434"/>
                    <a:pt x="321" y="433"/>
                  </a:cubicBezTo>
                  <a:cubicBezTo>
                    <a:pt x="322" y="432"/>
                    <a:pt x="324" y="431"/>
                    <a:pt x="324" y="429"/>
                  </a:cubicBezTo>
                  <a:cubicBezTo>
                    <a:pt x="337" y="391"/>
                    <a:pt x="337" y="391"/>
                    <a:pt x="337" y="391"/>
                  </a:cubicBezTo>
                  <a:cubicBezTo>
                    <a:pt x="347" y="409"/>
                    <a:pt x="347" y="409"/>
                    <a:pt x="347" y="409"/>
                  </a:cubicBezTo>
                  <a:cubicBezTo>
                    <a:pt x="333" y="449"/>
                    <a:pt x="333" y="449"/>
                    <a:pt x="333" y="449"/>
                  </a:cubicBezTo>
                  <a:cubicBezTo>
                    <a:pt x="332" y="453"/>
                    <a:pt x="334" y="457"/>
                    <a:pt x="338" y="458"/>
                  </a:cubicBezTo>
                  <a:cubicBezTo>
                    <a:pt x="340" y="459"/>
                    <a:pt x="342" y="459"/>
                    <a:pt x="344" y="458"/>
                  </a:cubicBezTo>
                  <a:cubicBezTo>
                    <a:pt x="345" y="457"/>
                    <a:pt x="346" y="455"/>
                    <a:pt x="347" y="454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73" y="456"/>
                    <a:pt x="377" y="457"/>
                    <a:pt x="381" y="455"/>
                  </a:cubicBezTo>
                  <a:cubicBezTo>
                    <a:pt x="384" y="453"/>
                    <a:pt x="386" y="449"/>
                    <a:pt x="384" y="445"/>
                  </a:cubicBezTo>
                  <a:cubicBezTo>
                    <a:pt x="369" y="419"/>
                    <a:pt x="369" y="419"/>
                    <a:pt x="369" y="419"/>
                  </a:cubicBezTo>
                  <a:cubicBezTo>
                    <a:pt x="398" y="426"/>
                    <a:pt x="398" y="426"/>
                    <a:pt x="398" y="426"/>
                  </a:cubicBezTo>
                  <a:cubicBezTo>
                    <a:pt x="402" y="426"/>
                    <a:pt x="406" y="424"/>
                    <a:pt x="406" y="420"/>
                  </a:cubicBezTo>
                  <a:cubicBezTo>
                    <a:pt x="407" y="416"/>
                    <a:pt x="405" y="412"/>
                    <a:pt x="401" y="411"/>
                  </a:cubicBezTo>
                  <a:cubicBezTo>
                    <a:pt x="360" y="402"/>
                    <a:pt x="360" y="402"/>
                    <a:pt x="360" y="402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89" y="393"/>
                    <a:pt x="389" y="393"/>
                    <a:pt x="389" y="393"/>
                  </a:cubicBezTo>
                  <a:cubicBezTo>
                    <a:pt x="393" y="394"/>
                    <a:pt x="397" y="392"/>
                    <a:pt x="398" y="388"/>
                  </a:cubicBezTo>
                  <a:cubicBezTo>
                    <a:pt x="398" y="384"/>
                    <a:pt x="396" y="380"/>
                    <a:pt x="392" y="379"/>
                  </a:cubicBezTo>
                  <a:cubicBezTo>
                    <a:pt x="341" y="367"/>
                    <a:pt x="341" y="367"/>
                    <a:pt x="341" y="367"/>
                  </a:cubicBezTo>
                  <a:cubicBezTo>
                    <a:pt x="320" y="329"/>
                    <a:pt x="320" y="329"/>
                    <a:pt x="320" y="329"/>
                  </a:cubicBezTo>
                  <a:cubicBezTo>
                    <a:pt x="326" y="307"/>
                    <a:pt x="326" y="307"/>
                    <a:pt x="326" y="307"/>
                  </a:cubicBezTo>
                  <a:cubicBezTo>
                    <a:pt x="345" y="304"/>
                    <a:pt x="345" y="304"/>
                    <a:pt x="345" y="304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75" y="361"/>
                    <a:pt x="375" y="361"/>
                    <a:pt x="375" y="361"/>
                  </a:cubicBezTo>
                  <a:cubicBezTo>
                    <a:pt x="375" y="365"/>
                    <a:pt x="378" y="368"/>
                    <a:pt x="382" y="367"/>
                  </a:cubicBezTo>
                  <a:cubicBezTo>
                    <a:pt x="386" y="367"/>
                    <a:pt x="389" y="363"/>
                    <a:pt x="388" y="360"/>
                  </a:cubicBezTo>
                  <a:cubicBezTo>
                    <a:pt x="385" y="332"/>
                    <a:pt x="385" y="332"/>
                    <a:pt x="385" y="332"/>
                  </a:cubicBezTo>
                  <a:cubicBezTo>
                    <a:pt x="412" y="352"/>
                    <a:pt x="412" y="352"/>
                    <a:pt x="412" y="352"/>
                  </a:cubicBezTo>
                  <a:cubicBezTo>
                    <a:pt x="415" y="354"/>
                    <a:pt x="420" y="353"/>
                    <a:pt x="422" y="350"/>
                  </a:cubicBezTo>
                  <a:cubicBezTo>
                    <a:pt x="424" y="347"/>
                    <a:pt x="423" y="343"/>
                    <a:pt x="420" y="341"/>
                  </a:cubicBezTo>
                  <a:cubicBezTo>
                    <a:pt x="393" y="321"/>
                    <a:pt x="393" y="321"/>
                    <a:pt x="393" y="321"/>
                  </a:cubicBezTo>
                  <a:cubicBezTo>
                    <a:pt x="420" y="315"/>
                    <a:pt x="420" y="315"/>
                    <a:pt x="420" y="315"/>
                  </a:cubicBezTo>
                  <a:cubicBezTo>
                    <a:pt x="424" y="314"/>
                    <a:pt x="426" y="311"/>
                    <a:pt x="425" y="307"/>
                  </a:cubicBezTo>
                  <a:cubicBezTo>
                    <a:pt x="424" y="303"/>
                    <a:pt x="420" y="301"/>
                    <a:pt x="417" y="302"/>
                  </a:cubicBezTo>
                  <a:cubicBezTo>
                    <a:pt x="378" y="311"/>
                    <a:pt x="378" y="311"/>
                    <a:pt x="378" y="311"/>
                  </a:cubicBezTo>
                  <a:cubicBezTo>
                    <a:pt x="358" y="296"/>
                    <a:pt x="358" y="296"/>
                    <a:pt x="358" y="296"/>
                  </a:cubicBezTo>
                  <a:cubicBezTo>
                    <a:pt x="353" y="269"/>
                    <a:pt x="353" y="269"/>
                    <a:pt x="353" y="269"/>
                  </a:cubicBezTo>
                  <a:cubicBezTo>
                    <a:pt x="372" y="256"/>
                    <a:pt x="372" y="256"/>
                    <a:pt x="372" y="256"/>
                  </a:cubicBezTo>
                  <a:cubicBezTo>
                    <a:pt x="409" y="262"/>
                    <a:pt x="409" y="262"/>
                    <a:pt x="409" y="262"/>
                  </a:cubicBezTo>
                  <a:cubicBezTo>
                    <a:pt x="437" y="307"/>
                    <a:pt x="437" y="307"/>
                    <a:pt x="437" y="307"/>
                  </a:cubicBezTo>
                  <a:cubicBezTo>
                    <a:pt x="439" y="310"/>
                    <a:pt x="444" y="311"/>
                    <a:pt x="447" y="309"/>
                  </a:cubicBezTo>
                  <a:cubicBezTo>
                    <a:pt x="451" y="307"/>
                    <a:pt x="452" y="303"/>
                    <a:pt x="450" y="299"/>
                  </a:cubicBezTo>
                  <a:cubicBezTo>
                    <a:pt x="429" y="266"/>
                    <a:pt x="429" y="266"/>
                    <a:pt x="429" y="266"/>
                  </a:cubicBezTo>
                  <a:cubicBezTo>
                    <a:pt x="449" y="269"/>
                    <a:pt x="449" y="269"/>
                    <a:pt x="449" y="269"/>
                  </a:cubicBezTo>
                  <a:cubicBezTo>
                    <a:pt x="471" y="305"/>
                    <a:pt x="471" y="305"/>
                    <a:pt x="471" y="305"/>
                  </a:cubicBezTo>
                  <a:cubicBezTo>
                    <a:pt x="473" y="308"/>
                    <a:pt x="478" y="309"/>
                    <a:pt x="481" y="307"/>
                  </a:cubicBezTo>
                  <a:cubicBezTo>
                    <a:pt x="484" y="305"/>
                    <a:pt x="485" y="300"/>
                    <a:pt x="483" y="297"/>
                  </a:cubicBezTo>
                  <a:cubicBezTo>
                    <a:pt x="468" y="272"/>
                    <a:pt x="468" y="272"/>
                    <a:pt x="468" y="272"/>
                  </a:cubicBezTo>
                  <a:cubicBezTo>
                    <a:pt x="503" y="278"/>
                    <a:pt x="503" y="278"/>
                    <a:pt x="503" y="278"/>
                  </a:cubicBezTo>
                  <a:cubicBezTo>
                    <a:pt x="507" y="279"/>
                    <a:pt x="511" y="276"/>
                    <a:pt x="511" y="272"/>
                  </a:cubicBezTo>
                  <a:cubicBezTo>
                    <a:pt x="512" y="268"/>
                    <a:pt x="509" y="265"/>
                    <a:pt x="505" y="264"/>
                  </a:cubicBezTo>
                  <a:close/>
                  <a:moveTo>
                    <a:pt x="315" y="158"/>
                  </a:moveTo>
                  <a:cubicBezTo>
                    <a:pt x="315" y="158"/>
                    <a:pt x="316" y="158"/>
                    <a:pt x="316" y="158"/>
                  </a:cubicBezTo>
                  <a:cubicBezTo>
                    <a:pt x="337" y="161"/>
                    <a:pt x="337" y="161"/>
                    <a:pt x="337" y="161"/>
                  </a:cubicBezTo>
                  <a:cubicBezTo>
                    <a:pt x="337" y="161"/>
                    <a:pt x="336" y="181"/>
                    <a:pt x="336" y="187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9" y="196"/>
                    <a:pt x="299" y="196"/>
                    <a:pt x="299" y="196"/>
                  </a:cubicBezTo>
                  <a:cubicBezTo>
                    <a:pt x="288" y="196"/>
                    <a:pt x="288" y="196"/>
                    <a:pt x="288" y="196"/>
                  </a:cubicBezTo>
                  <a:lnTo>
                    <a:pt x="315" y="158"/>
                  </a:lnTo>
                  <a:close/>
                  <a:moveTo>
                    <a:pt x="262" y="135"/>
                  </a:moveTo>
                  <a:cubicBezTo>
                    <a:pt x="263" y="136"/>
                    <a:pt x="263" y="136"/>
                    <a:pt x="263" y="136"/>
                  </a:cubicBezTo>
                  <a:cubicBezTo>
                    <a:pt x="264" y="137"/>
                    <a:pt x="265" y="137"/>
                    <a:pt x="265" y="138"/>
                  </a:cubicBezTo>
                  <a:cubicBezTo>
                    <a:pt x="269" y="141"/>
                    <a:pt x="275" y="141"/>
                    <a:pt x="279" y="139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50"/>
                  </a:cubicBezTo>
                  <a:cubicBezTo>
                    <a:pt x="276" y="188"/>
                    <a:pt x="276" y="188"/>
                    <a:pt x="276" y="188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59" y="186"/>
                    <a:pt x="259" y="186"/>
                    <a:pt x="259" y="186"/>
                  </a:cubicBezTo>
                  <a:lnTo>
                    <a:pt x="262" y="135"/>
                  </a:lnTo>
                  <a:close/>
                  <a:moveTo>
                    <a:pt x="188" y="165"/>
                  </a:moveTo>
                  <a:cubicBezTo>
                    <a:pt x="194" y="164"/>
                    <a:pt x="199" y="160"/>
                    <a:pt x="200" y="155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28" y="144"/>
                    <a:pt x="234" y="142"/>
                    <a:pt x="238" y="13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39" y="177"/>
                    <a:pt x="239" y="177"/>
                    <a:pt x="239" y="17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17" y="197"/>
                    <a:pt x="217" y="197"/>
                    <a:pt x="217" y="197"/>
                  </a:cubicBezTo>
                  <a:cubicBezTo>
                    <a:pt x="175" y="167"/>
                    <a:pt x="175" y="167"/>
                    <a:pt x="175" y="167"/>
                  </a:cubicBezTo>
                  <a:lnTo>
                    <a:pt x="188" y="165"/>
                  </a:lnTo>
                  <a:close/>
                  <a:moveTo>
                    <a:pt x="161" y="261"/>
                  </a:moveTo>
                  <a:cubicBezTo>
                    <a:pt x="155" y="258"/>
                    <a:pt x="155" y="258"/>
                    <a:pt x="155" y="258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7" y="237"/>
                    <a:pt x="167" y="231"/>
                    <a:pt x="163" y="226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72" y="198"/>
                    <a:pt x="175" y="192"/>
                    <a:pt x="174" y="186"/>
                  </a:cubicBezTo>
                  <a:cubicBezTo>
                    <a:pt x="173" y="183"/>
                    <a:pt x="173" y="183"/>
                    <a:pt x="173" y="183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02" y="229"/>
                    <a:pt x="202" y="229"/>
                    <a:pt x="202" y="229"/>
                  </a:cubicBezTo>
                  <a:cubicBezTo>
                    <a:pt x="214" y="238"/>
                    <a:pt x="214" y="238"/>
                    <a:pt x="214" y="238"/>
                  </a:cubicBezTo>
                  <a:lnTo>
                    <a:pt x="161" y="261"/>
                  </a:lnTo>
                  <a:close/>
                  <a:moveTo>
                    <a:pt x="197" y="300"/>
                  </a:moveTo>
                  <a:cubicBezTo>
                    <a:pt x="196" y="300"/>
                    <a:pt x="196" y="300"/>
                    <a:pt x="196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9" y="276"/>
                    <a:pt x="178" y="273"/>
                    <a:pt x="175" y="270"/>
                  </a:cubicBezTo>
                  <a:cubicBezTo>
                    <a:pt x="215" y="253"/>
                    <a:pt x="215" y="253"/>
                    <a:pt x="215" y="253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24" y="261"/>
                    <a:pt x="224" y="261"/>
                    <a:pt x="224" y="261"/>
                  </a:cubicBezTo>
                  <a:lnTo>
                    <a:pt x="197" y="300"/>
                  </a:lnTo>
                  <a:close/>
                  <a:moveTo>
                    <a:pt x="237" y="317"/>
                  </a:moveTo>
                  <a:cubicBezTo>
                    <a:pt x="236" y="318"/>
                    <a:pt x="234" y="318"/>
                    <a:pt x="233" y="319"/>
                  </a:cubicBezTo>
                  <a:cubicBezTo>
                    <a:pt x="216" y="326"/>
                    <a:pt x="216" y="326"/>
                    <a:pt x="216" y="326"/>
                  </a:cubicBezTo>
                  <a:cubicBezTo>
                    <a:pt x="209" y="309"/>
                    <a:pt x="209" y="309"/>
                    <a:pt x="209" y="309"/>
                  </a:cubicBezTo>
                  <a:cubicBezTo>
                    <a:pt x="209" y="309"/>
                    <a:pt x="209" y="308"/>
                    <a:pt x="209" y="308"/>
                  </a:cubicBezTo>
                  <a:cubicBezTo>
                    <a:pt x="236" y="270"/>
                    <a:pt x="236" y="270"/>
                    <a:pt x="236" y="270"/>
                  </a:cubicBezTo>
                  <a:cubicBezTo>
                    <a:pt x="240" y="280"/>
                    <a:pt x="240" y="280"/>
                    <a:pt x="240" y="280"/>
                  </a:cubicBezTo>
                  <a:lnTo>
                    <a:pt x="237" y="317"/>
                  </a:lnTo>
                  <a:close/>
                  <a:moveTo>
                    <a:pt x="238" y="247"/>
                  </a:moveTo>
                  <a:cubicBezTo>
                    <a:pt x="241" y="236"/>
                    <a:pt x="241" y="236"/>
                    <a:pt x="241" y="236"/>
                  </a:cubicBezTo>
                  <a:cubicBezTo>
                    <a:pt x="231" y="230"/>
                    <a:pt x="231" y="230"/>
                    <a:pt x="231" y="230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38" y="212"/>
                    <a:pt x="238" y="212"/>
                    <a:pt x="238" y="212"/>
                  </a:cubicBezTo>
                  <a:cubicBezTo>
                    <a:pt x="250" y="215"/>
                    <a:pt x="250" y="215"/>
                    <a:pt x="250" y="215"/>
                  </a:cubicBezTo>
                  <a:cubicBezTo>
                    <a:pt x="256" y="205"/>
                    <a:pt x="256" y="205"/>
                    <a:pt x="256" y="205"/>
                  </a:cubicBezTo>
                  <a:cubicBezTo>
                    <a:pt x="262" y="215"/>
                    <a:pt x="262" y="215"/>
                    <a:pt x="262" y="215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1" y="224"/>
                    <a:pt x="271" y="224"/>
                    <a:pt x="271" y="224"/>
                  </a:cubicBezTo>
                  <a:cubicBezTo>
                    <a:pt x="281" y="230"/>
                    <a:pt x="281" y="230"/>
                    <a:pt x="281" y="230"/>
                  </a:cubicBezTo>
                  <a:cubicBezTo>
                    <a:pt x="271" y="236"/>
                    <a:pt x="271" y="236"/>
                    <a:pt x="271" y="236"/>
                  </a:cubicBezTo>
                  <a:cubicBezTo>
                    <a:pt x="273" y="247"/>
                    <a:pt x="273" y="247"/>
                    <a:pt x="273" y="247"/>
                  </a:cubicBezTo>
                  <a:cubicBezTo>
                    <a:pt x="262" y="245"/>
                    <a:pt x="262" y="245"/>
                    <a:pt x="262" y="245"/>
                  </a:cubicBezTo>
                  <a:cubicBezTo>
                    <a:pt x="256" y="255"/>
                    <a:pt x="256" y="255"/>
                    <a:pt x="256" y="255"/>
                  </a:cubicBezTo>
                  <a:cubicBezTo>
                    <a:pt x="250" y="245"/>
                    <a:pt x="250" y="245"/>
                    <a:pt x="250" y="245"/>
                  </a:cubicBezTo>
                  <a:lnTo>
                    <a:pt x="238" y="247"/>
                  </a:lnTo>
                  <a:close/>
                  <a:moveTo>
                    <a:pt x="324" y="292"/>
                  </a:moveTo>
                  <a:cubicBezTo>
                    <a:pt x="318" y="293"/>
                    <a:pt x="313" y="297"/>
                    <a:pt x="312" y="303"/>
                  </a:cubicBezTo>
                  <a:cubicBezTo>
                    <a:pt x="307" y="321"/>
                    <a:pt x="307" y="321"/>
                    <a:pt x="307" y="321"/>
                  </a:cubicBezTo>
                  <a:cubicBezTo>
                    <a:pt x="289" y="315"/>
                    <a:pt x="289" y="315"/>
                    <a:pt x="289" y="315"/>
                  </a:cubicBezTo>
                  <a:cubicBezTo>
                    <a:pt x="284" y="314"/>
                    <a:pt x="278" y="315"/>
                    <a:pt x="274" y="320"/>
                  </a:cubicBezTo>
                  <a:cubicBezTo>
                    <a:pt x="262" y="334"/>
                    <a:pt x="262" y="334"/>
                    <a:pt x="262" y="334"/>
                  </a:cubicBezTo>
                  <a:cubicBezTo>
                    <a:pt x="250" y="323"/>
                    <a:pt x="250" y="323"/>
                    <a:pt x="250" y="323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73" y="280"/>
                    <a:pt x="273" y="280"/>
                    <a:pt x="273" y="280"/>
                  </a:cubicBezTo>
                  <a:cubicBezTo>
                    <a:pt x="280" y="261"/>
                    <a:pt x="280" y="261"/>
                    <a:pt x="280" y="261"/>
                  </a:cubicBezTo>
                  <a:cubicBezTo>
                    <a:pt x="284" y="261"/>
                    <a:pt x="284" y="261"/>
                    <a:pt x="284" y="261"/>
                  </a:cubicBezTo>
                  <a:cubicBezTo>
                    <a:pt x="328" y="292"/>
                    <a:pt x="328" y="292"/>
                    <a:pt x="328" y="292"/>
                  </a:cubicBezTo>
                  <a:lnTo>
                    <a:pt x="324" y="292"/>
                  </a:lnTo>
                  <a:close/>
                  <a:moveTo>
                    <a:pt x="344" y="257"/>
                  </a:moveTo>
                  <a:cubicBezTo>
                    <a:pt x="340" y="260"/>
                    <a:pt x="337" y="266"/>
                    <a:pt x="338" y="272"/>
                  </a:cubicBezTo>
                  <a:cubicBezTo>
                    <a:pt x="341" y="284"/>
                    <a:pt x="341" y="284"/>
                    <a:pt x="341" y="284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4" y="241"/>
                    <a:pt x="294" y="241"/>
                    <a:pt x="294" y="241"/>
                  </a:cubicBezTo>
                  <a:cubicBezTo>
                    <a:pt x="310" y="228"/>
                    <a:pt x="310" y="228"/>
                    <a:pt x="310" y="228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48" y="216"/>
                    <a:pt x="348" y="216"/>
                    <a:pt x="348" y="216"/>
                  </a:cubicBezTo>
                  <a:cubicBezTo>
                    <a:pt x="345" y="221"/>
                    <a:pt x="345" y="227"/>
                    <a:pt x="349" y="232"/>
                  </a:cubicBezTo>
                  <a:cubicBezTo>
                    <a:pt x="360" y="246"/>
                    <a:pt x="360" y="246"/>
                    <a:pt x="360" y="246"/>
                  </a:cubicBezTo>
                  <a:lnTo>
                    <a:pt x="344" y="257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0" name="Freeform 85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3599021" y="2790825"/>
              <a:ext cx="263525" cy="239713"/>
            </a:xfrm>
            <a:custGeom>
              <a:avLst/>
              <a:gdLst/>
              <a:ahLst/>
              <a:cxnLst>
                <a:cxn ang="0">
                  <a:pos x="286237638" y="141991648"/>
                </a:cxn>
                <a:cxn ang="0">
                  <a:pos x="237255393" y="143518891"/>
                </a:cxn>
                <a:cxn ang="0">
                  <a:pos x="270930919" y="105348921"/>
                </a:cxn>
                <a:cxn ang="0">
                  <a:pos x="246439177" y="88554183"/>
                </a:cxn>
                <a:cxn ang="0">
                  <a:pos x="212764889" y="106874929"/>
                </a:cxn>
                <a:cxn ang="0">
                  <a:pos x="237255393" y="42750466"/>
                </a:cxn>
                <a:cxn ang="0">
                  <a:pos x="223479098" y="27481736"/>
                </a:cxn>
                <a:cxn ang="0">
                  <a:pos x="202049443" y="4580495"/>
                </a:cxn>
                <a:cxn ang="0">
                  <a:pos x="186742723" y="25955728"/>
                </a:cxn>
                <a:cxn ang="0">
                  <a:pos x="151536773" y="54964708"/>
                </a:cxn>
                <a:cxn ang="0">
                  <a:pos x="142352988" y="18321981"/>
                </a:cxn>
                <a:cxn ang="0">
                  <a:pos x="143883413" y="54964708"/>
                </a:cxn>
                <a:cxn ang="0">
                  <a:pos x="108678700" y="36642727"/>
                </a:cxn>
                <a:cxn ang="0">
                  <a:pos x="87249045" y="18321981"/>
                </a:cxn>
                <a:cxn ang="0">
                  <a:pos x="71942325" y="45803718"/>
                </a:cxn>
                <a:cxn ang="0">
                  <a:pos x="62757303" y="64125699"/>
                </a:cxn>
                <a:cxn ang="0">
                  <a:pos x="93371980" y="112982668"/>
                </a:cxn>
                <a:cxn ang="0">
                  <a:pos x="47450584" y="91607435"/>
                </a:cxn>
                <a:cxn ang="0">
                  <a:pos x="41328886" y="120616415"/>
                </a:cxn>
                <a:cxn ang="0">
                  <a:pos x="59696454" y="145044900"/>
                </a:cxn>
                <a:cxn ang="0">
                  <a:pos x="16837144" y="125196910"/>
                </a:cxn>
                <a:cxn ang="0">
                  <a:pos x="4592511" y="154205890"/>
                </a:cxn>
                <a:cxn ang="0">
                  <a:pos x="35205950" y="154205890"/>
                </a:cxn>
                <a:cxn ang="0">
                  <a:pos x="59696454" y="154205890"/>
                </a:cxn>
                <a:cxn ang="0">
                  <a:pos x="76533599" y="198482364"/>
                </a:cxn>
                <a:cxn ang="0">
                  <a:pos x="50512670" y="221384841"/>
                </a:cxn>
                <a:cxn ang="0">
                  <a:pos x="76533599" y="230545831"/>
                </a:cxn>
                <a:cxn ang="0">
                  <a:pos x="114800398" y="238179578"/>
                </a:cxn>
                <a:cxn ang="0">
                  <a:pos x="79595685" y="268715802"/>
                </a:cxn>
                <a:cxn ang="0">
                  <a:pos x="99493678" y="293144286"/>
                </a:cxn>
                <a:cxn ang="0">
                  <a:pos x="113269973" y="265661314"/>
                </a:cxn>
                <a:cxn ang="0">
                  <a:pos x="123985419" y="242760073"/>
                </a:cxn>
                <a:cxn ang="0">
                  <a:pos x="148475924" y="270241810"/>
                </a:cxn>
                <a:cxn ang="0">
                  <a:pos x="177558938" y="273295061"/>
                </a:cxn>
                <a:cxn ang="0">
                  <a:pos x="171436003" y="218331589"/>
                </a:cxn>
                <a:cxn ang="0">
                  <a:pos x="221948673" y="267188558"/>
                </a:cxn>
                <a:cxn ang="0">
                  <a:pos x="238785817" y="280930044"/>
                </a:cxn>
                <a:cxn ang="0">
                  <a:pos x="266338408" y="267188558"/>
                </a:cxn>
                <a:cxn ang="0">
                  <a:pos x="238785817" y="233599083"/>
                </a:cxn>
                <a:cxn ang="0">
                  <a:pos x="214295313" y="187795365"/>
                </a:cxn>
                <a:cxn ang="0">
                  <a:pos x="254092537" y="196956356"/>
                </a:cxn>
                <a:cxn ang="0">
                  <a:pos x="275522192" y="177108367"/>
                </a:cxn>
                <a:cxn ang="0">
                  <a:pos x="237255393" y="151152638"/>
                </a:cxn>
                <a:cxn ang="0">
                  <a:pos x="286237638" y="151152638"/>
                </a:cxn>
                <a:cxn ang="0">
                  <a:pos x="326034862" y="146572143"/>
                </a:cxn>
                <a:cxn ang="0">
                  <a:pos x="206641953" y="112982668"/>
                </a:cxn>
                <a:cxn ang="0">
                  <a:pos x="156129283" y="90080191"/>
                </a:cxn>
                <a:cxn ang="0">
                  <a:pos x="169905579" y="120616415"/>
                </a:cxn>
                <a:cxn ang="0">
                  <a:pos x="120923333" y="97715174"/>
                </a:cxn>
                <a:cxn ang="0">
                  <a:pos x="143883413" y="131304649"/>
                </a:cxn>
                <a:cxn ang="0">
                  <a:pos x="107147038" y="166420132"/>
                </a:cxn>
                <a:cxn ang="0">
                  <a:pos x="136230053" y="143518891"/>
                </a:cxn>
                <a:cxn ang="0">
                  <a:pos x="133169204" y="198482364"/>
                </a:cxn>
                <a:cxn ang="0">
                  <a:pos x="146945499" y="172527871"/>
                </a:cxn>
                <a:cxn ang="0">
                  <a:pos x="142352988" y="203062859"/>
                </a:cxn>
                <a:cxn ang="0">
                  <a:pos x="146945499" y="151152638"/>
                </a:cxn>
                <a:cxn ang="0">
                  <a:pos x="171436003" y="135883909"/>
                </a:cxn>
                <a:cxn ang="0">
                  <a:pos x="165313068" y="163366881"/>
                </a:cxn>
                <a:cxn ang="0">
                  <a:pos x="192865658" y="198482364"/>
                </a:cxn>
                <a:cxn ang="0">
                  <a:pos x="179089363" y="178634375"/>
                </a:cxn>
                <a:cxn ang="0">
                  <a:pos x="218887824" y="164892889"/>
                </a:cxn>
                <a:cxn ang="0">
                  <a:pos x="217356162" y="117563163"/>
                </a:cxn>
              </a:cxnLst>
              <a:rect l="0" t="0" r="0" b="0"/>
              <a:pathLst>
                <a:path w="213" h="194">
                  <a:moveTo>
                    <a:pt x="210" y="93"/>
                  </a:moveTo>
                  <a:cubicBezTo>
                    <a:pt x="195" y="93"/>
                    <a:pt x="195" y="93"/>
                    <a:pt x="195" y="93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4" y="83"/>
                    <a:pt x="204" y="81"/>
                    <a:pt x="202" y="80"/>
                  </a:cubicBezTo>
                  <a:cubicBezTo>
                    <a:pt x="201" y="79"/>
                    <a:pt x="199" y="79"/>
                    <a:pt x="198" y="80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90" y="80"/>
                    <a:pt x="190" y="78"/>
                    <a:pt x="189" y="77"/>
                  </a:cubicBezTo>
                  <a:cubicBezTo>
                    <a:pt x="188" y="76"/>
                    <a:pt x="186" y="76"/>
                    <a:pt x="185" y="77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5" y="71"/>
                    <a:pt x="176" y="70"/>
                    <a:pt x="177" y="69"/>
                  </a:cubicBezTo>
                  <a:cubicBezTo>
                    <a:pt x="177" y="67"/>
                    <a:pt x="176" y="66"/>
                    <a:pt x="175" y="65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4"/>
                    <a:pt x="177" y="52"/>
                    <a:pt x="176" y="51"/>
                  </a:cubicBezTo>
                  <a:cubicBezTo>
                    <a:pt x="175" y="50"/>
                    <a:pt x="174" y="49"/>
                    <a:pt x="172" y="50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3" y="45"/>
                    <a:pt x="162" y="43"/>
                    <a:pt x="160" y="43"/>
                  </a:cubicBezTo>
                  <a:cubicBezTo>
                    <a:pt x="159" y="43"/>
                    <a:pt x="157" y="44"/>
                    <a:pt x="157" y="46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3"/>
                    <a:pt x="159" y="32"/>
                    <a:pt x="159" y="30"/>
                  </a:cubicBezTo>
                  <a:cubicBezTo>
                    <a:pt x="158" y="28"/>
                    <a:pt x="157" y="27"/>
                    <a:pt x="155" y="28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1" y="20"/>
                    <a:pt x="162" y="18"/>
                    <a:pt x="162" y="16"/>
                  </a:cubicBezTo>
                  <a:cubicBezTo>
                    <a:pt x="161" y="15"/>
                    <a:pt x="160" y="14"/>
                    <a:pt x="158" y="1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53" y="3"/>
                    <a:pt x="153" y="1"/>
                    <a:pt x="151" y="1"/>
                  </a:cubicBezTo>
                  <a:cubicBezTo>
                    <a:pt x="150" y="0"/>
                    <a:pt x="148" y="1"/>
                    <a:pt x="147" y="2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3"/>
                    <a:pt x="134" y="2"/>
                    <a:pt x="132" y="3"/>
                  </a:cubicBezTo>
                  <a:cubicBezTo>
                    <a:pt x="131" y="3"/>
                    <a:pt x="130" y="5"/>
                    <a:pt x="131" y="7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4"/>
                    <a:pt x="125" y="13"/>
                    <a:pt x="124" y="14"/>
                  </a:cubicBezTo>
                  <a:cubicBezTo>
                    <a:pt x="122" y="14"/>
                    <a:pt x="122" y="16"/>
                    <a:pt x="122" y="1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2"/>
                    <a:pt x="111" y="21"/>
                    <a:pt x="110" y="20"/>
                  </a:cubicBezTo>
                  <a:cubicBezTo>
                    <a:pt x="109" y="19"/>
                    <a:pt x="107" y="19"/>
                    <a:pt x="106" y="20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3"/>
                    <a:pt x="95" y="12"/>
                    <a:pt x="93" y="12"/>
                  </a:cubicBezTo>
                  <a:cubicBezTo>
                    <a:pt x="92" y="12"/>
                    <a:pt x="91" y="14"/>
                    <a:pt x="91" y="15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2"/>
                    <a:pt x="80" y="22"/>
                    <a:pt x="79" y="23"/>
                  </a:cubicBezTo>
                  <a:cubicBezTo>
                    <a:pt x="79" y="25"/>
                    <a:pt x="79" y="26"/>
                    <a:pt x="80" y="27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2"/>
                    <a:pt x="70" y="21"/>
                    <a:pt x="68" y="20"/>
                  </a:cubicBezTo>
                  <a:cubicBezTo>
                    <a:pt x="67" y="20"/>
                    <a:pt x="65" y="21"/>
                    <a:pt x="65" y="23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4"/>
                    <a:pt x="59" y="12"/>
                    <a:pt x="57" y="12"/>
                  </a:cubicBezTo>
                  <a:cubicBezTo>
                    <a:pt x="56" y="12"/>
                    <a:pt x="54" y="13"/>
                    <a:pt x="54" y="1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7" y="16"/>
                    <a:pt x="37" y="17"/>
                    <a:pt x="38" y="1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29"/>
                    <a:pt x="32" y="31"/>
                    <a:pt x="32" y="32"/>
                  </a:cubicBezTo>
                  <a:cubicBezTo>
                    <a:pt x="32" y="34"/>
                    <a:pt x="34" y="35"/>
                    <a:pt x="35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2"/>
                    <a:pt x="38" y="43"/>
                    <a:pt x="38" y="45"/>
                  </a:cubicBezTo>
                  <a:cubicBezTo>
                    <a:pt x="38" y="47"/>
                    <a:pt x="40" y="48"/>
                    <a:pt x="41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1"/>
                    <a:pt x="41" y="50"/>
                    <a:pt x="40" y="51"/>
                  </a:cubicBezTo>
                  <a:cubicBezTo>
                    <a:pt x="38" y="51"/>
                    <a:pt x="37" y="53"/>
                    <a:pt x="38" y="5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9" y="60"/>
                    <a:pt x="27" y="60"/>
                    <a:pt x="27" y="62"/>
                  </a:cubicBezTo>
                  <a:cubicBezTo>
                    <a:pt x="26" y="63"/>
                    <a:pt x="27" y="65"/>
                    <a:pt x="28" y="65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7" y="76"/>
                    <a:pt x="27" y="76"/>
                  </a:cubicBezTo>
                  <a:cubicBezTo>
                    <a:pt x="27" y="77"/>
                    <a:pt x="26" y="78"/>
                    <a:pt x="27" y="79"/>
                  </a:cubicBezTo>
                  <a:cubicBezTo>
                    <a:pt x="27" y="80"/>
                    <a:pt x="29" y="81"/>
                    <a:pt x="31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4" y="78"/>
                    <a:pt x="22" y="78"/>
                    <a:pt x="20" y="79"/>
                  </a:cubicBezTo>
                  <a:cubicBezTo>
                    <a:pt x="19" y="80"/>
                    <a:pt x="19" y="82"/>
                    <a:pt x="20" y="83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1"/>
                    <a:pt x="8" y="81"/>
                    <a:pt x="7" y="82"/>
                  </a:cubicBezTo>
                  <a:cubicBezTo>
                    <a:pt x="6" y="83"/>
                    <a:pt x="6" y="85"/>
                    <a:pt x="7" y="8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7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11"/>
                    <a:pt x="6" y="111"/>
                    <a:pt x="6" y="112"/>
                  </a:cubicBezTo>
                  <a:cubicBezTo>
                    <a:pt x="6" y="113"/>
                    <a:pt x="7" y="114"/>
                    <a:pt x="7" y="114"/>
                  </a:cubicBezTo>
                  <a:cubicBezTo>
                    <a:pt x="9" y="115"/>
                    <a:pt x="11" y="115"/>
                    <a:pt x="12" y="114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0" y="114"/>
                    <a:pt x="20" y="115"/>
                    <a:pt x="20" y="115"/>
                  </a:cubicBezTo>
                  <a:cubicBezTo>
                    <a:pt x="20" y="116"/>
                    <a:pt x="20" y="117"/>
                    <a:pt x="21" y="117"/>
                  </a:cubicBezTo>
                  <a:cubicBezTo>
                    <a:pt x="22" y="119"/>
                    <a:pt x="24" y="118"/>
                    <a:pt x="25" y="11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2" y="126"/>
                    <a:pt x="31" y="127"/>
                    <a:pt x="30" y="128"/>
                  </a:cubicBezTo>
                  <a:cubicBezTo>
                    <a:pt x="30" y="130"/>
                    <a:pt x="31" y="131"/>
                    <a:pt x="32" y="132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2" y="142"/>
                    <a:pt x="32" y="143"/>
                    <a:pt x="33" y="145"/>
                  </a:cubicBezTo>
                  <a:cubicBezTo>
                    <a:pt x="34" y="146"/>
                    <a:pt x="35" y="146"/>
                    <a:pt x="37" y="146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1"/>
                    <a:pt x="45" y="152"/>
                    <a:pt x="45" y="152"/>
                  </a:cubicBezTo>
                  <a:cubicBezTo>
                    <a:pt x="46" y="153"/>
                    <a:pt x="46" y="153"/>
                    <a:pt x="47" y="154"/>
                  </a:cubicBezTo>
                  <a:cubicBezTo>
                    <a:pt x="49" y="154"/>
                    <a:pt x="50" y="153"/>
                    <a:pt x="50" y="151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3" y="163"/>
                    <a:pt x="52" y="165"/>
                    <a:pt x="52" y="166"/>
                  </a:cubicBezTo>
                  <a:cubicBezTo>
                    <a:pt x="53" y="168"/>
                    <a:pt x="54" y="169"/>
                    <a:pt x="56" y="168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2" y="176"/>
                    <a:pt x="52" y="176"/>
                    <a:pt x="52" y="176"/>
                  </a:cubicBezTo>
                  <a:cubicBezTo>
                    <a:pt x="50" y="177"/>
                    <a:pt x="49" y="178"/>
                    <a:pt x="50" y="180"/>
                  </a:cubicBezTo>
                  <a:cubicBezTo>
                    <a:pt x="50" y="181"/>
                    <a:pt x="52" y="182"/>
                    <a:pt x="53" y="182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59" y="191"/>
                    <a:pt x="60" y="193"/>
                    <a:pt x="61" y="193"/>
                  </a:cubicBezTo>
                  <a:cubicBezTo>
                    <a:pt x="63" y="194"/>
                    <a:pt x="64" y="194"/>
                    <a:pt x="65" y="19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5" y="193"/>
                    <a:pt x="76" y="193"/>
                    <a:pt x="76" y="193"/>
                  </a:cubicBezTo>
                  <a:cubicBezTo>
                    <a:pt x="77" y="194"/>
                    <a:pt x="78" y="194"/>
                    <a:pt x="79" y="193"/>
                  </a:cubicBezTo>
                  <a:cubicBezTo>
                    <a:pt x="80" y="193"/>
                    <a:pt x="81" y="191"/>
                    <a:pt x="80" y="190"/>
                  </a:cubicBezTo>
                  <a:cubicBezTo>
                    <a:pt x="74" y="174"/>
                    <a:pt x="74" y="174"/>
                    <a:pt x="74" y="174"/>
                  </a:cubicBezTo>
                  <a:cubicBezTo>
                    <a:pt x="77" y="166"/>
                    <a:pt x="77" y="166"/>
                    <a:pt x="77" y="166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4" y="182"/>
                    <a:pt x="84" y="182"/>
                    <a:pt x="85" y="183"/>
                  </a:cubicBezTo>
                  <a:cubicBezTo>
                    <a:pt x="86" y="183"/>
                    <a:pt x="87" y="183"/>
                    <a:pt x="88" y="183"/>
                  </a:cubicBezTo>
                  <a:cubicBezTo>
                    <a:pt x="89" y="182"/>
                    <a:pt x="90" y="180"/>
                    <a:pt x="89" y="179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6" y="174"/>
                    <a:pt x="96" y="176"/>
                    <a:pt x="97" y="177"/>
                  </a:cubicBezTo>
                  <a:cubicBezTo>
                    <a:pt x="98" y="178"/>
                    <a:pt x="99" y="178"/>
                    <a:pt x="100" y="178"/>
                  </a:cubicBezTo>
                  <a:cubicBezTo>
                    <a:pt x="100" y="178"/>
                    <a:pt x="101" y="177"/>
                    <a:pt x="101" y="17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1"/>
                    <a:pt x="112" y="183"/>
                    <a:pt x="113" y="182"/>
                  </a:cubicBezTo>
                  <a:cubicBezTo>
                    <a:pt x="115" y="182"/>
                    <a:pt x="116" y="181"/>
                    <a:pt x="116" y="179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5" y="175"/>
                    <a:pt x="127" y="175"/>
                    <a:pt x="128" y="174"/>
                  </a:cubicBezTo>
                  <a:cubicBezTo>
                    <a:pt x="129" y="172"/>
                    <a:pt x="128" y="171"/>
                    <a:pt x="127" y="170"/>
                  </a:cubicBezTo>
                  <a:cubicBezTo>
                    <a:pt x="114" y="160"/>
                    <a:pt x="114" y="160"/>
                    <a:pt x="114" y="160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25" y="136"/>
                    <a:pt x="125" y="136"/>
                    <a:pt x="125" y="136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2" y="174"/>
                    <a:pt x="143" y="175"/>
                    <a:pt x="145" y="175"/>
                  </a:cubicBezTo>
                  <a:cubicBezTo>
                    <a:pt x="146" y="176"/>
                    <a:pt x="147" y="175"/>
                    <a:pt x="147" y="175"/>
                  </a:cubicBezTo>
                  <a:cubicBezTo>
                    <a:pt x="148" y="174"/>
                    <a:pt x="148" y="174"/>
                    <a:pt x="148" y="173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4" y="180"/>
                    <a:pt x="154" y="180"/>
                    <a:pt x="154" y="180"/>
                  </a:cubicBezTo>
                  <a:cubicBezTo>
                    <a:pt x="153" y="182"/>
                    <a:pt x="154" y="184"/>
                    <a:pt x="156" y="184"/>
                  </a:cubicBezTo>
                  <a:cubicBezTo>
                    <a:pt x="157" y="184"/>
                    <a:pt x="158" y="184"/>
                    <a:pt x="158" y="183"/>
                  </a:cubicBezTo>
                  <a:cubicBezTo>
                    <a:pt x="159" y="183"/>
                    <a:pt x="159" y="182"/>
                    <a:pt x="159" y="181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69" y="179"/>
                    <a:pt x="169" y="179"/>
                    <a:pt x="169" y="179"/>
                  </a:cubicBezTo>
                  <a:cubicBezTo>
                    <a:pt x="170" y="180"/>
                    <a:pt x="172" y="180"/>
                    <a:pt x="173" y="179"/>
                  </a:cubicBezTo>
                  <a:cubicBezTo>
                    <a:pt x="175" y="178"/>
                    <a:pt x="175" y="176"/>
                    <a:pt x="174" y="175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80" y="166"/>
                    <a:pt x="181" y="165"/>
                    <a:pt x="181" y="163"/>
                  </a:cubicBezTo>
                  <a:cubicBezTo>
                    <a:pt x="181" y="162"/>
                    <a:pt x="180" y="160"/>
                    <a:pt x="178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4" y="154"/>
                    <a:pt x="175" y="153"/>
                    <a:pt x="175" y="151"/>
                  </a:cubicBezTo>
                  <a:cubicBezTo>
                    <a:pt x="175" y="149"/>
                    <a:pt x="174" y="148"/>
                    <a:pt x="172" y="148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3"/>
                    <a:pt x="166" y="144"/>
                    <a:pt x="167" y="144"/>
                  </a:cubicBezTo>
                  <a:cubicBezTo>
                    <a:pt x="169" y="143"/>
                    <a:pt x="170" y="142"/>
                    <a:pt x="169" y="140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80" y="136"/>
                    <a:pt x="182" y="135"/>
                    <a:pt x="182" y="134"/>
                  </a:cubicBezTo>
                  <a:cubicBezTo>
                    <a:pt x="183" y="133"/>
                    <a:pt x="182" y="131"/>
                    <a:pt x="181" y="130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80" y="119"/>
                    <a:pt x="181" y="118"/>
                    <a:pt x="180" y="116"/>
                  </a:cubicBezTo>
                  <a:cubicBezTo>
                    <a:pt x="180" y="115"/>
                    <a:pt x="178" y="114"/>
                    <a:pt x="177" y="115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7"/>
                    <a:pt x="188" y="117"/>
                    <a:pt x="189" y="116"/>
                  </a:cubicBezTo>
                  <a:cubicBezTo>
                    <a:pt x="191" y="114"/>
                    <a:pt x="191" y="113"/>
                    <a:pt x="190" y="111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0" y="113"/>
                    <a:pt x="202" y="113"/>
                    <a:pt x="203" y="112"/>
                  </a:cubicBezTo>
                  <a:cubicBezTo>
                    <a:pt x="204" y="111"/>
                    <a:pt x="204" y="109"/>
                    <a:pt x="203" y="108"/>
                  </a:cubicBezTo>
                  <a:cubicBezTo>
                    <a:pt x="195" y="99"/>
                    <a:pt x="195" y="99"/>
                    <a:pt x="195" y="99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11" y="99"/>
                    <a:pt x="213" y="97"/>
                    <a:pt x="213" y="96"/>
                  </a:cubicBezTo>
                  <a:cubicBezTo>
                    <a:pt x="213" y="94"/>
                    <a:pt x="211" y="93"/>
                    <a:pt x="210" y="93"/>
                  </a:cubicBezTo>
                  <a:close/>
                  <a:moveTo>
                    <a:pt x="125" y="64"/>
                  </a:moveTo>
                  <a:cubicBezTo>
                    <a:pt x="125" y="64"/>
                    <a:pt x="125" y="64"/>
                    <a:pt x="125" y="6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72"/>
                    <a:pt x="134" y="73"/>
                    <a:pt x="135" y="7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17" y="82"/>
                    <a:pt x="117" y="82"/>
                    <a:pt x="117" y="82"/>
                  </a:cubicBezTo>
                  <a:lnTo>
                    <a:pt x="125" y="64"/>
                  </a:lnTo>
                  <a:close/>
                  <a:moveTo>
                    <a:pt x="102" y="59"/>
                  </a:move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5" y="60"/>
                    <a:pt x="107" y="60"/>
                    <a:pt x="109" y="59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2" y="59"/>
                  </a:lnTo>
                  <a:close/>
                  <a:moveTo>
                    <a:pt x="74" y="76"/>
                  </a:moveTo>
                  <a:cubicBezTo>
                    <a:pt x="76" y="76"/>
                    <a:pt x="78" y="74"/>
                    <a:pt x="78" y="71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9" y="65"/>
                    <a:pt x="91" y="64"/>
                    <a:pt x="92" y="62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69" y="78"/>
                    <a:pt x="69" y="78"/>
                    <a:pt x="69" y="78"/>
                  </a:cubicBezTo>
                  <a:lnTo>
                    <a:pt x="74" y="76"/>
                  </a:lnTo>
                  <a:close/>
                  <a:moveTo>
                    <a:pt x="70" y="117"/>
                  </a:moveTo>
                  <a:cubicBezTo>
                    <a:pt x="67" y="116"/>
                    <a:pt x="67" y="116"/>
                    <a:pt x="67" y="116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7"/>
                    <a:pt x="70" y="104"/>
                    <a:pt x="68" y="103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70" y="91"/>
                    <a:pt x="71" y="88"/>
                    <a:pt x="70" y="86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90" y="104"/>
                    <a:pt x="90" y="104"/>
                    <a:pt x="90" y="104"/>
                  </a:cubicBezTo>
                  <a:lnTo>
                    <a:pt x="70" y="117"/>
                  </a:lnTo>
                  <a:close/>
                  <a:moveTo>
                    <a:pt x="87" y="130"/>
                  </a:moveTo>
                  <a:cubicBezTo>
                    <a:pt x="87" y="130"/>
                    <a:pt x="87" y="130"/>
                    <a:pt x="87" y="130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2"/>
                    <a:pt x="78" y="120"/>
                    <a:pt x="76" y="12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6" y="113"/>
                    <a:pt x="96" y="113"/>
                    <a:pt x="96" y="113"/>
                  </a:cubicBezTo>
                  <a:lnTo>
                    <a:pt x="87" y="130"/>
                  </a:lnTo>
                  <a:close/>
                  <a:moveTo>
                    <a:pt x="105" y="134"/>
                  </a:moveTo>
                  <a:cubicBezTo>
                    <a:pt x="104" y="134"/>
                    <a:pt x="104" y="135"/>
                    <a:pt x="103" y="135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105" y="134"/>
                  </a:lnTo>
                  <a:close/>
                  <a:moveTo>
                    <a:pt x="100" y="106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5" y="104"/>
                    <a:pt x="105" y="104"/>
                    <a:pt x="105" y="104"/>
                  </a:cubicBezTo>
                  <a:lnTo>
                    <a:pt x="100" y="106"/>
                  </a:lnTo>
                  <a:close/>
                  <a:moveTo>
                    <a:pt x="138" y="118"/>
                  </a:moveTo>
                  <a:cubicBezTo>
                    <a:pt x="136" y="119"/>
                    <a:pt x="134" y="121"/>
                    <a:pt x="134" y="123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4" y="129"/>
                    <a:pt x="121" y="130"/>
                    <a:pt x="120" y="133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40" y="117"/>
                    <a:pt x="140" y="117"/>
                    <a:pt x="140" y="117"/>
                  </a:cubicBezTo>
                  <a:lnTo>
                    <a:pt x="138" y="118"/>
                  </a:lnTo>
                  <a:close/>
                  <a:moveTo>
                    <a:pt x="144" y="102"/>
                  </a:moveTo>
                  <a:cubicBezTo>
                    <a:pt x="142" y="104"/>
                    <a:pt x="142" y="106"/>
                    <a:pt x="143" y="108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1" y="87"/>
                    <a:pt x="142" y="90"/>
                    <a:pt x="144" y="91"/>
                  </a:cubicBezTo>
                  <a:cubicBezTo>
                    <a:pt x="149" y="97"/>
                    <a:pt x="149" y="97"/>
                    <a:pt x="149" y="97"/>
                  </a:cubicBezTo>
                  <a:lnTo>
                    <a:pt x="144" y="102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1" name="Freeform 86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3775233" y="2420937"/>
              <a:ext cx="123825" cy="123825"/>
            </a:xfrm>
            <a:custGeom>
              <a:avLst/>
              <a:gdLst/>
              <a:ahLst/>
              <a:cxnLst>
                <a:cxn ang="0">
                  <a:pos x="136460103" y="95062929"/>
                </a:cxn>
                <a:cxn ang="0">
                  <a:pos x="113462086" y="87395685"/>
                </a:cxn>
                <a:cxn ang="0">
                  <a:pos x="134927150" y="75129581"/>
                </a:cxn>
                <a:cxn ang="0">
                  <a:pos x="125728190" y="62863476"/>
                </a:cxn>
                <a:cxn ang="0">
                  <a:pos x="107329034" y="65930621"/>
                </a:cxn>
                <a:cxn ang="0">
                  <a:pos x="130327051" y="39865459"/>
                </a:cxn>
                <a:cxn ang="0">
                  <a:pos x="127261144" y="30665261"/>
                </a:cxn>
                <a:cxn ang="0">
                  <a:pos x="121128092" y="16866203"/>
                </a:cxn>
                <a:cxn ang="0">
                  <a:pos x="108861987" y="24532209"/>
                </a:cxn>
                <a:cxn ang="0">
                  <a:pos x="87395685" y="30665261"/>
                </a:cxn>
                <a:cxn ang="0">
                  <a:pos x="90462830" y="12266105"/>
                </a:cxn>
                <a:cxn ang="0">
                  <a:pos x="84329778" y="30665261"/>
                </a:cxn>
                <a:cxn ang="0">
                  <a:pos x="70530720" y="15333250"/>
                </a:cxn>
                <a:cxn ang="0">
                  <a:pos x="64397668" y="3067145"/>
                </a:cxn>
                <a:cxn ang="0">
                  <a:pos x="52131563" y="13799058"/>
                </a:cxn>
                <a:cxn ang="0">
                  <a:pos x="45998511" y="21466302"/>
                </a:cxn>
                <a:cxn ang="0">
                  <a:pos x="50597372" y="49064418"/>
                </a:cxn>
                <a:cxn ang="0">
                  <a:pos x="32198215" y="30665261"/>
                </a:cxn>
                <a:cxn ang="0">
                  <a:pos x="26065163" y="42931366"/>
                </a:cxn>
                <a:cxn ang="0">
                  <a:pos x="30665261" y="58264616"/>
                </a:cxn>
                <a:cxn ang="0">
                  <a:pos x="13799058" y="41398412"/>
                </a:cxn>
                <a:cxn ang="0">
                  <a:pos x="3067145" y="53664517"/>
                </a:cxn>
                <a:cxn ang="0">
                  <a:pos x="16866203" y="58264616"/>
                </a:cxn>
                <a:cxn ang="0">
                  <a:pos x="29132308" y="62863476"/>
                </a:cxn>
                <a:cxn ang="0">
                  <a:pos x="27599354" y="85862732"/>
                </a:cxn>
                <a:cxn ang="0">
                  <a:pos x="12266105" y="91995784"/>
                </a:cxn>
                <a:cxn ang="0">
                  <a:pos x="22999256" y="101195981"/>
                </a:cxn>
                <a:cxn ang="0">
                  <a:pos x="39865459" y="110394941"/>
                </a:cxn>
                <a:cxn ang="0">
                  <a:pos x="18399157" y="119595138"/>
                </a:cxn>
                <a:cxn ang="0">
                  <a:pos x="22999256" y="133394196"/>
                </a:cxn>
                <a:cxn ang="0">
                  <a:pos x="33732407" y="122661045"/>
                </a:cxn>
                <a:cxn ang="0">
                  <a:pos x="42931366" y="113462086"/>
                </a:cxn>
                <a:cxn ang="0">
                  <a:pos x="50597372" y="131861243"/>
                </a:cxn>
                <a:cxn ang="0">
                  <a:pos x="62863476" y="137994295"/>
                </a:cxn>
                <a:cxn ang="0">
                  <a:pos x="68996528" y="111927894"/>
                </a:cxn>
                <a:cxn ang="0">
                  <a:pos x="84329778" y="142593155"/>
                </a:cxn>
                <a:cxn ang="0">
                  <a:pos x="90462830" y="151793353"/>
                </a:cxn>
                <a:cxn ang="0">
                  <a:pos x="105794842" y="150260399"/>
                </a:cxn>
                <a:cxn ang="0">
                  <a:pos x="98128836" y="128794097"/>
                </a:cxn>
                <a:cxn ang="0">
                  <a:pos x="95062929" y="104261888"/>
                </a:cxn>
                <a:cxn ang="0">
                  <a:pos x="111927894" y="114995039"/>
                </a:cxn>
                <a:cxn ang="0">
                  <a:pos x="125728190" y="108861987"/>
                </a:cxn>
                <a:cxn ang="0">
                  <a:pos x="111927894" y="90462830"/>
                </a:cxn>
                <a:cxn ang="0">
                  <a:pos x="134927150" y="99661790"/>
                </a:cxn>
                <a:cxn ang="0">
                  <a:pos x="153326306" y="102728935"/>
                </a:cxn>
                <a:cxn ang="0">
                  <a:pos x="104261888" y="67463575"/>
                </a:cxn>
                <a:cxn ang="0">
                  <a:pos x="84329778" y="49064418"/>
                </a:cxn>
                <a:cxn ang="0">
                  <a:pos x="85862732" y="65930621"/>
                </a:cxn>
                <a:cxn ang="0">
                  <a:pos x="65930621" y="45998511"/>
                </a:cxn>
                <a:cxn ang="0">
                  <a:pos x="72063674" y="65930621"/>
                </a:cxn>
                <a:cxn ang="0">
                  <a:pos x="49064418" y="76663772"/>
                </a:cxn>
                <a:cxn ang="0">
                  <a:pos x="65930621" y="70530720"/>
                </a:cxn>
                <a:cxn ang="0">
                  <a:pos x="55197470" y="95062929"/>
                </a:cxn>
                <a:cxn ang="0">
                  <a:pos x="65930621" y="84329778"/>
                </a:cxn>
                <a:cxn ang="0">
                  <a:pos x="58264616" y="98128836"/>
                </a:cxn>
                <a:cxn ang="0">
                  <a:pos x="68996528" y="75129581"/>
                </a:cxn>
                <a:cxn ang="0">
                  <a:pos x="82796825" y="72063674"/>
                </a:cxn>
                <a:cxn ang="0">
                  <a:pos x="76663772" y="84329778"/>
                </a:cxn>
                <a:cxn ang="0">
                  <a:pos x="82796825" y="105794842"/>
                </a:cxn>
                <a:cxn ang="0">
                  <a:pos x="79729679" y="93528737"/>
                </a:cxn>
                <a:cxn ang="0">
                  <a:pos x="99661790" y="93528737"/>
                </a:cxn>
                <a:cxn ang="0">
                  <a:pos x="107329034" y="72063674"/>
                </a:cxn>
              </a:cxnLst>
              <a:rect l="0" t="0" r="0" b="0"/>
              <a:pathLst>
                <a:path w="100" h="100">
                  <a:moveTo>
                    <a:pt x="99" y="66"/>
                  </a:moveTo>
                  <a:cubicBezTo>
                    <a:pt x="92" y="63"/>
                    <a:pt x="92" y="63"/>
                    <a:pt x="92" y="63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60"/>
                    <a:pt x="99" y="59"/>
                    <a:pt x="98" y="58"/>
                  </a:cubicBezTo>
                  <a:cubicBezTo>
                    <a:pt x="98" y="58"/>
                    <a:pt x="97" y="57"/>
                    <a:pt x="96" y="58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6"/>
                    <a:pt x="93" y="55"/>
                    <a:pt x="92" y="55"/>
                  </a:cubicBezTo>
                  <a:cubicBezTo>
                    <a:pt x="92" y="54"/>
                    <a:pt x="91" y="54"/>
                    <a:pt x="90" y="54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50"/>
                    <a:pt x="88" y="49"/>
                    <a:pt x="88" y="49"/>
                  </a:cubicBezTo>
                  <a:cubicBezTo>
                    <a:pt x="88" y="48"/>
                    <a:pt x="88" y="47"/>
                    <a:pt x="88" y="47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1" y="41"/>
                    <a:pt x="91" y="40"/>
                  </a:cubicBezTo>
                  <a:cubicBezTo>
                    <a:pt x="91" y="40"/>
                    <a:pt x="90" y="39"/>
                    <a:pt x="89" y="39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5"/>
                    <a:pt x="85" y="34"/>
                    <a:pt x="85" y="34"/>
                  </a:cubicBezTo>
                  <a:cubicBezTo>
                    <a:pt x="84" y="34"/>
                    <a:pt x="83" y="34"/>
                    <a:pt x="83" y="35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6" y="29"/>
                    <a:pt x="86" y="28"/>
                  </a:cubicBezTo>
                  <a:cubicBezTo>
                    <a:pt x="86" y="27"/>
                    <a:pt x="86" y="26"/>
                    <a:pt x="85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90" y="23"/>
                    <a:pt x="90" y="22"/>
                  </a:cubicBezTo>
                  <a:cubicBezTo>
                    <a:pt x="90" y="21"/>
                    <a:pt x="89" y="20"/>
                    <a:pt x="88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3"/>
                    <a:pt x="88" y="13"/>
                  </a:cubicBezTo>
                  <a:cubicBezTo>
                    <a:pt x="87" y="12"/>
                    <a:pt x="86" y="12"/>
                    <a:pt x="86" y="13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3" y="14"/>
                    <a:pt x="73" y="14"/>
                  </a:cubicBezTo>
                  <a:cubicBezTo>
                    <a:pt x="72" y="14"/>
                    <a:pt x="71" y="15"/>
                    <a:pt x="71" y="1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6"/>
                    <a:pt x="65" y="15"/>
                    <a:pt x="65" y="15"/>
                  </a:cubicBezTo>
                  <a:cubicBezTo>
                    <a:pt x="65" y="14"/>
                    <a:pt x="64" y="14"/>
                    <a:pt x="63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9"/>
                    <a:pt x="60" y="9"/>
                    <a:pt x="59" y="8"/>
                  </a:cubicBezTo>
                  <a:cubicBezTo>
                    <a:pt x="58" y="8"/>
                    <a:pt x="57" y="9"/>
                    <a:pt x="57" y="10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1"/>
                    <a:pt x="51" y="11"/>
                    <a:pt x="50" y="11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9"/>
                    <a:pt x="47" y="8"/>
                    <a:pt x="46" y="8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3"/>
                    <a:pt x="42" y="2"/>
                  </a:cubicBezTo>
                  <a:cubicBezTo>
                    <a:pt x="41" y="2"/>
                    <a:pt x="40" y="2"/>
                    <a:pt x="40" y="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2" y="1"/>
                    <a:pt x="32" y="1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6"/>
                    <a:pt x="27" y="7"/>
                    <a:pt x="27" y="8"/>
                  </a:cubicBezTo>
                  <a:cubicBezTo>
                    <a:pt x="27" y="8"/>
                    <a:pt x="27" y="9"/>
                    <a:pt x="28" y="9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3"/>
                    <a:pt x="28" y="14"/>
                    <a:pt x="28" y="14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8" y="17"/>
                    <a:pt x="27" y="17"/>
                  </a:cubicBezTo>
                  <a:cubicBezTo>
                    <a:pt x="26" y="17"/>
                    <a:pt x="26" y="18"/>
                    <a:pt x="26" y="1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0"/>
                    <a:pt x="19" y="20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8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0" y="33"/>
                    <a:pt x="1" y="34"/>
                    <a:pt x="2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2" y="42"/>
                    <a:pt x="3" y="42"/>
                    <a:pt x="4" y="42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7" y="44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1"/>
                    <a:pt x="10" y="51"/>
                    <a:pt x="10" y="52"/>
                  </a:cubicBezTo>
                  <a:cubicBezTo>
                    <a:pt x="10" y="52"/>
                    <a:pt x="10" y="53"/>
                    <a:pt x="10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9"/>
                    <a:pt x="8" y="60"/>
                  </a:cubicBezTo>
                  <a:cubicBezTo>
                    <a:pt x="8" y="61"/>
                    <a:pt x="9" y="61"/>
                    <a:pt x="10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4" y="67"/>
                    <a:pt x="15" y="67"/>
                    <a:pt x="15" y="66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4" y="72"/>
                    <a:pt x="14" y="73"/>
                  </a:cubicBezTo>
                  <a:cubicBezTo>
                    <a:pt x="14" y="74"/>
                    <a:pt x="14" y="75"/>
                    <a:pt x="15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0" y="78"/>
                    <a:pt x="10" y="79"/>
                  </a:cubicBezTo>
                  <a:cubicBezTo>
                    <a:pt x="10" y="80"/>
                    <a:pt x="11" y="81"/>
                    <a:pt x="12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7"/>
                    <a:pt x="13" y="87"/>
                  </a:cubicBezTo>
                  <a:cubicBezTo>
                    <a:pt x="14" y="88"/>
                    <a:pt x="15" y="88"/>
                    <a:pt x="15" y="87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90"/>
                    <a:pt x="20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2" y="90"/>
                    <a:pt x="23" y="90"/>
                    <a:pt x="23" y="89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7"/>
                    <a:pt x="27" y="87"/>
                    <a:pt x="27" y="87"/>
                  </a:cubicBezTo>
                  <a:cubicBezTo>
                    <a:pt x="28" y="87"/>
                    <a:pt x="29" y="86"/>
                    <a:pt x="29" y="8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2" y="85"/>
                    <a:pt x="33" y="86"/>
                  </a:cubicBezTo>
                  <a:cubicBezTo>
                    <a:pt x="33" y="86"/>
                    <a:pt x="33" y="86"/>
                    <a:pt x="34" y="87"/>
                  </a:cubicBezTo>
                  <a:cubicBezTo>
                    <a:pt x="34" y="87"/>
                    <a:pt x="34" y="87"/>
                    <a:pt x="35" y="86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90"/>
                    <a:pt x="39" y="91"/>
                    <a:pt x="39" y="91"/>
                  </a:cubicBezTo>
                  <a:cubicBezTo>
                    <a:pt x="40" y="91"/>
                    <a:pt x="41" y="91"/>
                    <a:pt x="41" y="9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7" y="90"/>
                    <a:pt x="48" y="89"/>
                  </a:cubicBezTo>
                  <a:cubicBezTo>
                    <a:pt x="48" y="89"/>
                    <a:pt x="48" y="88"/>
                    <a:pt x="48" y="87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8"/>
                    <a:pt x="58" y="98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1" y="99"/>
                    <a:pt x="61" y="98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100"/>
                    <a:pt x="67" y="100"/>
                    <a:pt x="68" y="100"/>
                  </a:cubicBezTo>
                  <a:cubicBezTo>
                    <a:pt x="69" y="99"/>
                    <a:pt x="69" y="99"/>
                    <a:pt x="69" y="98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5"/>
                    <a:pt x="74" y="94"/>
                    <a:pt x="74" y="94"/>
                  </a:cubicBezTo>
                  <a:cubicBezTo>
                    <a:pt x="74" y="93"/>
                    <a:pt x="74" y="92"/>
                    <a:pt x="73" y="92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2" y="88"/>
                    <a:pt x="73" y="87"/>
                    <a:pt x="73" y="87"/>
                  </a:cubicBezTo>
                  <a:cubicBezTo>
                    <a:pt x="74" y="86"/>
                    <a:pt x="73" y="85"/>
                    <a:pt x="73" y="85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81"/>
                    <a:pt x="70" y="82"/>
                    <a:pt x="71" y="82"/>
                  </a:cubicBezTo>
                  <a:cubicBezTo>
                    <a:pt x="72" y="82"/>
                    <a:pt x="72" y="82"/>
                    <a:pt x="72" y="81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1"/>
                    <a:pt x="79" y="81"/>
                    <a:pt x="80" y="80"/>
                  </a:cubicBezTo>
                  <a:cubicBezTo>
                    <a:pt x="80" y="79"/>
                    <a:pt x="80" y="79"/>
                    <a:pt x="80" y="78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1" y="73"/>
                    <a:pt x="82" y="72"/>
                    <a:pt x="82" y="71"/>
                  </a:cubicBezTo>
                  <a:cubicBezTo>
                    <a:pt x="82" y="71"/>
                    <a:pt x="81" y="70"/>
                    <a:pt x="80" y="70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2"/>
                    <a:pt x="87" y="72"/>
                    <a:pt x="87" y="71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2" y="74"/>
                    <a:pt x="93" y="73"/>
                  </a:cubicBezTo>
                  <a:cubicBezTo>
                    <a:pt x="94" y="73"/>
                    <a:pt x="94" y="72"/>
                    <a:pt x="94" y="71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9" y="69"/>
                    <a:pt x="100" y="68"/>
                    <a:pt x="100" y="67"/>
                  </a:cubicBezTo>
                  <a:cubicBezTo>
                    <a:pt x="100" y="67"/>
                    <a:pt x="100" y="66"/>
                    <a:pt x="99" y="66"/>
                  </a:cubicBezTo>
                  <a:close/>
                  <a:moveTo>
                    <a:pt x="65" y="38"/>
                  </a:moveTo>
                  <a:cubicBezTo>
                    <a:pt x="65" y="38"/>
                    <a:pt x="65" y="38"/>
                    <a:pt x="65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7" y="43"/>
                    <a:pt x="67" y="44"/>
                    <a:pt x="68" y="44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65" y="38"/>
                  </a:ln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3"/>
                    <a:pt x="57" y="33"/>
                    <a:pt x="58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2" y="42"/>
                    <a:pt x="52" y="42"/>
                    <a:pt x="52" y="42"/>
                  </a:cubicBezTo>
                  <a:lnTo>
                    <a:pt x="55" y="32"/>
                  </a:lnTo>
                  <a:close/>
                  <a:moveTo>
                    <a:pt x="39" y="35"/>
                  </a:moveTo>
                  <a:cubicBezTo>
                    <a:pt x="40" y="35"/>
                    <a:pt x="41" y="34"/>
                    <a:pt x="42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9" y="32"/>
                    <a:pt x="50" y="3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9" y="35"/>
                  </a:lnTo>
                  <a:close/>
                  <a:moveTo>
                    <a:pt x="30" y="53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7"/>
                    <a:pt x="32" y="46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0"/>
                    <a:pt x="35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1"/>
                    <a:pt x="42" y="51"/>
                    <a:pt x="42" y="51"/>
                  </a:cubicBezTo>
                  <a:lnTo>
                    <a:pt x="30" y="53"/>
                  </a:lnTo>
                  <a:close/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3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3" y="55"/>
                    <a:pt x="43" y="55"/>
                    <a:pt x="43" y="55"/>
                  </a:cubicBezTo>
                  <a:lnTo>
                    <a:pt x="36" y="62"/>
                  </a:lnTo>
                  <a:close/>
                  <a:moveTo>
                    <a:pt x="44" y="67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44" y="67"/>
                  </a:lnTo>
                  <a:close/>
                  <a:moveTo>
                    <a:pt x="46" y="53"/>
                  </a:move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49" y="53"/>
                    <a:pt x="49" y="53"/>
                  </a:cubicBezTo>
                  <a:lnTo>
                    <a:pt x="46" y="53"/>
                  </a:lnTo>
                  <a:close/>
                  <a:moveTo>
                    <a:pt x="62" y="65"/>
                  </a:moveTo>
                  <a:cubicBezTo>
                    <a:pt x="61" y="65"/>
                    <a:pt x="59" y="66"/>
                    <a:pt x="59" y="6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2" y="68"/>
                    <a:pt x="51" y="69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63" y="65"/>
                    <a:pt x="63" y="65"/>
                    <a:pt x="63" y="65"/>
                  </a:cubicBezTo>
                  <a:lnTo>
                    <a:pt x="62" y="65"/>
                  </a:lnTo>
                  <a:close/>
                  <a:moveTo>
                    <a:pt x="67" y="59"/>
                  </a:moveTo>
                  <a:cubicBezTo>
                    <a:pt x="66" y="59"/>
                    <a:pt x="65" y="60"/>
                    <a:pt x="65" y="61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8" y="51"/>
                    <a:pt x="68" y="53"/>
                    <a:pt x="69" y="54"/>
                  </a:cubicBezTo>
                  <a:cubicBezTo>
                    <a:pt x="71" y="57"/>
                    <a:pt x="71" y="57"/>
                    <a:pt x="71" y="57"/>
                  </a:cubicBezTo>
                  <a:lnTo>
                    <a:pt x="67" y="59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2" name="Freeform 87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3002121" y="1868487"/>
              <a:ext cx="207963" cy="193675"/>
            </a:xfrm>
            <a:custGeom>
              <a:avLst/>
              <a:gdLst/>
              <a:ahLst/>
              <a:cxnLst>
                <a:cxn ang="0">
                  <a:pos x="225253638" y="110975775"/>
                </a:cxn>
                <a:cxn ang="0">
                  <a:pos x="186945120" y="112517726"/>
                </a:cxn>
                <a:cxn ang="0">
                  <a:pos x="211462473" y="81691122"/>
                </a:cxn>
                <a:cxn ang="0">
                  <a:pos x="191541350" y="69360480"/>
                </a:cxn>
                <a:cxn ang="0">
                  <a:pos x="167023998" y="84773782"/>
                </a:cxn>
                <a:cxn ang="0">
                  <a:pos x="183880142" y="33909265"/>
                </a:cxn>
                <a:cxn ang="0">
                  <a:pos x="173153955" y="21578623"/>
                </a:cxn>
                <a:cxn ang="0">
                  <a:pos x="154765322" y="4624611"/>
                </a:cxn>
                <a:cxn ang="0">
                  <a:pos x="142506646" y="23120574"/>
                </a:cxn>
                <a:cxn ang="0">
                  <a:pos x="116458042" y="46239906"/>
                </a:cxn>
                <a:cxn ang="0">
                  <a:pos x="108795596" y="18495963"/>
                </a:cxn>
                <a:cxn ang="0">
                  <a:pos x="110328085" y="47781857"/>
                </a:cxn>
                <a:cxn ang="0">
                  <a:pos x="78149525" y="29285895"/>
                </a:cxn>
                <a:cxn ang="0">
                  <a:pos x="61293381" y="23120574"/>
                </a:cxn>
                <a:cxn ang="0">
                  <a:pos x="39841007" y="43157246"/>
                </a:cxn>
                <a:cxn ang="0">
                  <a:pos x="44437237" y="61653208"/>
                </a:cxn>
                <a:cxn ang="0">
                  <a:pos x="56695913" y="89397152"/>
                </a:cxn>
                <a:cxn ang="0">
                  <a:pos x="30647309" y="81691122"/>
                </a:cxn>
                <a:cxn ang="0">
                  <a:pos x="36776028" y="104810454"/>
                </a:cxn>
                <a:cxn ang="0">
                  <a:pos x="29114820" y="103269745"/>
                </a:cxn>
                <a:cxn ang="0">
                  <a:pos x="9193698" y="107893115"/>
                </a:cxn>
                <a:cxn ang="0">
                  <a:pos x="19919885" y="131013688"/>
                </a:cxn>
                <a:cxn ang="0">
                  <a:pos x="38308518" y="129472979"/>
                </a:cxn>
                <a:cxn ang="0">
                  <a:pos x="70487078" y="127931028"/>
                </a:cxn>
                <a:cxn ang="0">
                  <a:pos x="39841007" y="161840293"/>
                </a:cxn>
                <a:cxn ang="0">
                  <a:pos x="59760891" y="175712885"/>
                </a:cxn>
                <a:cxn ang="0">
                  <a:pos x="87343222" y="154134262"/>
                </a:cxn>
                <a:cxn ang="0">
                  <a:pos x="68954589" y="206539489"/>
                </a:cxn>
                <a:cxn ang="0">
                  <a:pos x="70487078" y="226576161"/>
                </a:cxn>
                <a:cxn ang="0">
                  <a:pos x="96536920" y="237366094"/>
                </a:cxn>
                <a:cxn ang="0">
                  <a:pos x="107263107" y="223493501"/>
                </a:cxn>
                <a:cxn ang="0">
                  <a:pos x="117989294" y="181878206"/>
                </a:cxn>
                <a:cxn ang="0">
                  <a:pos x="128716718" y="217328180"/>
                </a:cxn>
                <a:cxn ang="0">
                  <a:pos x="154765322" y="212704810"/>
                </a:cxn>
                <a:cxn ang="0">
                  <a:pos x="154765322" y="164922953"/>
                </a:cxn>
                <a:cxn ang="0">
                  <a:pos x="183880142" y="209622150"/>
                </a:cxn>
                <a:cxn ang="0">
                  <a:pos x="197671307" y="218870131"/>
                </a:cxn>
                <a:cxn ang="0">
                  <a:pos x="219123681" y="198832218"/>
                </a:cxn>
                <a:cxn ang="0">
                  <a:pos x="214527451" y="181878206"/>
                </a:cxn>
                <a:cxn ang="0">
                  <a:pos x="194606329" y="152592311"/>
                </a:cxn>
                <a:cxn ang="0">
                  <a:pos x="222188660" y="160299583"/>
                </a:cxn>
                <a:cxn ang="0">
                  <a:pos x="196138818" y="146426991"/>
                </a:cxn>
                <a:cxn ang="0">
                  <a:pos x="229849868" y="137179009"/>
                </a:cxn>
                <a:cxn ang="0">
                  <a:pos x="246706012" y="127931028"/>
                </a:cxn>
                <a:cxn ang="0">
                  <a:pos x="150169092" y="78608461"/>
                </a:cxn>
                <a:cxn ang="0">
                  <a:pos x="140975394" y="100187084"/>
                </a:cxn>
                <a:cxn ang="0">
                  <a:pos x="142506646" y="77066510"/>
                </a:cxn>
                <a:cxn ang="0">
                  <a:pos x="93471941" y="90939103"/>
                </a:cxn>
                <a:cxn ang="0">
                  <a:pos x="114925553" y="97104424"/>
                </a:cxn>
                <a:cxn ang="0">
                  <a:pos x="82745754" y="146426991"/>
                </a:cxn>
                <a:cxn ang="0">
                  <a:pos x="84278244" y="107893115"/>
                </a:cxn>
                <a:cxn ang="0">
                  <a:pos x="108795596" y="161840293"/>
                </a:cxn>
                <a:cxn ang="0">
                  <a:pos x="111860574" y="140261670"/>
                </a:cxn>
                <a:cxn ang="0">
                  <a:pos x="124119251" y="141803621"/>
                </a:cxn>
                <a:cxn ang="0">
                  <a:pos x="121054272" y="118683047"/>
                </a:cxn>
                <a:cxn ang="0">
                  <a:pos x="134845437" y="115600386"/>
                </a:cxn>
                <a:cxn ang="0">
                  <a:pos x="127184229" y="129472979"/>
                </a:cxn>
                <a:cxn ang="0">
                  <a:pos x="147104114" y="161840293"/>
                </a:cxn>
                <a:cxn ang="0">
                  <a:pos x="144039135" y="132555639"/>
                </a:cxn>
                <a:cxn ang="0">
                  <a:pos x="176218934" y="137179009"/>
                </a:cxn>
                <a:cxn ang="0">
                  <a:pos x="174686444" y="94021763"/>
                </a:cxn>
              </a:cxnLst>
              <a:rect l="0" t="0" r="0" b="0"/>
              <a:pathLst>
                <a:path w="168" h="156">
                  <a:moveTo>
                    <a:pt x="165" y="71"/>
                  </a:moveTo>
                  <a:cubicBezTo>
                    <a:pt x="154" y="71"/>
                    <a:pt x="154" y="71"/>
                    <a:pt x="154" y="71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60" y="63"/>
                    <a:pt x="160" y="61"/>
                    <a:pt x="159" y="61"/>
                  </a:cubicBezTo>
                  <a:cubicBezTo>
                    <a:pt x="158" y="60"/>
                    <a:pt x="157" y="60"/>
                    <a:pt x="156" y="61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9" y="61"/>
                    <a:pt x="149" y="60"/>
                    <a:pt x="148" y="59"/>
                  </a:cubicBezTo>
                  <a:cubicBezTo>
                    <a:pt x="147" y="58"/>
                    <a:pt x="146" y="58"/>
                    <a:pt x="145" y="59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7" y="55"/>
                    <a:pt x="138" y="54"/>
                    <a:pt x="138" y="53"/>
                  </a:cubicBezTo>
                  <a:cubicBezTo>
                    <a:pt x="139" y="52"/>
                    <a:pt x="138" y="51"/>
                    <a:pt x="137" y="50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1"/>
                    <a:pt x="138" y="40"/>
                    <a:pt x="137" y="39"/>
                  </a:cubicBezTo>
                  <a:cubicBezTo>
                    <a:pt x="136" y="38"/>
                    <a:pt x="135" y="38"/>
                    <a:pt x="134" y="38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5"/>
                    <a:pt x="125" y="34"/>
                    <a:pt x="124" y="34"/>
                  </a:cubicBezTo>
                  <a:cubicBezTo>
                    <a:pt x="123" y="33"/>
                    <a:pt x="122" y="34"/>
                    <a:pt x="122" y="36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3" y="26"/>
                    <a:pt x="123" y="24"/>
                    <a:pt x="123" y="23"/>
                  </a:cubicBezTo>
                  <a:cubicBezTo>
                    <a:pt x="122" y="22"/>
                    <a:pt x="121" y="21"/>
                    <a:pt x="120" y="22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4" y="15"/>
                    <a:pt x="125" y="14"/>
                    <a:pt x="124" y="12"/>
                  </a:cubicBezTo>
                  <a:cubicBezTo>
                    <a:pt x="124" y="11"/>
                    <a:pt x="123" y="11"/>
                    <a:pt x="121" y="11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7" y="1"/>
                    <a:pt x="116" y="0"/>
                  </a:cubicBezTo>
                  <a:cubicBezTo>
                    <a:pt x="114" y="0"/>
                    <a:pt x="113" y="1"/>
                    <a:pt x="112" y="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3"/>
                    <a:pt x="102" y="2"/>
                    <a:pt x="101" y="3"/>
                  </a:cubicBezTo>
                  <a:cubicBezTo>
                    <a:pt x="100" y="3"/>
                    <a:pt x="99" y="5"/>
                    <a:pt x="100" y="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6" y="11"/>
                    <a:pt x="94" y="12"/>
                  </a:cubicBezTo>
                  <a:cubicBezTo>
                    <a:pt x="93" y="12"/>
                    <a:pt x="93" y="14"/>
                    <a:pt x="93" y="15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19"/>
                    <a:pt x="85" y="18"/>
                    <a:pt x="84" y="17"/>
                  </a:cubicBezTo>
                  <a:cubicBezTo>
                    <a:pt x="83" y="16"/>
                    <a:pt x="81" y="16"/>
                    <a:pt x="81" y="17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2" y="12"/>
                    <a:pt x="71" y="12"/>
                  </a:cubicBezTo>
                  <a:cubicBezTo>
                    <a:pt x="69" y="12"/>
                    <a:pt x="69" y="13"/>
                    <a:pt x="69" y="14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2" y="20"/>
                    <a:pt x="61" y="20"/>
                    <a:pt x="60" y="21"/>
                  </a:cubicBezTo>
                  <a:cubicBezTo>
                    <a:pt x="59" y="22"/>
                    <a:pt x="60" y="24"/>
                    <a:pt x="61" y="24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1"/>
                    <a:pt x="53" y="19"/>
                    <a:pt x="51" y="19"/>
                  </a:cubicBezTo>
                  <a:cubicBezTo>
                    <a:pt x="50" y="19"/>
                    <a:pt x="49" y="20"/>
                    <a:pt x="49" y="2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4"/>
                    <a:pt x="44" y="13"/>
                    <a:pt x="42" y="13"/>
                  </a:cubicBezTo>
                  <a:cubicBezTo>
                    <a:pt x="41" y="13"/>
                    <a:pt x="40" y="14"/>
                    <a:pt x="40" y="1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5"/>
                    <a:pt x="29" y="15"/>
                    <a:pt x="28" y="16"/>
                  </a:cubicBezTo>
                  <a:cubicBezTo>
                    <a:pt x="27" y="17"/>
                    <a:pt x="27" y="18"/>
                    <a:pt x="28" y="1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3" y="29"/>
                    <a:pt x="23" y="30"/>
                  </a:cubicBezTo>
                  <a:cubicBezTo>
                    <a:pt x="23" y="31"/>
                    <a:pt x="25" y="33"/>
                    <a:pt x="26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29" y="38"/>
                    <a:pt x="29" y="40"/>
                  </a:cubicBezTo>
                  <a:cubicBezTo>
                    <a:pt x="29" y="41"/>
                    <a:pt x="30" y="42"/>
                    <a:pt x="31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5"/>
                    <a:pt x="31" y="44"/>
                    <a:pt x="30" y="44"/>
                  </a:cubicBezTo>
                  <a:cubicBezTo>
                    <a:pt x="29" y="45"/>
                    <a:pt x="28" y="46"/>
                    <a:pt x="29" y="4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1" y="52"/>
                    <a:pt x="20" y="53"/>
                  </a:cubicBezTo>
                  <a:cubicBezTo>
                    <a:pt x="20" y="55"/>
                    <a:pt x="20" y="56"/>
                    <a:pt x="22" y="56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4"/>
                    <a:pt x="21" y="64"/>
                    <a:pt x="21" y="65"/>
                  </a:cubicBezTo>
                  <a:cubicBezTo>
                    <a:pt x="21" y="65"/>
                    <a:pt x="21" y="66"/>
                    <a:pt x="21" y="67"/>
                  </a:cubicBezTo>
                  <a:cubicBezTo>
                    <a:pt x="22" y="68"/>
                    <a:pt x="23" y="68"/>
                    <a:pt x="24" y="68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6"/>
                    <a:pt x="17" y="66"/>
                    <a:pt x="16" y="67"/>
                  </a:cubicBezTo>
                  <a:cubicBezTo>
                    <a:pt x="15" y="68"/>
                    <a:pt x="15" y="69"/>
                    <a:pt x="16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8" y="69"/>
                    <a:pt x="7" y="69"/>
                    <a:pt x="6" y="70"/>
                  </a:cubicBezTo>
                  <a:cubicBezTo>
                    <a:pt x="5" y="71"/>
                    <a:pt x="5" y="73"/>
                    <a:pt x="6" y="7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1" y="81"/>
                    <a:pt x="0" y="82"/>
                    <a:pt x="0" y="83"/>
                  </a:cubicBezTo>
                  <a:cubicBezTo>
                    <a:pt x="1" y="85"/>
                    <a:pt x="2" y="85"/>
                    <a:pt x="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4"/>
                  </a:cubicBezTo>
                  <a:cubicBezTo>
                    <a:pt x="6" y="94"/>
                    <a:pt x="7" y="95"/>
                    <a:pt x="7" y="96"/>
                  </a:cubicBezTo>
                  <a:cubicBezTo>
                    <a:pt x="8" y="96"/>
                    <a:pt x="10" y="96"/>
                    <a:pt x="10" y="9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5"/>
                    <a:pt x="17" y="95"/>
                    <a:pt x="17" y="96"/>
                  </a:cubicBezTo>
                  <a:cubicBezTo>
                    <a:pt x="17" y="96"/>
                    <a:pt x="17" y="97"/>
                    <a:pt x="18" y="97"/>
                  </a:cubicBezTo>
                  <a:cubicBezTo>
                    <a:pt x="19" y="98"/>
                    <a:pt x="20" y="98"/>
                    <a:pt x="21" y="97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3"/>
                    <a:pt x="26" y="104"/>
                    <a:pt x="26" y="105"/>
                  </a:cubicBezTo>
                  <a:cubicBezTo>
                    <a:pt x="26" y="107"/>
                    <a:pt x="26" y="108"/>
                    <a:pt x="28" y="108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8" y="116"/>
                    <a:pt x="28" y="117"/>
                    <a:pt x="28" y="118"/>
                  </a:cubicBezTo>
                  <a:cubicBezTo>
                    <a:pt x="29" y="119"/>
                    <a:pt x="30" y="120"/>
                    <a:pt x="31" y="119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3"/>
                    <a:pt x="38" y="123"/>
                    <a:pt x="38" y="124"/>
                  </a:cubicBezTo>
                  <a:cubicBezTo>
                    <a:pt x="39" y="124"/>
                    <a:pt x="39" y="125"/>
                    <a:pt x="40" y="125"/>
                  </a:cubicBezTo>
                  <a:cubicBezTo>
                    <a:pt x="41" y="125"/>
                    <a:pt x="42" y="124"/>
                    <a:pt x="42" y="123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5" y="132"/>
                    <a:pt x="44" y="133"/>
                    <a:pt x="45" y="134"/>
                  </a:cubicBezTo>
                  <a:cubicBezTo>
                    <a:pt x="45" y="136"/>
                    <a:pt x="46" y="136"/>
                    <a:pt x="48" y="136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3" y="143"/>
                    <a:pt x="42" y="144"/>
                    <a:pt x="43" y="145"/>
                  </a:cubicBezTo>
                  <a:cubicBezTo>
                    <a:pt x="43" y="146"/>
                    <a:pt x="45" y="147"/>
                    <a:pt x="46" y="147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4"/>
                    <a:pt x="51" y="155"/>
                    <a:pt x="52" y="156"/>
                  </a:cubicBezTo>
                  <a:cubicBezTo>
                    <a:pt x="54" y="156"/>
                    <a:pt x="55" y="155"/>
                    <a:pt x="56" y="15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4" y="154"/>
                    <a:pt x="64" y="155"/>
                    <a:pt x="65" y="155"/>
                  </a:cubicBezTo>
                  <a:cubicBezTo>
                    <a:pt x="65" y="155"/>
                    <a:pt x="66" y="155"/>
                    <a:pt x="66" y="155"/>
                  </a:cubicBezTo>
                  <a:cubicBezTo>
                    <a:pt x="68" y="154"/>
                    <a:pt x="68" y="153"/>
                    <a:pt x="68" y="152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5"/>
                    <a:pt x="70" y="146"/>
                    <a:pt x="71" y="146"/>
                  </a:cubicBezTo>
                  <a:cubicBezTo>
                    <a:pt x="71" y="146"/>
                    <a:pt x="72" y="146"/>
                    <a:pt x="73" y="146"/>
                  </a:cubicBezTo>
                  <a:cubicBezTo>
                    <a:pt x="74" y="145"/>
                    <a:pt x="74" y="144"/>
                    <a:pt x="74" y="143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9" y="139"/>
                    <a:pt x="79" y="140"/>
                    <a:pt x="80" y="141"/>
                  </a:cubicBezTo>
                  <a:cubicBezTo>
                    <a:pt x="81" y="142"/>
                    <a:pt x="82" y="142"/>
                    <a:pt x="82" y="142"/>
                  </a:cubicBezTo>
                  <a:cubicBezTo>
                    <a:pt x="83" y="142"/>
                    <a:pt x="83" y="141"/>
                    <a:pt x="84" y="141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4"/>
                    <a:pt x="92" y="145"/>
                    <a:pt x="93" y="145"/>
                  </a:cubicBezTo>
                  <a:cubicBezTo>
                    <a:pt x="94" y="145"/>
                    <a:pt x="95" y="143"/>
                    <a:pt x="95" y="142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2" y="139"/>
                    <a:pt x="103" y="138"/>
                    <a:pt x="104" y="137"/>
                  </a:cubicBezTo>
                  <a:cubicBezTo>
                    <a:pt x="105" y="136"/>
                    <a:pt x="104" y="135"/>
                    <a:pt x="103" y="134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17" y="119"/>
                    <a:pt x="117" y="119"/>
                    <a:pt x="117" y="119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5" y="137"/>
                    <a:pt x="116" y="138"/>
                    <a:pt x="118" y="138"/>
                  </a:cubicBezTo>
                  <a:cubicBezTo>
                    <a:pt x="118" y="138"/>
                    <a:pt x="119" y="138"/>
                    <a:pt x="120" y="137"/>
                  </a:cubicBezTo>
                  <a:cubicBezTo>
                    <a:pt x="120" y="137"/>
                    <a:pt x="120" y="137"/>
                    <a:pt x="120" y="136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3"/>
                    <a:pt x="125" y="144"/>
                    <a:pt x="127" y="144"/>
                  </a:cubicBezTo>
                  <a:cubicBezTo>
                    <a:pt x="127" y="144"/>
                    <a:pt x="128" y="144"/>
                    <a:pt x="128" y="144"/>
                  </a:cubicBezTo>
                  <a:cubicBezTo>
                    <a:pt x="129" y="143"/>
                    <a:pt x="129" y="143"/>
                    <a:pt x="129" y="142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1"/>
                    <a:pt x="139" y="141"/>
                    <a:pt x="140" y="140"/>
                  </a:cubicBezTo>
                  <a:cubicBezTo>
                    <a:pt x="141" y="139"/>
                    <a:pt x="141" y="138"/>
                    <a:pt x="140" y="137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6" y="128"/>
                    <a:pt x="146" y="127"/>
                  </a:cubicBezTo>
                  <a:cubicBezTo>
                    <a:pt x="146" y="126"/>
                    <a:pt x="144" y="125"/>
                    <a:pt x="143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9" y="120"/>
                    <a:pt x="140" y="119"/>
                    <a:pt x="140" y="118"/>
                  </a:cubicBezTo>
                  <a:cubicBezTo>
                    <a:pt x="140" y="116"/>
                    <a:pt x="139" y="115"/>
                    <a:pt x="138" y="115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2" y="112"/>
                    <a:pt x="133" y="113"/>
                    <a:pt x="134" y="112"/>
                  </a:cubicBezTo>
                  <a:cubicBezTo>
                    <a:pt x="135" y="112"/>
                    <a:pt x="136" y="111"/>
                    <a:pt x="135" y="109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3" y="106"/>
                    <a:pt x="145" y="105"/>
                    <a:pt x="145" y="104"/>
                  </a:cubicBezTo>
                  <a:cubicBezTo>
                    <a:pt x="146" y="103"/>
                    <a:pt x="145" y="101"/>
                    <a:pt x="144" y="101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3" y="92"/>
                    <a:pt x="144" y="91"/>
                    <a:pt x="143" y="90"/>
                  </a:cubicBezTo>
                  <a:cubicBezTo>
                    <a:pt x="142" y="89"/>
                    <a:pt x="141" y="89"/>
                    <a:pt x="140" y="89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8" y="90"/>
                    <a:pt x="149" y="90"/>
                    <a:pt x="150" y="89"/>
                  </a:cubicBezTo>
                  <a:cubicBezTo>
                    <a:pt x="151" y="88"/>
                    <a:pt x="151" y="87"/>
                    <a:pt x="150" y="86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8" y="87"/>
                    <a:pt x="160" y="87"/>
                    <a:pt x="161" y="86"/>
                  </a:cubicBezTo>
                  <a:cubicBezTo>
                    <a:pt x="162" y="85"/>
                    <a:pt x="162" y="84"/>
                    <a:pt x="161" y="83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8" y="74"/>
                    <a:pt x="168" y="73"/>
                  </a:cubicBezTo>
                  <a:cubicBezTo>
                    <a:pt x="167" y="72"/>
                    <a:pt x="166" y="71"/>
                    <a:pt x="165" y="71"/>
                  </a:cubicBezTo>
                  <a:close/>
                  <a:moveTo>
                    <a:pt x="97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5" y="57"/>
                    <a:pt x="105" y="58"/>
                    <a:pt x="106" y="59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2" y="65"/>
                    <a:pt x="92" y="65"/>
                    <a:pt x="92" y="65"/>
                  </a:cubicBezTo>
                  <a:lnTo>
                    <a:pt x="97" y="51"/>
                  </a:lnTo>
                  <a:close/>
                  <a:moveTo>
                    <a:pt x="79" y="46"/>
                  </a:moveTo>
                  <a:cubicBezTo>
                    <a:pt x="79" y="46"/>
                    <a:pt x="81" y="49"/>
                    <a:pt x="82" y="49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2" y="65"/>
                    <a:pt x="82" y="65"/>
                    <a:pt x="82" y="65"/>
                  </a:cubicBezTo>
                  <a:lnTo>
                    <a:pt x="79" y="46"/>
                  </a:lnTo>
                  <a:close/>
                  <a:moveTo>
                    <a:pt x="58" y="63"/>
                  </a:moveTo>
                  <a:cubicBezTo>
                    <a:pt x="60" y="62"/>
                    <a:pt x="61" y="61"/>
                    <a:pt x="61" y="59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1" y="52"/>
                    <a:pt x="72" y="51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58" y="63"/>
                  </a:lnTo>
                  <a:close/>
                  <a:moveTo>
                    <a:pt x="56" y="95"/>
                  </a:moveTo>
                  <a:cubicBezTo>
                    <a:pt x="54" y="95"/>
                    <a:pt x="54" y="95"/>
                    <a:pt x="54" y="95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87"/>
                    <a:pt x="56" y="85"/>
                    <a:pt x="55" y="84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4"/>
                    <a:pt x="56" y="72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1" y="84"/>
                    <a:pt x="71" y="84"/>
                    <a:pt x="71" y="84"/>
                  </a:cubicBezTo>
                  <a:lnTo>
                    <a:pt x="56" y="95"/>
                  </a:lnTo>
                  <a:close/>
                  <a:moveTo>
                    <a:pt x="71" y="105"/>
                  </a:moveTo>
                  <a:cubicBezTo>
                    <a:pt x="70" y="105"/>
                    <a:pt x="70" y="105"/>
                    <a:pt x="70" y="105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3" y="99"/>
                    <a:pt x="63" y="98"/>
                    <a:pt x="62" y="97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6" y="91"/>
                    <a:pt x="76" y="91"/>
                    <a:pt x="76" y="91"/>
                  </a:cubicBezTo>
                  <a:lnTo>
                    <a:pt x="71" y="105"/>
                  </a:lnTo>
                  <a:close/>
                  <a:moveTo>
                    <a:pt x="85" y="107"/>
                  </a:moveTo>
                  <a:cubicBezTo>
                    <a:pt x="84" y="107"/>
                    <a:pt x="79" y="112"/>
                    <a:pt x="79" y="11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3" y="95"/>
                    <a:pt x="83" y="95"/>
                    <a:pt x="83" y="95"/>
                  </a:cubicBezTo>
                  <a:lnTo>
                    <a:pt x="85" y="107"/>
                  </a:lnTo>
                  <a:close/>
                  <a:moveTo>
                    <a:pt x="80" y="85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0" y="85"/>
                  </a:lnTo>
                  <a:close/>
                  <a:moveTo>
                    <a:pt x="110" y="93"/>
                  </a:moveTo>
                  <a:cubicBezTo>
                    <a:pt x="108" y="94"/>
                    <a:pt x="107" y="95"/>
                    <a:pt x="107" y="97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9" y="103"/>
                    <a:pt x="97" y="104"/>
                    <a:pt x="96" y="105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111" y="93"/>
                    <a:pt x="111" y="93"/>
                    <a:pt x="111" y="93"/>
                  </a:cubicBezTo>
                  <a:lnTo>
                    <a:pt x="110" y="93"/>
                  </a:lnTo>
                  <a:close/>
                  <a:moveTo>
                    <a:pt x="114" y="80"/>
                  </a:moveTo>
                  <a:cubicBezTo>
                    <a:pt x="113" y="82"/>
                    <a:pt x="112" y="84"/>
                    <a:pt x="113" y="8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1" y="69"/>
                    <a:pt x="112" y="71"/>
                    <a:pt x="113" y="72"/>
                  </a:cubicBezTo>
                  <a:cubicBezTo>
                    <a:pt x="118" y="76"/>
                    <a:pt x="118" y="76"/>
                    <a:pt x="118" y="76"/>
                  </a:cubicBezTo>
                  <a:lnTo>
                    <a:pt x="114" y="8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3" name="Freeform 88"/>
            <p:cNvSpPr/>
            <p:nvPr>
              <p:custDataLst>
                <p:tags r:id="rId89"/>
              </p:custDataLst>
            </p:nvPr>
          </p:nvSpPr>
          <p:spPr>
            <a:xfrm>
              <a:off x="2641758" y="3135312"/>
              <a:ext cx="114300" cy="106363"/>
            </a:xfrm>
            <a:custGeom>
              <a:avLst/>
              <a:gdLst/>
              <a:ahLst/>
              <a:cxnLst>
                <a:cxn ang="0">
                  <a:pos x="37044382" y="18789962"/>
                </a:cxn>
                <a:cxn ang="0">
                  <a:pos x="41676016" y="26619531"/>
                </a:cxn>
                <a:cxn ang="0">
                  <a:pos x="58654536" y="42277416"/>
                </a:cxn>
                <a:cxn ang="0">
                  <a:pos x="60197586" y="48540319"/>
                </a:cxn>
                <a:cxn ang="0">
                  <a:pos x="60197586" y="64199455"/>
                </a:cxn>
                <a:cxn ang="0">
                  <a:pos x="37044382" y="50106984"/>
                </a:cxn>
                <a:cxn ang="0">
                  <a:pos x="27783597" y="51672397"/>
                </a:cxn>
                <a:cxn ang="0">
                  <a:pos x="26240547" y="64199455"/>
                </a:cxn>
                <a:cxn ang="0">
                  <a:pos x="21608912" y="64199455"/>
                </a:cxn>
                <a:cxn ang="0">
                  <a:pos x="21608912" y="68895695"/>
                </a:cxn>
                <a:cxn ang="0">
                  <a:pos x="26240547" y="68895695"/>
                </a:cxn>
                <a:cxn ang="0">
                  <a:pos x="27783597" y="79857340"/>
                </a:cxn>
                <a:cxn ang="0">
                  <a:pos x="37044382" y="82988167"/>
                </a:cxn>
                <a:cxn ang="0">
                  <a:pos x="60197586" y="70462359"/>
                </a:cxn>
                <a:cxn ang="0">
                  <a:pos x="40131724" y="84554831"/>
                </a:cxn>
                <a:cxn ang="0">
                  <a:pos x="50936801" y="93949812"/>
                </a:cxn>
                <a:cxn ang="0">
                  <a:pos x="47849459" y="98647303"/>
                </a:cxn>
                <a:cxn ang="0">
                  <a:pos x="33958282" y="109607697"/>
                </a:cxn>
                <a:cxn ang="0">
                  <a:pos x="35501332" y="126832247"/>
                </a:cxn>
                <a:cxn ang="0">
                  <a:pos x="50936801" y="117437265"/>
                </a:cxn>
                <a:cxn ang="0">
                  <a:pos x="57110243" y="112739775"/>
                </a:cxn>
                <a:cxn ang="0">
                  <a:pos x="63284928" y="103344793"/>
                </a:cxn>
                <a:cxn ang="0">
                  <a:pos x="66372271" y="78290676"/>
                </a:cxn>
                <a:cxn ang="0">
                  <a:pos x="77177348" y="86120244"/>
                </a:cxn>
                <a:cxn ang="0">
                  <a:pos x="78720398" y="90817735"/>
                </a:cxn>
                <a:cxn ang="0">
                  <a:pos x="80263448" y="114305188"/>
                </a:cxn>
                <a:cxn ang="0">
                  <a:pos x="83350790" y="122134756"/>
                </a:cxn>
                <a:cxn ang="0">
                  <a:pos x="100329310" y="133095150"/>
                </a:cxn>
                <a:cxn ang="0">
                  <a:pos x="103416652" y="112739775"/>
                </a:cxn>
                <a:cxn ang="0">
                  <a:pos x="100329310" y="104910207"/>
                </a:cxn>
                <a:cxn ang="0">
                  <a:pos x="83350790" y="89252322"/>
                </a:cxn>
                <a:cxn ang="0">
                  <a:pos x="80263448" y="82988167"/>
                </a:cxn>
                <a:cxn ang="0">
                  <a:pos x="81807740" y="70462359"/>
                </a:cxn>
                <a:cxn ang="0">
                  <a:pos x="106503995" y="82988167"/>
                </a:cxn>
                <a:cxn ang="0">
                  <a:pos x="115764779" y="81422753"/>
                </a:cxn>
                <a:cxn ang="0">
                  <a:pos x="117309072" y="68895695"/>
                </a:cxn>
                <a:cxn ang="0">
                  <a:pos x="123482514" y="68895695"/>
                </a:cxn>
                <a:cxn ang="0">
                  <a:pos x="123482514" y="65764869"/>
                </a:cxn>
                <a:cxn ang="0">
                  <a:pos x="125026807" y="56369887"/>
                </a:cxn>
                <a:cxn ang="0">
                  <a:pos x="118852122" y="54804474"/>
                </a:cxn>
                <a:cxn ang="0">
                  <a:pos x="97243210" y="64199455"/>
                </a:cxn>
                <a:cxn ang="0">
                  <a:pos x="104960945" y="50106984"/>
                </a:cxn>
                <a:cxn ang="0">
                  <a:pos x="83350790" y="56369887"/>
                </a:cxn>
                <a:cxn ang="0">
                  <a:pos x="104960945" y="45409493"/>
                </a:cxn>
                <a:cxn ang="0">
                  <a:pos x="106503995" y="36014512"/>
                </a:cxn>
                <a:cxn ang="0">
                  <a:pos x="98786260" y="28184944"/>
                </a:cxn>
                <a:cxn ang="0">
                  <a:pos x="101873602" y="23487453"/>
                </a:cxn>
                <a:cxn ang="0">
                  <a:pos x="97243210" y="21922040"/>
                </a:cxn>
                <a:cxn ang="0">
                  <a:pos x="91068525" y="14092472"/>
                </a:cxn>
                <a:cxn ang="0">
                  <a:pos x="87981183" y="18789962"/>
                </a:cxn>
                <a:cxn ang="0">
                  <a:pos x="83350790" y="42277416"/>
                </a:cxn>
                <a:cxn ang="0">
                  <a:pos x="75633055" y="29750357"/>
                </a:cxn>
                <a:cxn ang="0">
                  <a:pos x="71002663" y="54804474"/>
                </a:cxn>
                <a:cxn ang="0">
                  <a:pos x="71002663" y="26619531"/>
                </a:cxn>
                <a:cxn ang="0">
                  <a:pos x="58654536" y="34447847"/>
                </a:cxn>
                <a:cxn ang="0">
                  <a:pos x="61741878" y="17224549"/>
                </a:cxn>
                <a:cxn ang="0">
                  <a:pos x="58654536" y="9394981"/>
                </a:cxn>
                <a:cxn ang="0">
                  <a:pos x="44762116" y="1565413"/>
                </a:cxn>
              </a:cxnLst>
              <a:rect l="0" t="0" r="0" b="0"/>
              <a:pathLst>
                <a:path w="92" h="85">
                  <a:moveTo>
                    <a:pt x="27" y="2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6" y="2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7" y="25"/>
                    <a:pt x="27" y="25"/>
                  </a:cubicBezTo>
                  <a:cubicBezTo>
                    <a:pt x="27" y="26"/>
                    <a:pt x="27" y="27"/>
                    <a:pt x="28" y="2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4" y="31"/>
                    <a:pt x="24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7" y="33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9" y="49"/>
                    <a:pt x="10" y="50"/>
                  </a:cubicBezTo>
                  <a:cubicBezTo>
                    <a:pt x="11" y="50"/>
                    <a:pt x="11" y="50"/>
                    <a:pt x="12" y="4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0"/>
                    <a:pt x="16" y="51"/>
                    <a:pt x="16" y="51"/>
                  </a:cubicBezTo>
                  <a:cubicBezTo>
                    <a:pt x="17" y="52"/>
                    <a:pt x="18" y="52"/>
                    <a:pt x="18" y="5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2"/>
                    <a:pt x="24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4"/>
                    <a:pt x="25" y="55"/>
                    <a:pt x="25" y="56"/>
                  </a:cubicBezTo>
                  <a:cubicBezTo>
                    <a:pt x="25" y="56"/>
                    <a:pt x="26" y="57"/>
                    <a:pt x="27" y="5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2" y="62"/>
                    <a:pt x="22" y="63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0" y="68"/>
                    <a:pt x="20" y="69"/>
                  </a:cubicBezTo>
                  <a:cubicBezTo>
                    <a:pt x="20" y="69"/>
                    <a:pt x="21" y="70"/>
                    <a:pt x="22" y="7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80"/>
                    <a:pt x="20" y="81"/>
                    <a:pt x="21" y="81"/>
                  </a:cubicBezTo>
                  <a:cubicBezTo>
                    <a:pt x="21" y="81"/>
                    <a:pt x="22" y="81"/>
                    <a:pt x="23" y="8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2" y="77"/>
                    <a:pt x="32" y="77"/>
                  </a:cubicBezTo>
                  <a:cubicBezTo>
                    <a:pt x="33" y="77"/>
                    <a:pt x="34" y="76"/>
                    <a:pt x="33" y="7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2"/>
                    <a:pt x="36" y="73"/>
                    <a:pt x="37" y="72"/>
                  </a:cubicBezTo>
                  <a:cubicBezTo>
                    <a:pt x="38" y="72"/>
                    <a:pt x="38" y="71"/>
                    <a:pt x="38" y="7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3" y="67"/>
                    <a:pt x="44" y="66"/>
                    <a:pt x="43" y="6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6"/>
                    <a:pt x="45" y="67"/>
                    <a:pt x="46" y="67"/>
                  </a:cubicBezTo>
                  <a:cubicBezTo>
                    <a:pt x="46" y="68"/>
                    <a:pt x="47" y="67"/>
                    <a:pt x="47" y="67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3"/>
                    <a:pt x="50" y="73"/>
                  </a:cubicBezTo>
                  <a:cubicBezTo>
                    <a:pt x="51" y="74"/>
                    <a:pt x="52" y="73"/>
                    <a:pt x="52" y="73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8"/>
                    <a:pt x="54" y="78"/>
                  </a:cubicBezTo>
                  <a:cubicBezTo>
                    <a:pt x="55" y="79"/>
                    <a:pt x="55" y="78"/>
                    <a:pt x="56" y="78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5"/>
                    <a:pt x="64" y="85"/>
                    <a:pt x="65" y="85"/>
                  </a:cubicBezTo>
                  <a:cubicBezTo>
                    <a:pt x="65" y="84"/>
                    <a:pt x="66" y="83"/>
                    <a:pt x="65" y="83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7" y="73"/>
                    <a:pt x="67" y="72"/>
                  </a:cubicBezTo>
                  <a:cubicBezTo>
                    <a:pt x="68" y="72"/>
                    <a:pt x="67" y="71"/>
                    <a:pt x="67" y="71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6" y="67"/>
                    <a:pt x="66" y="66"/>
                  </a:cubicBezTo>
                  <a:cubicBezTo>
                    <a:pt x="67" y="65"/>
                    <a:pt x="66" y="65"/>
                    <a:pt x="65" y="64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58"/>
                    <a:pt x="64" y="57"/>
                    <a:pt x="64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9" y="54"/>
                    <a:pt x="69" y="53"/>
                  </a:cubicBezTo>
                  <a:cubicBezTo>
                    <a:pt x="70" y="53"/>
                    <a:pt x="70" y="52"/>
                    <a:pt x="69" y="5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2"/>
                    <a:pt x="76" y="52"/>
                    <a:pt x="77" y="52"/>
                  </a:cubicBezTo>
                  <a:cubicBezTo>
                    <a:pt x="77" y="51"/>
                    <a:pt x="77" y="50"/>
                    <a:pt x="77" y="50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1"/>
                    <a:pt x="82" y="51"/>
                    <a:pt x="83" y="50"/>
                  </a:cubicBezTo>
                  <a:cubicBezTo>
                    <a:pt x="84" y="50"/>
                    <a:pt x="84" y="49"/>
                    <a:pt x="83" y="48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3"/>
                  </a:cubicBezTo>
                  <a:cubicBezTo>
                    <a:pt x="92" y="42"/>
                    <a:pt x="91" y="42"/>
                    <a:pt x="91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4" y="37"/>
                    <a:pt x="84" y="37"/>
                  </a:cubicBezTo>
                  <a:cubicBezTo>
                    <a:pt x="84" y="36"/>
                    <a:pt x="83" y="36"/>
                    <a:pt x="83" y="36"/>
                  </a:cubicBezTo>
                  <a:cubicBezTo>
                    <a:pt x="83" y="35"/>
                    <a:pt x="82" y="35"/>
                    <a:pt x="81" y="36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5"/>
                    <a:pt x="77" y="35"/>
                  </a:cubicBezTo>
                  <a:cubicBezTo>
                    <a:pt x="77" y="35"/>
                    <a:pt x="77" y="34"/>
                    <a:pt x="77" y="34"/>
                  </a:cubicBezTo>
                  <a:cubicBezTo>
                    <a:pt x="76" y="33"/>
                    <a:pt x="76" y="34"/>
                    <a:pt x="75" y="34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3"/>
                  </a:cubicBezTo>
                  <a:cubicBezTo>
                    <a:pt x="70" y="33"/>
                    <a:pt x="70" y="33"/>
                    <a:pt x="70" y="32"/>
                  </a:cubicBezTo>
                  <a:cubicBezTo>
                    <a:pt x="69" y="32"/>
                    <a:pt x="68" y="32"/>
                    <a:pt x="68" y="3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8" y="29"/>
                    <a:pt x="68" y="29"/>
                  </a:cubicBezTo>
                  <a:cubicBezTo>
                    <a:pt x="67" y="28"/>
                    <a:pt x="67" y="27"/>
                    <a:pt x="66" y="2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1" y="22"/>
                    <a:pt x="70" y="22"/>
                  </a:cubicBezTo>
                  <a:cubicBezTo>
                    <a:pt x="70" y="21"/>
                    <a:pt x="70" y="20"/>
                    <a:pt x="6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7"/>
                    <a:pt x="73" y="16"/>
                    <a:pt x="73" y="16"/>
                  </a:cubicBezTo>
                  <a:cubicBezTo>
                    <a:pt x="72" y="15"/>
                    <a:pt x="72" y="14"/>
                    <a:pt x="71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5"/>
                    <a:pt x="72" y="5"/>
                    <a:pt x="71" y="4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4" y="13"/>
                    <a:pt x="55" y="1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1" y="17"/>
                  </a:cubicBezTo>
                  <a:cubicBezTo>
                    <a:pt x="51" y="17"/>
                    <a:pt x="51" y="17"/>
                    <a:pt x="50" y="17"/>
                  </a:cubicBezTo>
                  <a:cubicBezTo>
                    <a:pt x="49" y="17"/>
                    <a:pt x="49" y="18"/>
                    <a:pt x="49" y="1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7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4" y="17"/>
                    <a:pt x="44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2" y="11"/>
                    <a:pt x="42" y="11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1"/>
                  </a:cubicBezTo>
                  <a:cubicBezTo>
                    <a:pt x="27" y="1"/>
                    <a:pt x="26" y="2"/>
                    <a:pt x="27" y="2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4" name="Freeform 89"/>
            <p:cNvSpPr/>
            <p:nvPr>
              <p:custDataLst>
                <p:tags r:id="rId90"/>
              </p:custDataLst>
            </p:nvPr>
          </p:nvSpPr>
          <p:spPr>
            <a:xfrm>
              <a:off x="3022758" y="3282950"/>
              <a:ext cx="114300" cy="104775"/>
            </a:xfrm>
            <a:custGeom>
              <a:avLst/>
              <a:gdLst/>
              <a:ahLst/>
              <a:cxnLst>
                <a:cxn ang="0">
                  <a:pos x="37044382" y="17114497"/>
                </a:cxn>
                <a:cxn ang="0">
                  <a:pos x="41676016" y="26448204"/>
                </a:cxn>
                <a:cxn ang="0">
                  <a:pos x="58654536" y="42007291"/>
                </a:cxn>
                <a:cxn ang="0">
                  <a:pos x="60197586" y="46674768"/>
                </a:cxn>
                <a:cxn ang="0">
                  <a:pos x="60197586" y="62232608"/>
                </a:cxn>
                <a:cxn ang="0">
                  <a:pos x="37044382" y="48230178"/>
                </a:cxn>
                <a:cxn ang="0">
                  <a:pos x="27783597" y="51342245"/>
                </a:cxn>
                <a:cxn ang="0">
                  <a:pos x="26240547" y="62232608"/>
                </a:cxn>
                <a:cxn ang="0">
                  <a:pos x="20065862" y="62232608"/>
                </a:cxn>
                <a:cxn ang="0">
                  <a:pos x="20065862" y="66900085"/>
                </a:cxn>
                <a:cxn ang="0">
                  <a:pos x="26240547" y="66900085"/>
                </a:cxn>
                <a:cxn ang="0">
                  <a:pos x="27783597" y="79345858"/>
                </a:cxn>
                <a:cxn ang="0">
                  <a:pos x="35501332" y="80902515"/>
                </a:cxn>
                <a:cxn ang="0">
                  <a:pos x="60197586" y="70010904"/>
                </a:cxn>
                <a:cxn ang="0">
                  <a:pos x="40131724" y="82457925"/>
                </a:cxn>
                <a:cxn ang="0">
                  <a:pos x="50936801" y="91792879"/>
                </a:cxn>
                <a:cxn ang="0">
                  <a:pos x="47849459" y="96460355"/>
                </a:cxn>
                <a:cxn ang="0">
                  <a:pos x="32413989" y="107350719"/>
                </a:cxn>
                <a:cxn ang="0">
                  <a:pos x="35501332" y="124465216"/>
                </a:cxn>
                <a:cxn ang="0">
                  <a:pos x="50936801" y="116685672"/>
                </a:cxn>
                <a:cxn ang="0">
                  <a:pos x="57110243" y="112018196"/>
                </a:cxn>
                <a:cxn ang="0">
                  <a:pos x="63284928" y="101127832"/>
                </a:cxn>
                <a:cxn ang="0">
                  <a:pos x="64827978" y="77790448"/>
                </a:cxn>
                <a:cxn ang="0">
                  <a:pos x="77177348" y="84013335"/>
                </a:cxn>
                <a:cxn ang="0">
                  <a:pos x="78720398" y="88680812"/>
                </a:cxn>
                <a:cxn ang="0">
                  <a:pos x="80263448" y="112018196"/>
                </a:cxn>
                <a:cxn ang="0">
                  <a:pos x="83350790" y="121353149"/>
                </a:cxn>
                <a:cxn ang="0">
                  <a:pos x="100329310" y="130688103"/>
                </a:cxn>
                <a:cxn ang="0">
                  <a:pos x="103416652" y="112018196"/>
                </a:cxn>
                <a:cxn ang="0">
                  <a:pos x="98786260" y="104239899"/>
                </a:cxn>
                <a:cxn ang="0">
                  <a:pos x="83350790" y="87125402"/>
                </a:cxn>
                <a:cxn ang="0">
                  <a:pos x="80263448" y="82457925"/>
                </a:cxn>
                <a:cxn ang="0">
                  <a:pos x="81807740" y="68455495"/>
                </a:cxn>
                <a:cxn ang="0">
                  <a:pos x="106503995" y="82457925"/>
                </a:cxn>
                <a:cxn ang="0">
                  <a:pos x="115764779" y="79345858"/>
                </a:cxn>
                <a:cxn ang="0">
                  <a:pos x="117309072" y="68455495"/>
                </a:cxn>
                <a:cxn ang="0">
                  <a:pos x="121939464" y="68455495"/>
                </a:cxn>
                <a:cxn ang="0">
                  <a:pos x="121939464" y="63788018"/>
                </a:cxn>
                <a:cxn ang="0">
                  <a:pos x="125026807" y="54453064"/>
                </a:cxn>
                <a:cxn ang="0">
                  <a:pos x="118852122" y="52897654"/>
                </a:cxn>
                <a:cxn ang="0">
                  <a:pos x="97243210" y="63788018"/>
                </a:cxn>
                <a:cxn ang="0">
                  <a:pos x="103416652" y="49785588"/>
                </a:cxn>
                <a:cxn ang="0">
                  <a:pos x="83350790" y="56009721"/>
                </a:cxn>
                <a:cxn ang="0">
                  <a:pos x="103416652" y="43562701"/>
                </a:cxn>
                <a:cxn ang="0">
                  <a:pos x="106503995" y="35783157"/>
                </a:cxn>
                <a:cxn ang="0">
                  <a:pos x="97243210" y="28004861"/>
                </a:cxn>
                <a:cxn ang="0">
                  <a:pos x="100329310" y="23337384"/>
                </a:cxn>
                <a:cxn ang="0">
                  <a:pos x="97243210" y="20225317"/>
                </a:cxn>
                <a:cxn ang="0">
                  <a:pos x="91068525" y="14002430"/>
                </a:cxn>
                <a:cxn ang="0">
                  <a:pos x="86438133" y="17114497"/>
                </a:cxn>
                <a:cxn ang="0">
                  <a:pos x="83350790" y="42007291"/>
                </a:cxn>
                <a:cxn ang="0">
                  <a:pos x="75633055" y="28004861"/>
                </a:cxn>
                <a:cxn ang="0">
                  <a:pos x="69459613" y="54453064"/>
                </a:cxn>
                <a:cxn ang="0">
                  <a:pos x="71002663" y="24892794"/>
                </a:cxn>
                <a:cxn ang="0">
                  <a:pos x="58654536" y="32672338"/>
                </a:cxn>
                <a:cxn ang="0">
                  <a:pos x="61741878" y="17114497"/>
                </a:cxn>
                <a:cxn ang="0">
                  <a:pos x="57110243" y="7779544"/>
                </a:cxn>
                <a:cxn ang="0">
                  <a:pos x="44762116" y="1555410"/>
                </a:cxn>
              </a:cxnLst>
              <a:rect l="0" t="0" r="0" b="0"/>
              <a:pathLst>
                <a:path w="92" h="84">
                  <a:moveTo>
                    <a:pt x="26" y="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4" y="11"/>
                    <a:pt x="24" y="11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6"/>
                    <a:pt x="25" y="17"/>
                    <a:pt x="25" y="17"/>
                  </a:cubicBezTo>
                  <a:cubicBezTo>
                    <a:pt x="25" y="18"/>
                    <a:pt x="25" y="19"/>
                    <a:pt x="26" y="1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7" y="24"/>
                    <a:pt x="27" y="25"/>
                  </a:cubicBezTo>
                  <a:cubicBezTo>
                    <a:pt x="27" y="26"/>
                    <a:pt x="27" y="26"/>
                    <a:pt x="28" y="27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4" y="31"/>
                    <a:pt x="24" y="31"/>
                  </a:cubicBezTo>
                  <a:cubicBezTo>
                    <a:pt x="23" y="32"/>
                    <a:pt x="23" y="33"/>
                    <a:pt x="23" y="3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7" y="32"/>
                    <a:pt x="16" y="33"/>
                  </a:cubicBezTo>
                  <a:cubicBezTo>
                    <a:pt x="16" y="33"/>
                    <a:pt x="15" y="34"/>
                    <a:pt x="16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9" y="35"/>
                    <a:pt x="9" y="36"/>
                    <a:pt x="10" y="36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9"/>
                    <a:pt x="10" y="49"/>
                  </a:cubicBezTo>
                  <a:cubicBezTo>
                    <a:pt x="10" y="50"/>
                    <a:pt x="11" y="50"/>
                    <a:pt x="12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50"/>
                    <a:pt x="16" y="51"/>
                  </a:cubicBezTo>
                  <a:cubicBezTo>
                    <a:pt x="16" y="51"/>
                    <a:pt x="17" y="51"/>
                    <a:pt x="18" y="5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1"/>
                    <a:pt x="23" y="52"/>
                    <a:pt x="23" y="52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5" y="54"/>
                    <a:pt x="25" y="54"/>
                    <a:pt x="25" y="55"/>
                  </a:cubicBezTo>
                  <a:cubicBezTo>
                    <a:pt x="25" y="56"/>
                    <a:pt x="26" y="56"/>
                    <a:pt x="26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20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20" y="80"/>
                    <a:pt x="21" y="80"/>
                  </a:cubicBezTo>
                  <a:cubicBezTo>
                    <a:pt x="21" y="81"/>
                    <a:pt x="22" y="81"/>
                    <a:pt x="23" y="8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2" y="76"/>
                    <a:pt x="32" y="76"/>
                  </a:cubicBezTo>
                  <a:cubicBezTo>
                    <a:pt x="33" y="76"/>
                    <a:pt x="33" y="75"/>
                    <a:pt x="33" y="7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2"/>
                    <a:pt x="36" y="72"/>
                    <a:pt x="37" y="72"/>
                  </a:cubicBezTo>
                  <a:cubicBezTo>
                    <a:pt x="38" y="72"/>
                    <a:pt x="38" y="71"/>
                    <a:pt x="38" y="7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6"/>
                    <a:pt x="42" y="67"/>
                    <a:pt x="42" y="66"/>
                  </a:cubicBezTo>
                  <a:cubicBezTo>
                    <a:pt x="43" y="66"/>
                    <a:pt x="43" y="65"/>
                    <a:pt x="43" y="65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6"/>
                    <a:pt x="45" y="66"/>
                    <a:pt x="45" y="67"/>
                  </a:cubicBezTo>
                  <a:cubicBezTo>
                    <a:pt x="46" y="67"/>
                    <a:pt x="47" y="67"/>
                    <a:pt x="47" y="6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9" y="73"/>
                    <a:pt x="50" y="73"/>
                  </a:cubicBezTo>
                  <a:cubicBezTo>
                    <a:pt x="51" y="73"/>
                    <a:pt x="51" y="73"/>
                    <a:pt x="52" y="7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7"/>
                    <a:pt x="53" y="78"/>
                    <a:pt x="54" y="78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4"/>
                    <a:pt x="64" y="84"/>
                    <a:pt x="65" y="84"/>
                  </a:cubicBezTo>
                  <a:cubicBezTo>
                    <a:pt x="65" y="84"/>
                    <a:pt x="66" y="83"/>
                    <a:pt x="65" y="82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7" y="73"/>
                    <a:pt x="67" y="72"/>
                  </a:cubicBezTo>
                  <a:cubicBezTo>
                    <a:pt x="68" y="71"/>
                    <a:pt x="67" y="70"/>
                    <a:pt x="66" y="70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6" y="66"/>
                    <a:pt x="66" y="66"/>
                  </a:cubicBezTo>
                  <a:cubicBezTo>
                    <a:pt x="66" y="65"/>
                    <a:pt x="66" y="64"/>
                    <a:pt x="65" y="64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4" y="59"/>
                    <a:pt x="64" y="58"/>
                  </a:cubicBezTo>
                  <a:cubicBezTo>
                    <a:pt x="65" y="57"/>
                    <a:pt x="64" y="57"/>
                    <a:pt x="64" y="56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9" y="53"/>
                    <a:pt x="69" y="53"/>
                  </a:cubicBezTo>
                  <a:cubicBezTo>
                    <a:pt x="70" y="52"/>
                    <a:pt x="70" y="51"/>
                    <a:pt x="69" y="5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2"/>
                    <a:pt x="76" y="52"/>
                    <a:pt x="77" y="51"/>
                  </a:cubicBezTo>
                  <a:cubicBezTo>
                    <a:pt x="77" y="51"/>
                    <a:pt x="77" y="50"/>
                    <a:pt x="77" y="4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2" y="50"/>
                    <a:pt x="83" y="50"/>
                  </a:cubicBezTo>
                  <a:cubicBezTo>
                    <a:pt x="83" y="49"/>
                    <a:pt x="83" y="48"/>
                    <a:pt x="83" y="4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1" y="44"/>
                    <a:pt x="92" y="43"/>
                    <a:pt x="92" y="43"/>
                  </a:cubicBezTo>
                  <a:cubicBezTo>
                    <a:pt x="92" y="42"/>
                    <a:pt x="91" y="41"/>
                    <a:pt x="90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6"/>
                    <a:pt x="83" y="36"/>
                  </a:cubicBezTo>
                  <a:cubicBezTo>
                    <a:pt x="83" y="36"/>
                    <a:pt x="83" y="35"/>
                    <a:pt x="83" y="35"/>
                  </a:cubicBezTo>
                  <a:cubicBezTo>
                    <a:pt x="82" y="35"/>
                    <a:pt x="82" y="35"/>
                    <a:pt x="81" y="3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4"/>
                  </a:cubicBezTo>
                  <a:cubicBezTo>
                    <a:pt x="77" y="34"/>
                    <a:pt x="77" y="34"/>
                    <a:pt x="77" y="33"/>
                  </a:cubicBezTo>
                  <a:cubicBezTo>
                    <a:pt x="76" y="33"/>
                    <a:pt x="75" y="33"/>
                    <a:pt x="75" y="34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3"/>
                    <a:pt x="70" y="33"/>
                  </a:cubicBezTo>
                  <a:cubicBezTo>
                    <a:pt x="70" y="33"/>
                    <a:pt x="70" y="32"/>
                    <a:pt x="69" y="32"/>
                  </a:cubicBezTo>
                  <a:cubicBezTo>
                    <a:pt x="69" y="31"/>
                    <a:pt x="68" y="31"/>
                    <a:pt x="67" y="32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7" y="29"/>
                    <a:pt x="67" y="28"/>
                  </a:cubicBezTo>
                  <a:cubicBezTo>
                    <a:pt x="67" y="27"/>
                    <a:pt x="67" y="27"/>
                    <a:pt x="66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0" y="22"/>
                    <a:pt x="70" y="21"/>
                  </a:cubicBezTo>
                  <a:cubicBezTo>
                    <a:pt x="70" y="20"/>
                    <a:pt x="69" y="20"/>
                    <a:pt x="69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7"/>
                    <a:pt x="72" y="16"/>
                    <a:pt x="72" y="15"/>
                  </a:cubicBezTo>
                  <a:cubicBezTo>
                    <a:pt x="72" y="14"/>
                    <a:pt x="72" y="14"/>
                    <a:pt x="71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2" y="5"/>
                    <a:pt x="72" y="4"/>
                    <a:pt x="71" y="4"/>
                  </a:cubicBezTo>
                  <a:cubicBezTo>
                    <a:pt x="70" y="3"/>
                    <a:pt x="70" y="3"/>
                    <a:pt x="69" y="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7"/>
                    <a:pt x="61" y="7"/>
                  </a:cubicBezTo>
                  <a:cubicBezTo>
                    <a:pt x="61" y="7"/>
                    <a:pt x="60" y="7"/>
                    <a:pt x="60" y="7"/>
                  </a:cubicBezTo>
                  <a:cubicBezTo>
                    <a:pt x="59" y="7"/>
                    <a:pt x="59" y="8"/>
                    <a:pt x="59" y="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6" y="11"/>
                  </a:cubicBezTo>
                  <a:cubicBezTo>
                    <a:pt x="56" y="11"/>
                    <a:pt x="56" y="11"/>
                    <a:pt x="55" y="11"/>
                  </a:cubicBezTo>
                  <a:cubicBezTo>
                    <a:pt x="55" y="12"/>
                    <a:pt x="54" y="12"/>
                    <a:pt x="54" y="1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1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7" y="5"/>
                  </a:cubicBezTo>
                  <a:cubicBezTo>
                    <a:pt x="37" y="5"/>
                    <a:pt x="37" y="5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6" y="0"/>
                    <a:pt x="26" y="1"/>
                    <a:pt x="26" y="2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7" name="Freeform 9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3211831" y="1893935"/>
              <a:ext cx="114738" cy="104120"/>
            </a:xfrm>
            <a:custGeom>
              <a:avLst/>
              <a:gdLst>
                <a:gd name="T0" fmla="*/ 24 w 92"/>
                <a:gd name="T1" fmla="*/ 12 h 85"/>
                <a:gd name="T2" fmla="*/ 27 w 92"/>
                <a:gd name="T3" fmla="*/ 17 h 85"/>
                <a:gd name="T4" fmla="*/ 37 w 92"/>
                <a:gd name="T5" fmla="*/ 28 h 85"/>
                <a:gd name="T6" fmla="*/ 39 w 92"/>
                <a:gd name="T7" fmla="*/ 31 h 85"/>
                <a:gd name="T8" fmla="*/ 38 w 92"/>
                <a:gd name="T9" fmla="*/ 41 h 85"/>
                <a:gd name="T10" fmla="*/ 23 w 92"/>
                <a:gd name="T11" fmla="*/ 32 h 85"/>
                <a:gd name="T12" fmla="*/ 18 w 92"/>
                <a:gd name="T13" fmla="*/ 34 h 85"/>
                <a:gd name="T14" fmla="*/ 17 w 92"/>
                <a:gd name="T15" fmla="*/ 41 h 85"/>
                <a:gd name="T16" fmla="*/ 13 w 92"/>
                <a:gd name="T17" fmla="*/ 41 h 85"/>
                <a:gd name="T18" fmla="*/ 13 w 92"/>
                <a:gd name="T19" fmla="*/ 44 h 85"/>
                <a:gd name="T20" fmla="*/ 17 w 92"/>
                <a:gd name="T21" fmla="*/ 44 h 85"/>
                <a:gd name="T22" fmla="*/ 18 w 92"/>
                <a:gd name="T23" fmla="*/ 51 h 85"/>
                <a:gd name="T24" fmla="*/ 23 w 92"/>
                <a:gd name="T25" fmla="*/ 53 h 85"/>
                <a:gd name="T26" fmla="*/ 39 w 92"/>
                <a:gd name="T27" fmla="*/ 45 h 85"/>
                <a:gd name="T28" fmla="*/ 26 w 92"/>
                <a:gd name="T29" fmla="*/ 54 h 85"/>
                <a:gd name="T30" fmla="*/ 33 w 92"/>
                <a:gd name="T31" fmla="*/ 60 h 85"/>
                <a:gd name="T32" fmla="*/ 31 w 92"/>
                <a:gd name="T33" fmla="*/ 63 h 85"/>
                <a:gd name="T34" fmla="*/ 21 w 92"/>
                <a:gd name="T35" fmla="*/ 70 h 85"/>
                <a:gd name="T36" fmla="*/ 22 w 92"/>
                <a:gd name="T37" fmla="*/ 81 h 85"/>
                <a:gd name="T38" fmla="*/ 33 w 92"/>
                <a:gd name="T39" fmla="*/ 75 h 85"/>
                <a:gd name="T40" fmla="*/ 37 w 92"/>
                <a:gd name="T41" fmla="*/ 73 h 85"/>
                <a:gd name="T42" fmla="*/ 40 w 92"/>
                <a:gd name="T43" fmla="*/ 66 h 85"/>
                <a:gd name="T44" fmla="*/ 42 w 92"/>
                <a:gd name="T45" fmla="*/ 51 h 85"/>
                <a:gd name="T46" fmla="*/ 50 w 92"/>
                <a:gd name="T47" fmla="*/ 55 h 85"/>
                <a:gd name="T48" fmla="*/ 51 w 92"/>
                <a:gd name="T49" fmla="*/ 58 h 85"/>
                <a:gd name="T50" fmla="*/ 52 w 92"/>
                <a:gd name="T51" fmla="*/ 73 h 85"/>
                <a:gd name="T52" fmla="*/ 54 w 92"/>
                <a:gd name="T53" fmla="*/ 79 h 85"/>
                <a:gd name="T54" fmla="*/ 64 w 92"/>
                <a:gd name="T55" fmla="*/ 85 h 85"/>
                <a:gd name="T56" fmla="*/ 67 w 92"/>
                <a:gd name="T57" fmla="*/ 73 h 85"/>
                <a:gd name="T58" fmla="*/ 64 w 92"/>
                <a:gd name="T59" fmla="*/ 67 h 85"/>
                <a:gd name="T60" fmla="*/ 54 w 92"/>
                <a:gd name="T61" fmla="*/ 57 h 85"/>
                <a:gd name="T62" fmla="*/ 52 w 92"/>
                <a:gd name="T63" fmla="*/ 54 h 85"/>
                <a:gd name="T64" fmla="*/ 53 w 92"/>
                <a:gd name="T65" fmla="*/ 45 h 85"/>
                <a:gd name="T66" fmla="*/ 69 w 92"/>
                <a:gd name="T67" fmla="*/ 53 h 85"/>
                <a:gd name="T68" fmla="*/ 75 w 92"/>
                <a:gd name="T69" fmla="*/ 52 h 85"/>
                <a:gd name="T70" fmla="*/ 76 w 92"/>
                <a:gd name="T71" fmla="*/ 44 h 85"/>
                <a:gd name="T72" fmla="*/ 79 w 92"/>
                <a:gd name="T73" fmla="*/ 44 h 85"/>
                <a:gd name="T74" fmla="*/ 79 w 92"/>
                <a:gd name="T75" fmla="*/ 42 h 85"/>
                <a:gd name="T76" fmla="*/ 81 w 92"/>
                <a:gd name="T77" fmla="*/ 36 h 85"/>
                <a:gd name="T78" fmla="*/ 77 w 92"/>
                <a:gd name="T79" fmla="*/ 35 h 85"/>
                <a:gd name="T80" fmla="*/ 63 w 92"/>
                <a:gd name="T81" fmla="*/ 42 h 85"/>
                <a:gd name="T82" fmla="*/ 67 w 92"/>
                <a:gd name="T83" fmla="*/ 33 h 85"/>
                <a:gd name="T84" fmla="*/ 54 w 92"/>
                <a:gd name="T85" fmla="*/ 36 h 85"/>
                <a:gd name="T86" fmla="*/ 67 w 92"/>
                <a:gd name="T87" fmla="*/ 29 h 85"/>
                <a:gd name="T88" fmla="*/ 69 w 92"/>
                <a:gd name="T89" fmla="*/ 23 h 85"/>
                <a:gd name="T90" fmla="*/ 63 w 92"/>
                <a:gd name="T91" fmla="*/ 18 h 85"/>
                <a:gd name="T92" fmla="*/ 65 w 92"/>
                <a:gd name="T93" fmla="*/ 15 h 85"/>
                <a:gd name="T94" fmla="*/ 63 w 92"/>
                <a:gd name="T95" fmla="*/ 14 h 85"/>
                <a:gd name="T96" fmla="*/ 59 w 92"/>
                <a:gd name="T97" fmla="*/ 9 h 85"/>
                <a:gd name="T98" fmla="*/ 56 w 92"/>
                <a:gd name="T99" fmla="*/ 12 h 85"/>
                <a:gd name="T100" fmla="*/ 54 w 92"/>
                <a:gd name="T101" fmla="*/ 28 h 85"/>
                <a:gd name="T102" fmla="*/ 49 w 92"/>
                <a:gd name="T103" fmla="*/ 19 h 85"/>
                <a:gd name="T104" fmla="*/ 45 w 92"/>
                <a:gd name="T105" fmla="*/ 35 h 85"/>
                <a:gd name="T106" fmla="*/ 46 w 92"/>
                <a:gd name="T107" fmla="*/ 17 h 85"/>
                <a:gd name="T108" fmla="*/ 38 w 92"/>
                <a:gd name="T109" fmla="*/ 22 h 85"/>
                <a:gd name="T110" fmla="*/ 39 w 92"/>
                <a:gd name="T111" fmla="*/ 12 h 85"/>
                <a:gd name="T112" fmla="*/ 37 w 92"/>
                <a:gd name="T113" fmla="*/ 6 h 85"/>
                <a:gd name="T114" fmla="*/ 29 w 92"/>
                <a:gd name="T115" fmla="*/ 1 h 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85"/>
                <a:gd name="T176" fmla="*/ 92 w 92"/>
                <a:gd name="T177" fmla="*/ 85 h 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85">
                  <a:moveTo>
                    <a:pt x="26" y="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4" y="13"/>
                    <a:pt x="24" y="13"/>
                    <a:pt x="25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8"/>
                  </a:cubicBezTo>
                  <a:cubicBezTo>
                    <a:pt x="25" y="19"/>
                    <a:pt x="25" y="20"/>
                    <a:pt x="26" y="2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7" y="25"/>
                    <a:pt x="27" y="26"/>
                  </a:cubicBezTo>
                  <a:cubicBezTo>
                    <a:pt x="26" y="26"/>
                    <a:pt x="27" y="27"/>
                    <a:pt x="28" y="2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4" y="32"/>
                    <a:pt x="23" y="32"/>
                  </a:cubicBezTo>
                  <a:cubicBezTo>
                    <a:pt x="23" y="33"/>
                    <a:pt x="23" y="33"/>
                    <a:pt x="23" y="3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3"/>
                    <a:pt x="17" y="33"/>
                    <a:pt x="16" y="34"/>
                  </a:cubicBezTo>
                  <a:cubicBezTo>
                    <a:pt x="15" y="34"/>
                    <a:pt x="15" y="35"/>
                    <a:pt x="16" y="3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4"/>
                    <a:pt x="10" y="34"/>
                    <a:pt x="10" y="35"/>
                  </a:cubicBezTo>
                  <a:cubicBezTo>
                    <a:pt x="9" y="35"/>
                    <a:pt x="9" y="36"/>
                    <a:pt x="10" y="37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3"/>
                    <a:pt x="0" y="44"/>
                    <a:pt x="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9" y="49"/>
                    <a:pt x="10" y="50"/>
                  </a:cubicBezTo>
                  <a:cubicBezTo>
                    <a:pt x="10" y="50"/>
                    <a:pt x="11" y="50"/>
                    <a:pt x="12" y="50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2"/>
                    <a:pt x="17" y="52"/>
                    <a:pt x="18" y="51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3" y="52"/>
                    <a:pt x="23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4"/>
                    <a:pt x="25" y="55"/>
                    <a:pt x="25" y="56"/>
                  </a:cubicBezTo>
                  <a:cubicBezTo>
                    <a:pt x="25" y="56"/>
                    <a:pt x="26" y="57"/>
                    <a:pt x="26" y="5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2" y="61"/>
                    <a:pt x="22" y="62"/>
                    <a:pt x="22" y="63"/>
                  </a:cubicBezTo>
                  <a:cubicBezTo>
                    <a:pt x="22" y="64"/>
                    <a:pt x="23" y="64"/>
                    <a:pt x="23" y="6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20" y="68"/>
                    <a:pt x="20" y="69"/>
                  </a:cubicBezTo>
                  <a:cubicBezTo>
                    <a:pt x="20" y="70"/>
                    <a:pt x="21" y="70"/>
                    <a:pt x="21" y="7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1" y="82"/>
                    <a:pt x="22" y="81"/>
                    <a:pt x="22" y="8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1" y="77"/>
                    <a:pt x="31" y="77"/>
                    <a:pt x="32" y="77"/>
                  </a:cubicBezTo>
                  <a:cubicBezTo>
                    <a:pt x="33" y="77"/>
                    <a:pt x="33" y="76"/>
                    <a:pt x="33" y="75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6" y="73"/>
                    <a:pt x="37" y="73"/>
                  </a:cubicBezTo>
                  <a:cubicBezTo>
                    <a:pt x="38" y="72"/>
                    <a:pt x="38" y="72"/>
                    <a:pt x="38" y="7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3" y="67"/>
                    <a:pt x="43" y="66"/>
                    <a:pt x="43" y="6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6"/>
                    <a:pt x="45" y="67"/>
                    <a:pt x="45" y="67"/>
                  </a:cubicBezTo>
                  <a:cubicBezTo>
                    <a:pt x="46" y="68"/>
                    <a:pt x="47" y="67"/>
                    <a:pt x="47" y="67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3"/>
                    <a:pt x="50" y="74"/>
                  </a:cubicBezTo>
                  <a:cubicBezTo>
                    <a:pt x="50" y="74"/>
                    <a:pt x="51" y="74"/>
                    <a:pt x="52" y="73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8"/>
                    <a:pt x="54" y="79"/>
                  </a:cubicBezTo>
                  <a:cubicBezTo>
                    <a:pt x="54" y="79"/>
                    <a:pt x="55" y="79"/>
                    <a:pt x="55" y="78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5"/>
                    <a:pt x="64" y="85"/>
                    <a:pt x="64" y="85"/>
                  </a:cubicBezTo>
                  <a:cubicBezTo>
                    <a:pt x="65" y="84"/>
                    <a:pt x="65" y="84"/>
                    <a:pt x="65" y="83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4"/>
                    <a:pt x="67" y="73"/>
                    <a:pt x="67" y="73"/>
                  </a:cubicBezTo>
                  <a:cubicBezTo>
                    <a:pt x="67" y="72"/>
                    <a:pt x="67" y="71"/>
                    <a:pt x="66" y="71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6" y="67"/>
                    <a:pt x="66" y="66"/>
                  </a:cubicBezTo>
                  <a:cubicBezTo>
                    <a:pt x="66" y="66"/>
                    <a:pt x="66" y="65"/>
                    <a:pt x="65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4" y="60"/>
                    <a:pt x="64" y="59"/>
                  </a:cubicBezTo>
                  <a:cubicBezTo>
                    <a:pt x="65" y="58"/>
                    <a:pt x="64" y="57"/>
                    <a:pt x="63" y="5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9" y="53"/>
                  </a:cubicBezTo>
                  <a:cubicBezTo>
                    <a:pt x="70" y="53"/>
                    <a:pt x="70" y="52"/>
                    <a:pt x="69" y="5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2"/>
                    <a:pt x="76" y="52"/>
                    <a:pt x="77" y="52"/>
                  </a:cubicBezTo>
                  <a:cubicBezTo>
                    <a:pt x="77" y="51"/>
                    <a:pt x="77" y="51"/>
                    <a:pt x="77" y="50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1"/>
                    <a:pt x="82" y="51"/>
                    <a:pt x="83" y="50"/>
                  </a:cubicBezTo>
                  <a:cubicBezTo>
                    <a:pt x="83" y="50"/>
                    <a:pt x="83" y="49"/>
                    <a:pt x="83" y="4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2" y="44"/>
                    <a:pt x="92" y="43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2" y="35"/>
                    <a:pt x="81" y="35"/>
                    <a:pt x="81" y="36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5"/>
                    <a:pt x="77" y="35"/>
                  </a:cubicBezTo>
                  <a:cubicBezTo>
                    <a:pt x="77" y="35"/>
                    <a:pt x="77" y="34"/>
                    <a:pt x="77" y="34"/>
                  </a:cubicBezTo>
                  <a:cubicBezTo>
                    <a:pt x="76" y="34"/>
                    <a:pt x="75" y="34"/>
                    <a:pt x="75" y="34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69" y="33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8"/>
                    <a:pt x="66" y="28"/>
                    <a:pt x="66" y="28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0" y="22"/>
                    <a:pt x="70" y="22"/>
                  </a:cubicBezTo>
                  <a:cubicBezTo>
                    <a:pt x="70" y="21"/>
                    <a:pt x="69" y="20"/>
                    <a:pt x="69" y="2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5"/>
                    <a:pt x="71" y="15"/>
                    <a:pt x="7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2" y="5"/>
                    <a:pt x="71" y="4"/>
                  </a:cubicBezTo>
                  <a:cubicBezTo>
                    <a:pt x="70" y="4"/>
                    <a:pt x="69" y="4"/>
                    <a:pt x="69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0" y="8"/>
                    <a:pt x="60" y="8"/>
                  </a:cubicBezTo>
                  <a:cubicBezTo>
                    <a:pt x="59" y="8"/>
                    <a:pt x="59" y="9"/>
                    <a:pt x="59" y="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2"/>
                    <a:pt x="56" y="12"/>
                  </a:cubicBezTo>
                  <a:cubicBezTo>
                    <a:pt x="56" y="12"/>
                    <a:pt x="56" y="12"/>
                    <a:pt x="55" y="12"/>
                  </a:cubicBezTo>
                  <a:cubicBezTo>
                    <a:pt x="54" y="12"/>
                    <a:pt x="54" y="13"/>
                    <a:pt x="54" y="1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8"/>
                    <a:pt x="46" y="17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7"/>
                    <a:pt x="44" y="17"/>
                    <a:pt x="44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1"/>
                    <a:pt x="41" y="11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40" y="11"/>
                    <a:pt x="40" y="11"/>
                    <a:pt x="39" y="1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6"/>
                    <a:pt x="37" y="6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6"/>
                    <a:pt x="36" y="6"/>
                    <a:pt x="36" y="7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8" y="0"/>
                    <a:pt x="27" y="1"/>
                  </a:cubicBezTo>
                  <a:cubicBezTo>
                    <a:pt x="26" y="1"/>
                    <a:pt x="26" y="2"/>
                    <a:pt x="26" y="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086" name="Freeform 91"/>
            <p:cNvSpPr/>
            <p:nvPr>
              <p:custDataLst>
                <p:tags r:id="rId92"/>
              </p:custDataLst>
            </p:nvPr>
          </p:nvSpPr>
          <p:spPr>
            <a:xfrm>
              <a:off x="3721258" y="2308225"/>
              <a:ext cx="114300" cy="104775"/>
            </a:xfrm>
            <a:custGeom>
              <a:avLst/>
              <a:gdLst/>
              <a:ahLst/>
              <a:cxnLst>
                <a:cxn ang="0">
                  <a:pos x="37044382" y="18233315"/>
                </a:cxn>
                <a:cxn ang="0">
                  <a:pos x="41676016" y="25830119"/>
                </a:cxn>
                <a:cxn ang="0">
                  <a:pos x="58654536" y="41023727"/>
                </a:cxn>
                <a:cxn ang="0">
                  <a:pos x="60197586" y="47101909"/>
                </a:cxn>
                <a:cxn ang="0">
                  <a:pos x="60197586" y="62296750"/>
                </a:cxn>
                <a:cxn ang="0">
                  <a:pos x="37044382" y="48621763"/>
                </a:cxn>
                <a:cxn ang="0">
                  <a:pos x="27783597" y="51660238"/>
                </a:cxn>
                <a:cxn ang="0">
                  <a:pos x="26240547" y="62296750"/>
                </a:cxn>
                <a:cxn ang="0">
                  <a:pos x="21608912" y="62296750"/>
                </a:cxn>
                <a:cxn ang="0">
                  <a:pos x="21608912" y="66853846"/>
                </a:cxn>
                <a:cxn ang="0">
                  <a:pos x="26240547" y="66853846"/>
                </a:cxn>
                <a:cxn ang="0">
                  <a:pos x="27783597" y="77490357"/>
                </a:cxn>
                <a:cxn ang="0">
                  <a:pos x="37044382" y="80528832"/>
                </a:cxn>
                <a:cxn ang="0">
                  <a:pos x="60197586" y="68373700"/>
                </a:cxn>
                <a:cxn ang="0">
                  <a:pos x="40131724" y="82048686"/>
                </a:cxn>
                <a:cxn ang="0">
                  <a:pos x="50936801" y="91165344"/>
                </a:cxn>
                <a:cxn ang="0">
                  <a:pos x="47849459" y="95723673"/>
                </a:cxn>
                <a:cxn ang="0">
                  <a:pos x="33958282" y="106358951"/>
                </a:cxn>
                <a:cxn ang="0">
                  <a:pos x="35501332" y="123072413"/>
                </a:cxn>
                <a:cxn ang="0">
                  <a:pos x="52479851" y="113956988"/>
                </a:cxn>
                <a:cxn ang="0">
                  <a:pos x="57110243" y="109398659"/>
                </a:cxn>
                <a:cxn ang="0">
                  <a:pos x="63284928" y="100282001"/>
                </a:cxn>
                <a:cxn ang="0">
                  <a:pos x="66372271" y="75970504"/>
                </a:cxn>
                <a:cxn ang="0">
                  <a:pos x="77177348" y="83568540"/>
                </a:cxn>
                <a:cxn ang="0">
                  <a:pos x="80263448" y="88126869"/>
                </a:cxn>
                <a:cxn ang="0">
                  <a:pos x="80263448" y="110917280"/>
                </a:cxn>
                <a:cxn ang="0">
                  <a:pos x="83350790" y="118514084"/>
                </a:cxn>
                <a:cxn ang="0">
                  <a:pos x="100329310" y="129150596"/>
                </a:cxn>
                <a:cxn ang="0">
                  <a:pos x="104960945" y="109398659"/>
                </a:cxn>
                <a:cxn ang="0">
                  <a:pos x="100329310" y="101800623"/>
                </a:cxn>
                <a:cxn ang="0">
                  <a:pos x="83350790" y="86607015"/>
                </a:cxn>
                <a:cxn ang="0">
                  <a:pos x="81807740" y="80528832"/>
                </a:cxn>
                <a:cxn ang="0">
                  <a:pos x="81807740" y="68373700"/>
                </a:cxn>
                <a:cxn ang="0">
                  <a:pos x="108047045" y="80528832"/>
                </a:cxn>
                <a:cxn ang="0">
                  <a:pos x="115764779" y="79010211"/>
                </a:cxn>
                <a:cxn ang="0">
                  <a:pos x="117309072" y="66853846"/>
                </a:cxn>
                <a:cxn ang="0">
                  <a:pos x="123482514" y="66853846"/>
                </a:cxn>
                <a:cxn ang="0">
                  <a:pos x="123482514" y="63815371"/>
                </a:cxn>
                <a:cxn ang="0">
                  <a:pos x="125026807" y="54698713"/>
                </a:cxn>
                <a:cxn ang="0">
                  <a:pos x="120396414" y="53180092"/>
                </a:cxn>
                <a:cxn ang="0">
                  <a:pos x="97243210" y="62296750"/>
                </a:cxn>
                <a:cxn ang="0">
                  <a:pos x="104960945" y="50140384"/>
                </a:cxn>
                <a:cxn ang="0">
                  <a:pos x="83350790" y="54698713"/>
                </a:cxn>
                <a:cxn ang="0">
                  <a:pos x="104960945" y="44063434"/>
                </a:cxn>
                <a:cxn ang="0">
                  <a:pos x="106503995" y="34946777"/>
                </a:cxn>
                <a:cxn ang="0">
                  <a:pos x="98786260" y="27349973"/>
                </a:cxn>
                <a:cxn ang="0">
                  <a:pos x="101873602" y="22791644"/>
                </a:cxn>
                <a:cxn ang="0">
                  <a:pos x="97243210" y="21271790"/>
                </a:cxn>
                <a:cxn ang="0">
                  <a:pos x="91068525" y="13674986"/>
                </a:cxn>
                <a:cxn ang="0">
                  <a:pos x="87981183" y="18233315"/>
                </a:cxn>
                <a:cxn ang="0">
                  <a:pos x="84895083" y="41023727"/>
                </a:cxn>
                <a:cxn ang="0">
                  <a:pos x="75633055" y="28868594"/>
                </a:cxn>
                <a:cxn ang="0">
                  <a:pos x="71002663" y="53180092"/>
                </a:cxn>
                <a:cxn ang="0">
                  <a:pos x="71002663" y="25830119"/>
                </a:cxn>
                <a:cxn ang="0">
                  <a:pos x="58654536" y="33426923"/>
                </a:cxn>
                <a:cxn ang="0">
                  <a:pos x="61741878" y="16713461"/>
                </a:cxn>
                <a:cxn ang="0">
                  <a:pos x="58654536" y="9116658"/>
                </a:cxn>
                <a:cxn ang="0">
                  <a:pos x="44762116" y="1519854"/>
                </a:cxn>
              </a:cxnLst>
              <a:rect l="0" t="0" r="0" b="0"/>
              <a:pathLst>
                <a:path w="92" h="85">
                  <a:moveTo>
                    <a:pt x="27" y="2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24" y="13"/>
                    <a:pt x="24" y="13"/>
                    <a:pt x="25" y="1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6" y="19"/>
                    <a:pt x="26" y="2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7" y="25"/>
                    <a:pt x="27" y="25"/>
                  </a:cubicBezTo>
                  <a:cubicBezTo>
                    <a:pt x="27" y="26"/>
                    <a:pt x="27" y="27"/>
                    <a:pt x="28" y="2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1"/>
                    <a:pt x="24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7" y="33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1" y="34"/>
                    <a:pt x="10" y="35"/>
                  </a:cubicBezTo>
                  <a:cubicBezTo>
                    <a:pt x="10" y="35"/>
                    <a:pt x="10" y="36"/>
                    <a:pt x="10" y="37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1"/>
                    <a:pt x="0" y="42"/>
                  </a:cubicBezTo>
                  <a:cubicBezTo>
                    <a:pt x="0" y="43"/>
                    <a:pt x="1" y="43"/>
                    <a:pt x="2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9"/>
                    <a:pt x="10" y="50"/>
                  </a:cubicBezTo>
                  <a:cubicBezTo>
                    <a:pt x="11" y="50"/>
                    <a:pt x="12" y="50"/>
                    <a:pt x="12" y="50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1"/>
                    <a:pt x="16" y="51"/>
                  </a:cubicBezTo>
                  <a:cubicBezTo>
                    <a:pt x="17" y="52"/>
                    <a:pt x="18" y="52"/>
                    <a:pt x="18" y="5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3" y="52"/>
                    <a:pt x="24" y="53"/>
                  </a:cubicBezTo>
                  <a:cubicBezTo>
                    <a:pt x="24" y="53"/>
                    <a:pt x="25" y="53"/>
                    <a:pt x="26" y="5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5"/>
                    <a:pt x="25" y="56"/>
                  </a:cubicBezTo>
                  <a:cubicBezTo>
                    <a:pt x="25" y="56"/>
                    <a:pt x="26" y="57"/>
                    <a:pt x="27" y="5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1"/>
                    <a:pt x="22" y="62"/>
                    <a:pt x="22" y="63"/>
                  </a:cubicBezTo>
                  <a:cubicBezTo>
                    <a:pt x="23" y="63"/>
                    <a:pt x="23" y="64"/>
                    <a:pt x="24" y="6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0" y="68"/>
                    <a:pt x="20" y="69"/>
                  </a:cubicBezTo>
                  <a:cubicBezTo>
                    <a:pt x="20" y="69"/>
                    <a:pt x="21" y="70"/>
                    <a:pt x="22" y="7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0" y="80"/>
                    <a:pt x="20" y="81"/>
                    <a:pt x="21" y="81"/>
                  </a:cubicBezTo>
                  <a:cubicBezTo>
                    <a:pt x="22" y="81"/>
                    <a:pt x="22" y="81"/>
                    <a:pt x="23" y="81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2" y="77"/>
                    <a:pt x="33" y="77"/>
                  </a:cubicBezTo>
                  <a:cubicBezTo>
                    <a:pt x="33" y="77"/>
                    <a:pt x="34" y="76"/>
                    <a:pt x="34" y="7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2"/>
                    <a:pt x="37" y="73"/>
                    <a:pt x="37" y="72"/>
                  </a:cubicBezTo>
                  <a:cubicBezTo>
                    <a:pt x="38" y="72"/>
                    <a:pt x="38" y="71"/>
                    <a:pt x="38" y="7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2" y="67"/>
                    <a:pt x="43" y="67"/>
                  </a:cubicBezTo>
                  <a:cubicBezTo>
                    <a:pt x="43" y="67"/>
                    <a:pt x="44" y="66"/>
                    <a:pt x="44" y="65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6"/>
                    <a:pt x="45" y="67"/>
                    <a:pt x="46" y="67"/>
                  </a:cubicBezTo>
                  <a:cubicBezTo>
                    <a:pt x="47" y="68"/>
                    <a:pt x="47" y="67"/>
                    <a:pt x="48" y="6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2"/>
                    <a:pt x="50" y="73"/>
                    <a:pt x="50" y="73"/>
                  </a:cubicBezTo>
                  <a:cubicBezTo>
                    <a:pt x="51" y="74"/>
                    <a:pt x="52" y="73"/>
                    <a:pt x="52" y="73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8"/>
                    <a:pt x="54" y="78"/>
                  </a:cubicBezTo>
                  <a:cubicBezTo>
                    <a:pt x="55" y="79"/>
                    <a:pt x="56" y="78"/>
                    <a:pt x="56" y="78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5"/>
                    <a:pt x="64" y="85"/>
                    <a:pt x="65" y="85"/>
                  </a:cubicBezTo>
                  <a:cubicBezTo>
                    <a:pt x="66" y="84"/>
                    <a:pt x="66" y="83"/>
                    <a:pt x="66" y="83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4"/>
                    <a:pt x="67" y="73"/>
                    <a:pt x="68" y="72"/>
                  </a:cubicBezTo>
                  <a:cubicBezTo>
                    <a:pt x="68" y="72"/>
                    <a:pt x="67" y="71"/>
                    <a:pt x="67" y="71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7"/>
                    <a:pt x="66" y="67"/>
                    <a:pt x="67" y="66"/>
                  </a:cubicBezTo>
                  <a:cubicBezTo>
                    <a:pt x="67" y="65"/>
                    <a:pt x="66" y="65"/>
                    <a:pt x="66" y="64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4" y="60"/>
                    <a:pt x="65" y="59"/>
                    <a:pt x="65" y="59"/>
                  </a:cubicBezTo>
                  <a:cubicBezTo>
                    <a:pt x="65" y="58"/>
                    <a:pt x="65" y="57"/>
                    <a:pt x="64" y="57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4"/>
                    <a:pt x="69" y="54"/>
                    <a:pt x="70" y="53"/>
                  </a:cubicBezTo>
                  <a:cubicBezTo>
                    <a:pt x="70" y="53"/>
                    <a:pt x="70" y="52"/>
                    <a:pt x="70" y="5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8" y="51"/>
                    <a:pt x="78" y="50"/>
                    <a:pt x="77" y="50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1"/>
                    <a:pt x="83" y="51"/>
                    <a:pt x="83" y="50"/>
                  </a:cubicBezTo>
                  <a:cubicBezTo>
                    <a:pt x="84" y="50"/>
                    <a:pt x="84" y="49"/>
                    <a:pt x="83" y="48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2" y="44"/>
                    <a:pt x="92" y="44"/>
                    <a:pt x="92" y="43"/>
                  </a:cubicBezTo>
                  <a:cubicBezTo>
                    <a:pt x="92" y="42"/>
                    <a:pt x="92" y="42"/>
                    <a:pt x="91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5"/>
                    <a:pt x="82" y="35"/>
                    <a:pt x="81" y="36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8" y="36"/>
                    <a:pt x="78" y="35"/>
                    <a:pt x="78" y="35"/>
                  </a:cubicBezTo>
                  <a:cubicBezTo>
                    <a:pt x="78" y="35"/>
                    <a:pt x="77" y="34"/>
                    <a:pt x="77" y="34"/>
                  </a:cubicBezTo>
                  <a:cubicBezTo>
                    <a:pt x="77" y="34"/>
                    <a:pt x="76" y="34"/>
                    <a:pt x="75" y="34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3"/>
                  </a:cubicBezTo>
                  <a:cubicBezTo>
                    <a:pt x="70" y="33"/>
                    <a:pt x="70" y="33"/>
                    <a:pt x="70" y="32"/>
                  </a:cubicBezTo>
                  <a:cubicBezTo>
                    <a:pt x="69" y="32"/>
                    <a:pt x="68" y="32"/>
                    <a:pt x="68" y="33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30"/>
                    <a:pt x="68" y="29"/>
                    <a:pt x="68" y="29"/>
                  </a:cubicBezTo>
                  <a:cubicBezTo>
                    <a:pt x="68" y="28"/>
                    <a:pt x="67" y="27"/>
                    <a:pt x="66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1" y="22"/>
                    <a:pt x="71" y="22"/>
                  </a:cubicBezTo>
                  <a:cubicBezTo>
                    <a:pt x="70" y="21"/>
                    <a:pt x="70" y="20"/>
                    <a:pt x="69" y="20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3" y="16"/>
                    <a:pt x="73" y="16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5"/>
                    <a:pt x="72" y="5"/>
                    <a:pt x="71" y="4"/>
                  </a:cubicBezTo>
                  <a:cubicBezTo>
                    <a:pt x="71" y="4"/>
                    <a:pt x="70" y="4"/>
                    <a:pt x="70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7"/>
                    <a:pt x="60" y="8"/>
                  </a:cubicBezTo>
                  <a:cubicBezTo>
                    <a:pt x="60" y="8"/>
                    <a:pt x="59" y="8"/>
                    <a:pt x="59" y="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6" y="12"/>
                    <a:pt x="56" y="12"/>
                  </a:cubicBezTo>
                  <a:cubicBezTo>
                    <a:pt x="55" y="12"/>
                    <a:pt x="55" y="13"/>
                    <a:pt x="55" y="1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1" y="17"/>
                  </a:cubicBezTo>
                  <a:cubicBezTo>
                    <a:pt x="51" y="17"/>
                    <a:pt x="51" y="17"/>
                    <a:pt x="50" y="17"/>
                  </a:cubicBezTo>
                  <a:cubicBezTo>
                    <a:pt x="50" y="17"/>
                    <a:pt x="49" y="18"/>
                    <a:pt x="49" y="1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7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4" y="17"/>
                    <a:pt x="44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2" y="11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1"/>
                  </a:cubicBezTo>
                  <a:cubicBezTo>
                    <a:pt x="27" y="1"/>
                    <a:pt x="26" y="2"/>
                    <a:pt x="27" y="2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7" name="Freeform 92"/>
            <p:cNvSpPr/>
            <p:nvPr>
              <p:custDataLst>
                <p:tags r:id="rId93"/>
              </p:custDataLst>
            </p:nvPr>
          </p:nvSpPr>
          <p:spPr>
            <a:xfrm>
              <a:off x="2616358" y="2052637"/>
              <a:ext cx="114300" cy="104775"/>
            </a:xfrm>
            <a:custGeom>
              <a:avLst/>
              <a:gdLst/>
              <a:ahLst/>
              <a:cxnLst>
                <a:cxn ang="0">
                  <a:pos x="37044382" y="18233315"/>
                </a:cxn>
                <a:cxn ang="0">
                  <a:pos x="41676016" y="25830119"/>
                </a:cxn>
                <a:cxn ang="0">
                  <a:pos x="58654536" y="42543581"/>
                </a:cxn>
                <a:cxn ang="0">
                  <a:pos x="60197586" y="47101909"/>
                </a:cxn>
                <a:cxn ang="0">
                  <a:pos x="60197586" y="62296750"/>
                </a:cxn>
                <a:cxn ang="0">
                  <a:pos x="37044382" y="48621763"/>
                </a:cxn>
                <a:cxn ang="0">
                  <a:pos x="27783597" y="51660238"/>
                </a:cxn>
                <a:cxn ang="0">
                  <a:pos x="26240547" y="62296750"/>
                </a:cxn>
                <a:cxn ang="0">
                  <a:pos x="20065862" y="62296750"/>
                </a:cxn>
                <a:cxn ang="0">
                  <a:pos x="20065862" y="66853846"/>
                </a:cxn>
                <a:cxn ang="0">
                  <a:pos x="26240547" y="66853846"/>
                </a:cxn>
                <a:cxn ang="0">
                  <a:pos x="27783597" y="77490357"/>
                </a:cxn>
                <a:cxn ang="0">
                  <a:pos x="35501332" y="80528832"/>
                </a:cxn>
                <a:cxn ang="0">
                  <a:pos x="60197586" y="68373700"/>
                </a:cxn>
                <a:cxn ang="0">
                  <a:pos x="40131724" y="82048686"/>
                </a:cxn>
                <a:cxn ang="0">
                  <a:pos x="50936801" y="91165344"/>
                </a:cxn>
                <a:cxn ang="0">
                  <a:pos x="47849459" y="95723673"/>
                </a:cxn>
                <a:cxn ang="0">
                  <a:pos x="32413989" y="106358951"/>
                </a:cxn>
                <a:cxn ang="0">
                  <a:pos x="33958282" y="123072413"/>
                </a:cxn>
                <a:cxn ang="0">
                  <a:pos x="50936801" y="113956988"/>
                </a:cxn>
                <a:cxn ang="0">
                  <a:pos x="57110243" y="110917280"/>
                </a:cxn>
                <a:cxn ang="0">
                  <a:pos x="63284928" y="100282001"/>
                </a:cxn>
                <a:cxn ang="0">
                  <a:pos x="64827978" y="77490357"/>
                </a:cxn>
                <a:cxn ang="0">
                  <a:pos x="77177348" y="83568540"/>
                </a:cxn>
                <a:cxn ang="0">
                  <a:pos x="78720398" y="88126869"/>
                </a:cxn>
                <a:cxn ang="0">
                  <a:pos x="80263448" y="110917280"/>
                </a:cxn>
                <a:cxn ang="0">
                  <a:pos x="83350790" y="120033938"/>
                </a:cxn>
                <a:cxn ang="0">
                  <a:pos x="100329310" y="129150596"/>
                </a:cxn>
                <a:cxn ang="0">
                  <a:pos x="103416652" y="110917280"/>
                </a:cxn>
                <a:cxn ang="0">
                  <a:pos x="98786260" y="101800623"/>
                </a:cxn>
                <a:cxn ang="0">
                  <a:pos x="83350790" y="86607015"/>
                </a:cxn>
                <a:cxn ang="0">
                  <a:pos x="80263448" y="82048686"/>
                </a:cxn>
                <a:cxn ang="0">
                  <a:pos x="81807740" y="68373700"/>
                </a:cxn>
                <a:cxn ang="0">
                  <a:pos x="106503995" y="80528832"/>
                </a:cxn>
                <a:cxn ang="0">
                  <a:pos x="115764779" y="79010211"/>
                </a:cxn>
                <a:cxn ang="0">
                  <a:pos x="117309072" y="66853846"/>
                </a:cxn>
                <a:cxn ang="0">
                  <a:pos x="121939464" y="66853846"/>
                </a:cxn>
                <a:cxn ang="0">
                  <a:pos x="121939464" y="63815371"/>
                </a:cxn>
                <a:cxn ang="0">
                  <a:pos x="125026807" y="54698713"/>
                </a:cxn>
                <a:cxn ang="0">
                  <a:pos x="118852122" y="53180092"/>
                </a:cxn>
                <a:cxn ang="0">
                  <a:pos x="97243210" y="63815371"/>
                </a:cxn>
                <a:cxn ang="0">
                  <a:pos x="103416652" y="50140384"/>
                </a:cxn>
                <a:cxn ang="0">
                  <a:pos x="83350790" y="54698713"/>
                </a:cxn>
                <a:cxn ang="0">
                  <a:pos x="103416652" y="44063434"/>
                </a:cxn>
                <a:cxn ang="0">
                  <a:pos x="106503995" y="34946777"/>
                </a:cxn>
                <a:cxn ang="0">
                  <a:pos x="97243210" y="28868594"/>
                </a:cxn>
                <a:cxn ang="0">
                  <a:pos x="100329310" y="22791644"/>
                </a:cxn>
                <a:cxn ang="0">
                  <a:pos x="97243210" y="21271790"/>
                </a:cxn>
                <a:cxn ang="0">
                  <a:pos x="91068525" y="13674986"/>
                </a:cxn>
                <a:cxn ang="0">
                  <a:pos x="86438133" y="18233315"/>
                </a:cxn>
                <a:cxn ang="0">
                  <a:pos x="83350790" y="42543581"/>
                </a:cxn>
                <a:cxn ang="0">
                  <a:pos x="75633055" y="28868594"/>
                </a:cxn>
                <a:cxn ang="0">
                  <a:pos x="69459613" y="53180092"/>
                </a:cxn>
                <a:cxn ang="0">
                  <a:pos x="71002663" y="25830119"/>
                </a:cxn>
                <a:cxn ang="0">
                  <a:pos x="58654536" y="33426923"/>
                </a:cxn>
                <a:cxn ang="0">
                  <a:pos x="60197586" y="18233315"/>
                </a:cxn>
                <a:cxn ang="0">
                  <a:pos x="57110243" y="9116658"/>
                </a:cxn>
                <a:cxn ang="0">
                  <a:pos x="44762116" y="1519854"/>
                </a:cxn>
              </a:cxnLst>
              <a:rect l="0" t="0" r="0" b="0"/>
              <a:pathLst>
                <a:path w="92" h="85">
                  <a:moveTo>
                    <a:pt x="26" y="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4" y="13"/>
                    <a:pt x="24" y="13"/>
                    <a:pt x="25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8"/>
                  </a:cubicBezTo>
                  <a:cubicBezTo>
                    <a:pt x="25" y="19"/>
                    <a:pt x="25" y="20"/>
                    <a:pt x="26" y="2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7" y="25"/>
                    <a:pt x="27" y="26"/>
                  </a:cubicBezTo>
                  <a:cubicBezTo>
                    <a:pt x="26" y="26"/>
                    <a:pt x="27" y="27"/>
                    <a:pt x="28" y="2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3"/>
                    <a:pt x="17" y="33"/>
                    <a:pt x="16" y="34"/>
                  </a:cubicBezTo>
                  <a:cubicBezTo>
                    <a:pt x="15" y="34"/>
                    <a:pt x="15" y="35"/>
                    <a:pt x="16" y="3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0" y="34"/>
                    <a:pt x="10" y="35"/>
                  </a:cubicBezTo>
                  <a:cubicBezTo>
                    <a:pt x="9" y="35"/>
                    <a:pt x="9" y="36"/>
                    <a:pt x="10" y="37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0" y="43"/>
                    <a:pt x="0" y="44"/>
                    <a:pt x="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9" y="49"/>
                    <a:pt x="10" y="50"/>
                  </a:cubicBezTo>
                  <a:cubicBezTo>
                    <a:pt x="10" y="50"/>
                    <a:pt x="11" y="50"/>
                    <a:pt x="12" y="50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2"/>
                    <a:pt x="17" y="52"/>
                    <a:pt x="18" y="51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3" y="52"/>
                    <a:pt x="23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4"/>
                    <a:pt x="25" y="55"/>
                    <a:pt x="25" y="56"/>
                  </a:cubicBezTo>
                  <a:cubicBezTo>
                    <a:pt x="25" y="56"/>
                    <a:pt x="26" y="57"/>
                    <a:pt x="26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2" y="61"/>
                    <a:pt x="22" y="62"/>
                    <a:pt x="22" y="63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20" y="68"/>
                    <a:pt x="20" y="69"/>
                  </a:cubicBezTo>
                  <a:cubicBezTo>
                    <a:pt x="20" y="70"/>
                    <a:pt x="21" y="70"/>
                    <a:pt x="21" y="7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80"/>
                    <a:pt x="20" y="81"/>
                    <a:pt x="21" y="81"/>
                  </a:cubicBezTo>
                  <a:cubicBezTo>
                    <a:pt x="21" y="82"/>
                    <a:pt x="22" y="81"/>
                    <a:pt x="22" y="8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7"/>
                    <a:pt x="32" y="77"/>
                    <a:pt x="32" y="77"/>
                  </a:cubicBezTo>
                  <a:cubicBezTo>
                    <a:pt x="33" y="77"/>
                    <a:pt x="33" y="76"/>
                    <a:pt x="33" y="75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6" y="73"/>
                    <a:pt x="37" y="73"/>
                  </a:cubicBezTo>
                  <a:cubicBezTo>
                    <a:pt x="38" y="72"/>
                    <a:pt x="38" y="72"/>
                    <a:pt x="38" y="7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3" y="67"/>
                    <a:pt x="43" y="66"/>
                    <a:pt x="43" y="6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6"/>
                    <a:pt x="45" y="67"/>
                    <a:pt x="45" y="67"/>
                  </a:cubicBezTo>
                  <a:cubicBezTo>
                    <a:pt x="46" y="68"/>
                    <a:pt x="47" y="67"/>
                    <a:pt x="47" y="67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3"/>
                    <a:pt x="50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8"/>
                    <a:pt x="54" y="79"/>
                  </a:cubicBezTo>
                  <a:cubicBezTo>
                    <a:pt x="54" y="79"/>
                    <a:pt x="55" y="79"/>
                    <a:pt x="56" y="78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5"/>
                    <a:pt x="64" y="85"/>
                    <a:pt x="65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4"/>
                    <a:pt x="67" y="73"/>
                    <a:pt x="67" y="73"/>
                  </a:cubicBezTo>
                  <a:cubicBezTo>
                    <a:pt x="67" y="72"/>
                    <a:pt x="67" y="71"/>
                    <a:pt x="66" y="71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6" y="67"/>
                    <a:pt x="66" y="66"/>
                  </a:cubicBezTo>
                  <a:cubicBezTo>
                    <a:pt x="66" y="66"/>
                    <a:pt x="66" y="65"/>
                    <a:pt x="65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4" y="60"/>
                    <a:pt x="64" y="59"/>
                  </a:cubicBezTo>
                  <a:cubicBezTo>
                    <a:pt x="65" y="58"/>
                    <a:pt x="64" y="57"/>
                    <a:pt x="64" y="5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9" y="54"/>
                    <a:pt x="69" y="53"/>
                  </a:cubicBezTo>
                  <a:cubicBezTo>
                    <a:pt x="70" y="53"/>
                    <a:pt x="70" y="52"/>
                    <a:pt x="69" y="5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2"/>
                    <a:pt x="76" y="52"/>
                    <a:pt x="77" y="52"/>
                  </a:cubicBezTo>
                  <a:cubicBezTo>
                    <a:pt x="77" y="51"/>
                    <a:pt x="77" y="51"/>
                    <a:pt x="77" y="50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1"/>
                    <a:pt x="82" y="51"/>
                    <a:pt x="83" y="51"/>
                  </a:cubicBezTo>
                  <a:cubicBezTo>
                    <a:pt x="83" y="50"/>
                    <a:pt x="83" y="49"/>
                    <a:pt x="83" y="4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2" y="44"/>
                    <a:pt x="92" y="43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2" y="35"/>
                    <a:pt x="81" y="35"/>
                    <a:pt x="81" y="36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5"/>
                  </a:cubicBezTo>
                  <a:cubicBezTo>
                    <a:pt x="77" y="35"/>
                    <a:pt x="77" y="34"/>
                    <a:pt x="77" y="34"/>
                  </a:cubicBezTo>
                  <a:cubicBezTo>
                    <a:pt x="76" y="34"/>
                    <a:pt x="75" y="34"/>
                    <a:pt x="75" y="34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69" y="33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8"/>
                    <a:pt x="67" y="28"/>
                    <a:pt x="66" y="28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0" y="23"/>
                    <a:pt x="70" y="22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5"/>
                    <a:pt x="71" y="15"/>
                    <a:pt x="7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2" y="5"/>
                    <a:pt x="71" y="4"/>
                  </a:cubicBezTo>
                  <a:cubicBezTo>
                    <a:pt x="70" y="4"/>
                    <a:pt x="70" y="4"/>
                    <a:pt x="69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0" y="8"/>
                    <a:pt x="60" y="8"/>
                  </a:cubicBezTo>
                  <a:cubicBezTo>
                    <a:pt x="59" y="8"/>
                    <a:pt x="59" y="9"/>
                    <a:pt x="59" y="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2"/>
                    <a:pt x="56" y="12"/>
                  </a:cubicBezTo>
                  <a:cubicBezTo>
                    <a:pt x="56" y="12"/>
                    <a:pt x="56" y="12"/>
                    <a:pt x="55" y="12"/>
                  </a:cubicBezTo>
                  <a:cubicBezTo>
                    <a:pt x="55" y="12"/>
                    <a:pt x="54" y="13"/>
                    <a:pt x="54" y="1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1" y="18"/>
                    <a:pt x="51" y="18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8"/>
                    <a:pt x="46" y="17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7"/>
                    <a:pt x="44" y="17"/>
                    <a:pt x="44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1"/>
                    <a:pt x="41" y="11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40" y="11"/>
                    <a:pt x="40" y="11"/>
                    <a:pt x="39" y="1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6"/>
                    <a:pt x="37" y="6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6"/>
                    <a:pt x="36" y="6"/>
                    <a:pt x="36" y="7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1"/>
                  </a:cubicBezTo>
                  <a:cubicBezTo>
                    <a:pt x="26" y="1"/>
                    <a:pt x="26" y="2"/>
                    <a:pt x="26" y="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8" name="Freeform 93"/>
            <p:cNvSpPr/>
            <p:nvPr>
              <p:custDataLst>
                <p:tags r:id="rId94"/>
              </p:custDataLst>
            </p:nvPr>
          </p:nvSpPr>
          <p:spPr>
            <a:xfrm>
              <a:off x="3378358" y="2624137"/>
              <a:ext cx="114300" cy="104775"/>
            </a:xfrm>
            <a:custGeom>
              <a:avLst/>
              <a:gdLst/>
              <a:ahLst/>
              <a:cxnLst>
                <a:cxn ang="0">
                  <a:pos x="37044382" y="18233315"/>
                </a:cxn>
                <a:cxn ang="0">
                  <a:pos x="41676016" y="25830119"/>
                </a:cxn>
                <a:cxn ang="0">
                  <a:pos x="57110243" y="41023727"/>
                </a:cxn>
                <a:cxn ang="0">
                  <a:pos x="60197586" y="47101909"/>
                </a:cxn>
                <a:cxn ang="0">
                  <a:pos x="58654536" y="62296750"/>
                </a:cxn>
                <a:cxn ang="0">
                  <a:pos x="35501332" y="48621763"/>
                </a:cxn>
                <a:cxn ang="0">
                  <a:pos x="27783597" y="51660238"/>
                </a:cxn>
                <a:cxn ang="0">
                  <a:pos x="26240547" y="62296750"/>
                </a:cxn>
                <a:cxn ang="0">
                  <a:pos x="20065862" y="62296750"/>
                </a:cxn>
                <a:cxn ang="0">
                  <a:pos x="20065862" y="66853846"/>
                </a:cxn>
                <a:cxn ang="0">
                  <a:pos x="26240547" y="66853846"/>
                </a:cxn>
                <a:cxn ang="0">
                  <a:pos x="27783597" y="77490357"/>
                </a:cxn>
                <a:cxn ang="0">
                  <a:pos x="35501332" y="80528832"/>
                </a:cxn>
                <a:cxn ang="0">
                  <a:pos x="60197586" y="68373700"/>
                </a:cxn>
                <a:cxn ang="0">
                  <a:pos x="40131724" y="82048686"/>
                </a:cxn>
                <a:cxn ang="0">
                  <a:pos x="50936801" y="91165344"/>
                </a:cxn>
                <a:cxn ang="0">
                  <a:pos x="47849459" y="95723673"/>
                </a:cxn>
                <a:cxn ang="0">
                  <a:pos x="32413989" y="106358951"/>
                </a:cxn>
                <a:cxn ang="0">
                  <a:pos x="33958282" y="123072413"/>
                </a:cxn>
                <a:cxn ang="0">
                  <a:pos x="50936801" y="113956988"/>
                </a:cxn>
                <a:cxn ang="0">
                  <a:pos x="57110243" y="109398659"/>
                </a:cxn>
                <a:cxn ang="0">
                  <a:pos x="61741878" y="100282001"/>
                </a:cxn>
                <a:cxn ang="0">
                  <a:pos x="64827978" y="75970504"/>
                </a:cxn>
                <a:cxn ang="0">
                  <a:pos x="75633055" y="83568540"/>
                </a:cxn>
                <a:cxn ang="0">
                  <a:pos x="78720398" y="88126869"/>
                </a:cxn>
                <a:cxn ang="0">
                  <a:pos x="80263448" y="110917280"/>
                </a:cxn>
                <a:cxn ang="0">
                  <a:pos x="83350790" y="120033938"/>
                </a:cxn>
                <a:cxn ang="0">
                  <a:pos x="98786260" y="129150596"/>
                </a:cxn>
                <a:cxn ang="0">
                  <a:pos x="103416652" y="109398659"/>
                </a:cxn>
                <a:cxn ang="0">
                  <a:pos x="98786260" y="101800623"/>
                </a:cxn>
                <a:cxn ang="0">
                  <a:pos x="81807740" y="86607015"/>
                </a:cxn>
                <a:cxn ang="0">
                  <a:pos x="80263448" y="80528832"/>
                </a:cxn>
                <a:cxn ang="0">
                  <a:pos x="81807740" y="68373700"/>
                </a:cxn>
                <a:cxn ang="0">
                  <a:pos x="106503995" y="80528832"/>
                </a:cxn>
                <a:cxn ang="0">
                  <a:pos x="115764779" y="79010211"/>
                </a:cxn>
                <a:cxn ang="0">
                  <a:pos x="117309072" y="66853846"/>
                </a:cxn>
                <a:cxn ang="0">
                  <a:pos x="121939464" y="66853846"/>
                </a:cxn>
                <a:cxn ang="0">
                  <a:pos x="121939464" y="63815371"/>
                </a:cxn>
                <a:cxn ang="0">
                  <a:pos x="125026807" y="54698713"/>
                </a:cxn>
                <a:cxn ang="0">
                  <a:pos x="118852122" y="53180092"/>
                </a:cxn>
                <a:cxn ang="0">
                  <a:pos x="97243210" y="62296750"/>
                </a:cxn>
                <a:cxn ang="0">
                  <a:pos x="103416652" y="50140384"/>
                </a:cxn>
                <a:cxn ang="0">
                  <a:pos x="83350790" y="54698713"/>
                </a:cxn>
                <a:cxn ang="0">
                  <a:pos x="103416652" y="44063434"/>
                </a:cxn>
                <a:cxn ang="0">
                  <a:pos x="106503995" y="34946777"/>
                </a:cxn>
                <a:cxn ang="0">
                  <a:pos x="97243210" y="27349973"/>
                </a:cxn>
                <a:cxn ang="0">
                  <a:pos x="100329310" y="22791644"/>
                </a:cxn>
                <a:cxn ang="0">
                  <a:pos x="97243210" y="21271790"/>
                </a:cxn>
                <a:cxn ang="0">
                  <a:pos x="91068525" y="13674986"/>
                </a:cxn>
                <a:cxn ang="0">
                  <a:pos x="86438133" y="18233315"/>
                </a:cxn>
                <a:cxn ang="0">
                  <a:pos x="83350790" y="41023727"/>
                </a:cxn>
                <a:cxn ang="0">
                  <a:pos x="75633055" y="28868594"/>
                </a:cxn>
                <a:cxn ang="0">
                  <a:pos x="69459613" y="53180092"/>
                </a:cxn>
                <a:cxn ang="0">
                  <a:pos x="71002663" y="25830119"/>
                </a:cxn>
                <a:cxn ang="0">
                  <a:pos x="58654536" y="33426923"/>
                </a:cxn>
                <a:cxn ang="0">
                  <a:pos x="60197586" y="16713461"/>
                </a:cxn>
                <a:cxn ang="0">
                  <a:pos x="57110243" y="9116658"/>
                </a:cxn>
                <a:cxn ang="0">
                  <a:pos x="44762116" y="1519854"/>
                </a:cxn>
              </a:cxnLst>
              <a:rect l="0" t="0" r="0" b="0"/>
              <a:pathLst>
                <a:path w="92" h="85">
                  <a:moveTo>
                    <a:pt x="26" y="2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4" y="13"/>
                    <a:pt x="24" y="13"/>
                    <a:pt x="25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8"/>
                  </a:cubicBezTo>
                  <a:cubicBezTo>
                    <a:pt x="25" y="19"/>
                    <a:pt x="25" y="20"/>
                    <a:pt x="26" y="2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7" y="25"/>
                    <a:pt x="27" y="26"/>
                  </a:cubicBezTo>
                  <a:cubicBezTo>
                    <a:pt x="26" y="26"/>
                    <a:pt x="27" y="27"/>
                    <a:pt x="27" y="2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4" y="32"/>
                    <a:pt x="23" y="32"/>
                  </a:cubicBezTo>
                  <a:cubicBezTo>
                    <a:pt x="23" y="33"/>
                    <a:pt x="23" y="33"/>
                    <a:pt x="23" y="34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5" y="34"/>
                    <a:pt x="15" y="35"/>
                    <a:pt x="16" y="3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4"/>
                    <a:pt x="10" y="34"/>
                    <a:pt x="10" y="35"/>
                  </a:cubicBezTo>
                  <a:cubicBezTo>
                    <a:pt x="9" y="35"/>
                    <a:pt x="9" y="36"/>
                    <a:pt x="10" y="37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3"/>
                    <a:pt x="0" y="44"/>
                    <a:pt x="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9"/>
                    <a:pt x="10" y="50"/>
                  </a:cubicBezTo>
                  <a:cubicBezTo>
                    <a:pt x="10" y="50"/>
                    <a:pt x="11" y="50"/>
                    <a:pt x="12" y="50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2"/>
                    <a:pt x="17" y="52"/>
                    <a:pt x="18" y="51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2"/>
                    <a:pt x="23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4"/>
                    <a:pt x="25" y="55"/>
                    <a:pt x="25" y="56"/>
                  </a:cubicBezTo>
                  <a:cubicBezTo>
                    <a:pt x="25" y="56"/>
                    <a:pt x="25" y="57"/>
                    <a:pt x="26" y="5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2" y="61"/>
                    <a:pt x="22" y="62"/>
                    <a:pt x="22" y="63"/>
                  </a:cubicBezTo>
                  <a:cubicBezTo>
                    <a:pt x="22" y="63"/>
                    <a:pt x="23" y="64"/>
                    <a:pt x="23" y="6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20" y="68"/>
                    <a:pt x="20" y="69"/>
                  </a:cubicBezTo>
                  <a:cubicBezTo>
                    <a:pt x="20" y="69"/>
                    <a:pt x="21" y="70"/>
                    <a:pt x="21" y="7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1" y="82"/>
                    <a:pt x="22" y="81"/>
                    <a:pt x="22" y="8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1" y="77"/>
                    <a:pt x="31" y="77"/>
                    <a:pt x="32" y="77"/>
                  </a:cubicBezTo>
                  <a:cubicBezTo>
                    <a:pt x="33" y="77"/>
                    <a:pt x="33" y="76"/>
                    <a:pt x="33" y="7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6" y="73"/>
                    <a:pt x="37" y="72"/>
                  </a:cubicBezTo>
                  <a:cubicBezTo>
                    <a:pt x="37" y="72"/>
                    <a:pt x="38" y="72"/>
                    <a:pt x="38" y="7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3" y="67"/>
                    <a:pt x="43" y="66"/>
                    <a:pt x="43" y="6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6"/>
                    <a:pt x="45" y="67"/>
                    <a:pt x="45" y="67"/>
                  </a:cubicBezTo>
                  <a:cubicBezTo>
                    <a:pt x="46" y="68"/>
                    <a:pt x="47" y="67"/>
                    <a:pt x="47" y="67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3"/>
                    <a:pt x="50" y="74"/>
                  </a:cubicBezTo>
                  <a:cubicBezTo>
                    <a:pt x="50" y="74"/>
                    <a:pt x="51" y="74"/>
                    <a:pt x="52" y="73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8"/>
                    <a:pt x="54" y="79"/>
                  </a:cubicBezTo>
                  <a:cubicBezTo>
                    <a:pt x="54" y="79"/>
                    <a:pt x="55" y="79"/>
                    <a:pt x="55" y="78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5"/>
                    <a:pt x="64" y="85"/>
                    <a:pt x="64" y="85"/>
                  </a:cubicBezTo>
                  <a:cubicBezTo>
                    <a:pt x="65" y="84"/>
                    <a:pt x="65" y="84"/>
                    <a:pt x="65" y="83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4"/>
                    <a:pt x="67" y="73"/>
                    <a:pt x="67" y="72"/>
                  </a:cubicBezTo>
                  <a:cubicBezTo>
                    <a:pt x="67" y="72"/>
                    <a:pt x="67" y="71"/>
                    <a:pt x="66" y="71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6" y="67"/>
                    <a:pt x="66" y="66"/>
                  </a:cubicBezTo>
                  <a:cubicBezTo>
                    <a:pt x="66" y="66"/>
                    <a:pt x="66" y="65"/>
                    <a:pt x="65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4" y="60"/>
                    <a:pt x="64" y="59"/>
                  </a:cubicBezTo>
                  <a:cubicBezTo>
                    <a:pt x="65" y="58"/>
                    <a:pt x="64" y="57"/>
                    <a:pt x="63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9" y="53"/>
                  </a:cubicBezTo>
                  <a:cubicBezTo>
                    <a:pt x="70" y="53"/>
                    <a:pt x="70" y="52"/>
                    <a:pt x="69" y="5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7" y="51"/>
                    <a:pt x="77" y="50"/>
                    <a:pt x="77" y="50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1"/>
                    <a:pt x="82" y="51"/>
                    <a:pt x="83" y="50"/>
                  </a:cubicBezTo>
                  <a:cubicBezTo>
                    <a:pt x="83" y="50"/>
                    <a:pt x="83" y="49"/>
                    <a:pt x="83" y="49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1" y="44"/>
                    <a:pt x="92" y="44"/>
                    <a:pt x="92" y="43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2" y="35"/>
                    <a:pt x="81" y="35"/>
                    <a:pt x="81" y="36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5"/>
                    <a:pt x="77" y="35"/>
                  </a:cubicBezTo>
                  <a:cubicBezTo>
                    <a:pt x="77" y="35"/>
                    <a:pt x="77" y="34"/>
                    <a:pt x="77" y="34"/>
                  </a:cubicBezTo>
                  <a:cubicBezTo>
                    <a:pt x="76" y="34"/>
                    <a:pt x="75" y="34"/>
                    <a:pt x="75" y="34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69" y="33"/>
                    <a:pt x="69" y="32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8"/>
                    <a:pt x="66" y="27"/>
                    <a:pt x="66" y="28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0" y="22"/>
                    <a:pt x="70" y="22"/>
                  </a:cubicBezTo>
                  <a:cubicBezTo>
                    <a:pt x="70" y="21"/>
                    <a:pt x="69" y="20"/>
                    <a:pt x="68" y="2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7"/>
                    <a:pt x="72" y="16"/>
                    <a:pt x="72" y="16"/>
                  </a:cubicBezTo>
                  <a:cubicBezTo>
                    <a:pt x="72" y="15"/>
                    <a:pt x="71" y="14"/>
                    <a:pt x="7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5"/>
                    <a:pt x="72" y="5"/>
                    <a:pt x="71" y="4"/>
                  </a:cubicBezTo>
                  <a:cubicBezTo>
                    <a:pt x="70" y="4"/>
                    <a:pt x="69" y="4"/>
                    <a:pt x="69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0" y="7"/>
                    <a:pt x="60" y="8"/>
                  </a:cubicBezTo>
                  <a:cubicBezTo>
                    <a:pt x="59" y="8"/>
                    <a:pt x="59" y="9"/>
                    <a:pt x="59" y="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2"/>
                    <a:pt x="56" y="12"/>
                  </a:cubicBezTo>
                  <a:cubicBezTo>
                    <a:pt x="56" y="12"/>
                    <a:pt x="56" y="12"/>
                    <a:pt x="55" y="12"/>
                  </a:cubicBezTo>
                  <a:cubicBezTo>
                    <a:pt x="54" y="12"/>
                    <a:pt x="54" y="13"/>
                    <a:pt x="54" y="1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8"/>
                    <a:pt x="46" y="17"/>
                    <a:pt x="46" y="17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4" y="17"/>
                    <a:pt x="44" y="17"/>
                    <a:pt x="44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1"/>
                    <a:pt x="41" y="11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6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6" y="6"/>
                    <a:pt x="36" y="6"/>
                    <a:pt x="35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8" y="0"/>
                    <a:pt x="27" y="1"/>
                  </a:cubicBezTo>
                  <a:cubicBezTo>
                    <a:pt x="26" y="1"/>
                    <a:pt x="26" y="2"/>
                    <a:pt x="26" y="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89" name="Freeform 94"/>
            <p:cNvSpPr/>
            <p:nvPr>
              <p:custDataLst>
                <p:tags r:id="rId95"/>
              </p:custDataLst>
            </p:nvPr>
          </p:nvSpPr>
          <p:spPr>
            <a:xfrm>
              <a:off x="2441733" y="2287587"/>
              <a:ext cx="142875" cy="142875"/>
            </a:xfrm>
            <a:custGeom>
              <a:avLst/>
              <a:gdLst/>
              <a:ahLst/>
              <a:cxnLst>
                <a:cxn ang="0">
                  <a:pos x="59165030" y="19721677"/>
                </a:cxn>
                <a:cxn ang="0">
                  <a:pos x="62198661" y="31857430"/>
                </a:cxn>
                <a:cxn ang="0">
                  <a:pos x="78885475" y="56130168"/>
                </a:cxn>
                <a:cxn ang="0">
                  <a:pos x="80402906" y="62198661"/>
                </a:cxn>
                <a:cxn ang="0">
                  <a:pos x="75851845" y="81920337"/>
                </a:cxn>
                <a:cxn ang="0">
                  <a:pos x="50061676" y="59165030"/>
                </a:cxn>
                <a:cxn ang="0">
                  <a:pos x="37925922" y="59165030"/>
                </a:cxn>
                <a:cxn ang="0">
                  <a:pos x="33374861" y="72818214"/>
                </a:cxn>
                <a:cxn ang="0">
                  <a:pos x="27306369" y="71300783"/>
                </a:cxn>
                <a:cxn ang="0">
                  <a:pos x="25790169" y="77369276"/>
                </a:cxn>
                <a:cxn ang="0">
                  <a:pos x="31857430" y="78885475"/>
                </a:cxn>
                <a:cxn ang="0">
                  <a:pos x="31857430" y="92539891"/>
                </a:cxn>
                <a:cxn ang="0">
                  <a:pos x="40959553" y="98607152"/>
                </a:cxn>
                <a:cxn ang="0">
                  <a:pos x="74334414" y="91022460"/>
                </a:cxn>
                <a:cxn ang="0">
                  <a:pos x="45510614" y="101642014"/>
                </a:cxn>
                <a:cxn ang="0">
                  <a:pos x="56130168" y="115295198"/>
                </a:cxn>
                <a:cxn ang="0">
                  <a:pos x="51579107" y="121362459"/>
                </a:cxn>
                <a:cxn ang="0">
                  <a:pos x="30341231" y="130465814"/>
                </a:cxn>
                <a:cxn ang="0">
                  <a:pos x="28823800" y="151703690"/>
                </a:cxn>
                <a:cxn ang="0">
                  <a:pos x="51579107" y="145635197"/>
                </a:cxn>
                <a:cxn ang="0">
                  <a:pos x="59165030" y="141084136"/>
                </a:cxn>
                <a:cxn ang="0">
                  <a:pos x="68267153" y="130465814"/>
                </a:cxn>
                <a:cxn ang="0">
                  <a:pos x="78885475" y="101642014"/>
                </a:cxn>
                <a:cxn ang="0">
                  <a:pos x="91022460" y="112260336"/>
                </a:cxn>
                <a:cxn ang="0">
                  <a:pos x="92539891" y="119846260"/>
                </a:cxn>
                <a:cxn ang="0">
                  <a:pos x="87988830" y="148670059"/>
                </a:cxn>
                <a:cxn ang="0">
                  <a:pos x="89505029" y="160805813"/>
                </a:cxn>
                <a:cxn ang="0">
                  <a:pos x="107709275" y="175976428"/>
                </a:cxn>
                <a:cxn ang="0">
                  <a:pos x="118328829" y="153221121"/>
                </a:cxn>
                <a:cxn ang="0">
                  <a:pos x="113777767" y="142601567"/>
                </a:cxn>
                <a:cxn ang="0">
                  <a:pos x="97090953" y="118328829"/>
                </a:cxn>
                <a:cxn ang="0">
                  <a:pos x="95573522" y="110744137"/>
                </a:cxn>
                <a:cxn ang="0">
                  <a:pos x="101642014" y="94056091"/>
                </a:cxn>
                <a:cxn ang="0">
                  <a:pos x="128948383" y="118328829"/>
                </a:cxn>
                <a:cxn ang="0">
                  <a:pos x="139567936" y="116811398"/>
                </a:cxn>
                <a:cxn ang="0">
                  <a:pos x="145635197" y="103158213"/>
                </a:cxn>
                <a:cxn ang="0">
                  <a:pos x="151703690" y="104675644"/>
                </a:cxn>
                <a:cxn ang="0">
                  <a:pos x="153221121" y="100124583"/>
                </a:cxn>
                <a:cxn ang="0">
                  <a:pos x="159289613" y="87988830"/>
                </a:cxn>
                <a:cxn ang="0">
                  <a:pos x="151703690" y="86471399"/>
                </a:cxn>
                <a:cxn ang="0">
                  <a:pos x="121362459" y="92539891"/>
                </a:cxn>
                <a:cxn ang="0">
                  <a:pos x="133499444" y="77369276"/>
                </a:cxn>
                <a:cxn ang="0">
                  <a:pos x="106193075" y="78885475"/>
                </a:cxn>
                <a:cxn ang="0">
                  <a:pos x="135016875" y="69783352"/>
                </a:cxn>
                <a:cxn ang="0">
                  <a:pos x="141084136" y="60681230"/>
                </a:cxn>
                <a:cxn ang="0">
                  <a:pos x="131982013" y="48545476"/>
                </a:cxn>
                <a:cxn ang="0">
                  <a:pos x="136533074" y="43994415"/>
                </a:cxn>
                <a:cxn ang="0">
                  <a:pos x="133499444" y="39443353"/>
                </a:cxn>
                <a:cxn ang="0">
                  <a:pos x="127430952" y="28823800"/>
                </a:cxn>
                <a:cxn ang="0">
                  <a:pos x="121362459" y="33374861"/>
                </a:cxn>
                <a:cxn ang="0">
                  <a:pos x="110744137" y="62198661"/>
                </a:cxn>
                <a:cxn ang="0">
                  <a:pos x="103158213" y="43994415"/>
                </a:cxn>
                <a:cxn ang="0">
                  <a:pos x="91022460" y="72818214"/>
                </a:cxn>
                <a:cxn ang="0">
                  <a:pos x="98607152" y="39443353"/>
                </a:cxn>
                <a:cxn ang="0">
                  <a:pos x="81920337" y="43994415"/>
                </a:cxn>
                <a:cxn ang="0">
                  <a:pos x="87988830" y="25790169"/>
                </a:cxn>
                <a:cxn ang="0">
                  <a:pos x="86471399" y="13653184"/>
                </a:cxn>
                <a:cxn ang="0">
                  <a:pos x="72818214" y="1517431"/>
                </a:cxn>
              </a:cxnLst>
              <a:rect l="0" t="0" r="0" b="0"/>
              <a:pathLst>
                <a:path w="116" h="116">
                  <a:moveTo>
                    <a:pt x="44" y="2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2"/>
                    <a:pt x="39" y="12"/>
                    <a:pt x="39" y="13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0"/>
                    <a:pt x="39" y="21"/>
                    <a:pt x="38" y="21"/>
                  </a:cubicBezTo>
                  <a:cubicBezTo>
                    <a:pt x="38" y="22"/>
                    <a:pt x="38" y="23"/>
                    <a:pt x="39" y="24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0"/>
                    <a:pt x="39" y="30"/>
                    <a:pt x="39" y="31"/>
                  </a:cubicBezTo>
                  <a:cubicBezTo>
                    <a:pt x="38" y="32"/>
                    <a:pt x="38" y="33"/>
                    <a:pt x="39" y="3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38"/>
                    <a:pt x="33" y="39"/>
                  </a:cubicBezTo>
                  <a:cubicBezTo>
                    <a:pt x="32" y="39"/>
                    <a:pt x="32" y="40"/>
                    <a:pt x="32" y="4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4" y="38"/>
                    <a:pt x="23" y="39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6" y="38"/>
                    <a:pt x="15" y="39"/>
                  </a:cubicBezTo>
                  <a:cubicBezTo>
                    <a:pt x="14" y="39"/>
                    <a:pt x="14" y="40"/>
                    <a:pt x="14" y="41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4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6"/>
                    <a:pt x="10" y="57"/>
                    <a:pt x="11" y="57"/>
                  </a:cubicBezTo>
                  <a:cubicBezTo>
                    <a:pt x="11" y="58"/>
                    <a:pt x="12" y="58"/>
                    <a:pt x="13" y="58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60"/>
                    <a:pt x="18" y="61"/>
                  </a:cubicBezTo>
                  <a:cubicBezTo>
                    <a:pt x="19" y="62"/>
                    <a:pt x="20" y="62"/>
                    <a:pt x="21" y="6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9" y="66"/>
                    <a:pt x="30" y="6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7"/>
                    <a:pt x="28" y="68"/>
                    <a:pt x="28" y="69"/>
                  </a:cubicBezTo>
                  <a:cubicBezTo>
                    <a:pt x="28" y="70"/>
                    <a:pt x="29" y="71"/>
                    <a:pt x="30" y="71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4" y="75"/>
                    <a:pt x="23" y="76"/>
                    <a:pt x="23" y="77"/>
                  </a:cubicBezTo>
                  <a:cubicBezTo>
                    <a:pt x="23" y="78"/>
                    <a:pt x="24" y="79"/>
                    <a:pt x="2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3"/>
                    <a:pt x="19" y="84"/>
                  </a:cubicBezTo>
                  <a:cubicBezTo>
                    <a:pt x="19" y="85"/>
                    <a:pt x="19" y="86"/>
                    <a:pt x="20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16" y="99"/>
                    <a:pt x="16" y="100"/>
                  </a:cubicBezTo>
                  <a:cubicBezTo>
                    <a:pt x="17" y="101"/>
                    <a:pt x="18" y="101"/>
                    <a:pt x="19" y="10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7"/>
                    <a:pt x="31" y="98"/>
                    <a:pt x="32" y="98"/>
                  </a:cubicBezTo>
                  <a:cubicBezTo>
                    <a:pt x="33" y="98"/>
                    <a:pt x="34" y="97"/>
                    <a:pt x="34" y="9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3"/>
                    <a:pt x="38" y="93"/>
                    <a:pt x="39" y="93"/>
                  </a:cubicBezTo>
                  <a:cubicBezTo>
                    <a:pt x="40" y="93"/>
                    <a:pt x="41" y="93"/>
                    <a:pt x="41" y="92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6" y="88"/>
                    <a:pt x="47" y="88"/>
                  </a:cubicBezTo>
                  <a:cubicBezTo>
                    <a:pt x="48" y="88"/>
                    <a:pt x="49" y="87"/>
                    <a:pt x="49" y="86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0" y="87"/>
                    <a:pt x="50" y="89"/>
                    <a:pt x="51" y="89"/>
                  </a:cubicBezTo>
                  <a:cubicBezTo>
                    <a:pt x="52" y="90"/>
                    <a:pt x="53" y="90"/>
                    <a:pt x="54" y="8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6"/>
                    <a:pt x="54" y="98"/>
                    <a:pt x="55" y="98"/>
                  </a:cubicBezTo>
                  <a:cubicBezTo>
                    <a:pt x="56" y="99"/>
                    <a:pt x="57" y="99"/>
                    <a:pt x="58" y="9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5"/>
                    <a:pt x="59" y="106"/>
                  </a:cubicBezTo>
                  <a:cubicBezTo>
                    <a:pt x="60" y="106"/>
                    <a:pt x="61" y="106"/>
                    <a:pt x="61" y="105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6"/>
                    <a:pt x="70" y="116"/>
                    <a:pt x="71" y="116"/>
                  </a:cubicBezTo>
                  <a:cubicBezTo>
                    <a:pt x="72" y="116"/>
                    <a:pt x="73" y="115"/>
                    <a:pt x="72" y="114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6" y="103"/>
                    <a:pt x="77" y="102"/>
                    <a:pt x="78" y="101"/>
                  </a:cubicBezTo>
                  <a:cubicBezTo>
                    <a:pt x="78" y="101"/>
                    <a:pt x="78" y="99"/>
                    <a:pt x="77" y="99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6" y="94"/>
                    <a:pt x="77" y="94"/>
                    <a:pt x="78" y="93"/>
                  </a:cubicBezTo>
                  <a:cubicBezTo>
                    <a:pt x="78" y="92"/>
                    <a:pt x="78" y="91"/>
                    <a:pt x="77" y="91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5"/>
                    <a:pt x="77" y="84"/>
                    <a:pt x="78" y="83"/>
                  </a:cubicBezTo>
                  <a:cubicBezTo>
                    <a:pt x="78" y="83"/>
                    <a:pt x="78" y="81"/>
                    <a:pt x="77" y="81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8"/>
                    <a:pt x="84" y="78"/>
                    <a:pt x="85" y="78"/>
                  </a:cubicBezTo>
                  <a:cubicBezTo>
                    <a:pt x="86" y="77"/>
                    <a:pt x="86" y="76"/>
                    <a:pt x="86" y="75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3" y="78"/>
                    <a:pt x="94" y="78"/>
                    <a:pt x="95" y="78"/>
                  </a:cubicBezTo>
                  <a:cubicBezTo>
                    <a:pt x="96" y="77"/>
                    <a:pt x="96" y="76"/>
                    <a:pt x="95" y="75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8"/>
                    <a:pt x="102" y="78"/>
                    <a:pt x="103" y="78"/>
                  </a:cubicBezTo>
                  <a:cubicBezTo>
                    <a:pt x="104" y="77"/>
                    <a:pt x="104" y="76"/>
                    <a:pt x="104" y="75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72"/>
                    <a:pt x="116" y="72"/>
                    <a:pt x="116" y="71"/>
                  </a:cubicBezTo>
                  <a:cubicBezTo>
                    <a:pt x="116" y="70"/>
                    <a:pt x="116" y="69"/>
                    <a:pt x="115" y="69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7" y="61"/>
                    <a:pt x="107" y="60"/>
                  </a:cubicBezTo>
                  <a:cubicBezTo>
                    <a:pt x="107" y="60"/>
                    <a:pt x="107" y="59"/>
                    <a:pt x="107" y="59"/>
                  </a:cubicBezTo>
                  <a:cubicBezTo>
                    <a:pt x="106" y="58"/>
                    <a:pt x="105" y="58"/>
                    <a:pt x="105" y="5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100" y="58"/>
                    <a:pt x="100" y="57"/>
                    <a:pt x="100" y="57"/>
                  </a:cubicBezTo>
                  <a:cubicBezTo>
                    <a:pt x="100" y="56"/>
                    <a:pt x="100" y="56"/>
                    <a:pt x="100" y="55"/>
                  </a:cubicBezTo>
                  <a:cubicBezTo>
                    <a:pt x="99" y="55"/>
                    <a:pt x="98" y="54"/>
                    <a:pt x="97" y="55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1" y="54"/>
                    <a:pt x="91" y="53"/>
                    <a:pt x="91" y="53"/>
                  </a:cubicBezTo>
                  <a:cubicBezTo>
                    <a:pt x="91" y="52"/>
                    <a:pt x="91" y="52"/>
                    <a:pt x="91" y="51"/>
                  </a:cubicBezTo>
                  <a:cubicBezTo>
                    <a:pt x="90" y="51"/>
                    <a:pt x="89" y="50"/>
                    <a:pt x="88" y="5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8" y="48"/>
                    <a:pt x="89" y="47"/>
                    <a:pt x="89" y="46"/>
                  </a:cubicBezTo>
                  <a:cubicBezTo>
                    <a:pt x="89" y="45"/>
                    <a:pt x="88" y="44"/>
                    <a:pt x="87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5" y="39"/>
                    <a:pt x="95" y="38"/>
                  </a:cubicBezTo>
                  <a:cubicBezTo>
                    <a:pt x="95" y="37"/>
                    <a:pt x="94" y="36"/>
                    <a:pt x="93" y="36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99" y="30"/>
                    <a:pt x="98" y="29"/>
                    <a:pt x="97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8"/>
                    <a:pt x="101" y="17"/>
                    <a:pt x="100" y="16"/>
                  </a:cubicBezTo>
                  <a:cubicBezTo>
                    <a:pt x="100" y="15"/>
                    <a:pt x="98" y="15"/>
                    <a:pt x="98" y="1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9"/>
                    <a:pt x="87" y="18"/>
                    <a:pt x="87" y="18"/>
                  </a:cubicBezTo>
                  <a:cubicBezTo>
                    <a:pt x="86" y="18"/>
                    <a:pt x="86" y="17"/>
                    <a:pt x="85" y="17"/>
                  </a:cubicBezTo>
                  <a:cubicBezTo>
                    <a:pt x="84" y="17"/>
                    <a:pt x="84" y="18"/>
                    <a:pt x="84" y="1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2"/>
                    <a:pt x="80" y="22"/>
                  </a:cubicBezTo>
                  <a:cubicBezTo>
                    <a:pt x="79" y="22"/>
                    <a:pt x="79" y="22"/>
                    <a:pt x="78" y="22"/>
                  </a:cubicBezTo>
                  <a:cubicBezTo>
                    <a:pt x="77" y="22"/>
                    <a:pt x="77" y="23"/>
                    <a:pt x="77" y="24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2" y="28"/>
                    <a:pt x="71" y="28"/>
                  </a:cubicBezTo>
                  <a:cubicBezTo>
                    <a:pt x="71" y="27"/>
                    <a:pt x="71" y="27"/>
                    <a:pt x="70" y="27"/>
                  </a:cubicBezTo>
                  <a:cubicBezTo>
                    <a:pt x="69" y="27"/>
                    <a:pt x="68" y="28"/>
                    <a:pt x="68" y="2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7"/>
                    <a:pt x="66" y="26"/>
                    <a:pt x="65" y="26"/>
                  </a:cubicBezTo>
                  <a:cubicBezTo>
                    <a:pt x="64" y="25"/>
                    <a:pt x="64" y="25"/>
                    <a:pt x="63" y="25"/>
                  </a:cubicBezTo>
                  <a:cubicBezTo>
                    <a:pt x="63" y="25"/>
                    <a:pt x="63" y="26"/>
                    <a:pt x="62" y="2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8"/>
                    <a:pt x="62" y="17"/>
                    <a:pt x="61" y="17"/>
                  </a:cubicBezTo>
                  <a:cubicBezTo>
                    <a:pt x="60" y="16"/>
                    <a:pt x="60" y="16"/>
                    <a:pt x="59" y="16"/>
                  </a:cubicBezTo>
                  <a:cubicBezTo>
                    <a:pt x="59" y="16"/>
                    <a:pt x="59" y="17"/>
                    <a:pt x="58" y="1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0"/>
                    <a:pt x="57" y="9"/>
                  </a:cubicBez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5" y="9"/>
                    <a:pt x="55" y="1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2" name="Freeform 9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986357" y="2646801"/>
              <a:ext cx="142756" cy="129482"/>
            </a:xfrm>
            <a:custGeom>
              <a:avLst/>
              <a:gdLst>
                <a:gd name="T0" fmla="*/ 30 w 115"/>
                <a:gd name="T1" fmla="*/ 14 h 105"/>
                <a:gd name="T2" fmla="*/ 34 w 115"/>
                <a:gd name="T3" fmla="*/ 21 h 105"/>
                <a:gd name="T4" fmla="*/ 47 w 115"/>
                <a:gd name="T5" fmla="*/ 34 h 105"/>
                <a:gd name="T6" fmla="*/ 49 w 115"/>
                <a:gd name="T7" fmla="*/ 38 h 105"/>
                <a:gd name="T8" fmla="*/ 48 w 115"/>
                <a:gd name="T9" fmla="*/ 50 h 105"/>
                <a:gd name="T10" fmla="*/ 29 w 115"/>
                <a:gd name="T11" fmla="*/ 39 h 105"/>
                <a:gd name="T12" fmla="*/ 23 w 115"/>
                <a:gd name="T13" fmla="*/ 41 h 105"/>
                <a:gd name="T14" fmla="*/ 21 w 115"/>
                <a:gd name="T15" fmla="*/ 51 h 105"/>
                <a:gd name="T16" fmla="*/ 17 w 115"/>
                <a:gd name="T17" fmla="*/ 51 h 105"/>
                <a:gd name="T18" fmla="*/ 17 w 115"/>
                <a:gd name="T19" fmla="*/ 54 h 105"/>
                <a:gd name="T20" fmla="*/ 21 w 115"/>
                <a:gd name="T21" fmla="*/ 54 h 105"/>
                <a:gd name="T22" fmla="*/ 22 w 115"/>
                <a:gd name="T23" fmla="*/ 63 h 105"/>
                <a:gd name="T24" fmla="*/ 29 w 115"/>
                <a:gd name="T25" fmla="*/ 65 h 105"/>
                <a:gd name="T26" fmla="*/ 48 w 115"/>
                <a:gd name="T27" fmla="*/ 56 h 105"/>
                <a:gd name="T28" fmla="*/ 33 w 115"/>
                <a:gd name="T29" fmla="*/ 67 h 105"/>
                <a:gd name="T30" fmla="*/ 41 w 115"/>
                <a:gd name="T31" fmla="*/ 74 h 105"/>
                <a:gd name="T32" fmla="*/ 39 w 115"/>
                <a:gd name="T33" fmla="*/ 78 h 105"/>
                <a:gd name="T34" fmla="*/ 27 w 115"/>
                <a:gd name="T35" fmla="*/ 87 h 105"/>
                <a:gd name="T36" fmla="*/ 28 w 115"/>
                <a:gd name="T37" fmla="*/ 100 h 105"/>
                <a:gd name="T38" fmla="*/ 42 w 115"/>
                <a:gd name="T39" fmla="*/ 93 h 105"/>
                <a:gd name="T40" fmla="*/ 46 w 115"/>
                <a:gd name="T41" fmla="*/ 90 h 105"/>
                <a:gd name="T42" fmla="*/ 51 w 115"/>
                <a:gd name="T43" fmla="*/ 82 h 105"/>
                <a:gd name="T44" fmla="*/ 53 w 115"/>
                <a:gd name="T45" fmla="*/ 63 h 105"/>
                <a:gd name="T46" fmla="*/ 62 w 115"/>
                <a:gd name="T47" fmla="*/ 68 h 105"/>
                <a:gd name="T48" fmla="*/ 64 w 115"/>
                <a:gd name="T49" fmla="*/ 72 h 105"/>
                <a:gd name="T50" fmla="*/ 65 w 115"/>
                <a:gd name="T51" fmla="*/ 90 h 105"/>
                <a:gd name="T52" fmla="*/ 67 w 115"/>
                <a:gd name="T53" fmla="*/ 97 h 105"/>
                <a:gd name="T54" fmla="*/ 81 w 115"/>
                <a:gd name="T55" fmla="*/ 105 h 105"/>
                <a:gd name="T56" fmla="*/ 84 w 115"/>
                <a:gd name="T57" fmla="*/ 90 h 105"/>
                <a:gd name="T58" fmla="*/ 80 w 115"/>
                <a:gd name="T59" fmla="*/ 83 h 105"/>
                <a:gd name="T60" fmla="*/ 67 w 115"/>
                <a:gd name="T61" fmla="*/ 70 h 105"/>
                <a:gd name="T62" fmla="*/ 65 w 115"/>
                <a:gd name="T63" fmla="*/ 66 h 105"/>
                <a:gd name="T64" fmla="*/ 66 w 115"/>
                <a:gd name="T65" fmla="*/ 55 h 105"/>
                <a:gd name="T66" fmla="*/ 86 w 115"/>
                <a:gd name="T67" fmla="*/ 66 h 105"/>
                <a:gd name="T68" fmla="*/ 93 w 115"/>
                <a:gd name="T69" fmla="*/ 64 h 105"/>
                <a:gd name="T70" fmla="*/ 94 w 115"/>
                <a:gd name="T71" fmla="*/ 55 h 105"/>
                <a:gd name="T72" fmla="*/ 99 w 115"/>
                <a:gd name="T73" fmla="*/ 55 h 105"/>
                <a:gd name="T74" fmla="*/ 99 w 115"/>
                <a:gd name="T75" fmla="*/ 51 h 105"/>
                <a:gd name="T76" fmla="*/ 101 w 115"/>
                <a:gd name="T77" fmla="*/ 44 h 105"/>
                <a:gd name="T78" fmla="*/ 96 w 115"/>
                <a:gd name="T79" fmla="*/ 43 h 105"/>
                <a:gd name="T80" fmla="*/ 79 w 115"/>
                <a:gd name="T81" fmla="*/ 51 h 105"/>
                <a:gd name="T82" fmla="*/ 84 w 115"/>
                <a:gd name="T83" fmla="*/ 40 h 105"/>
                <a:gd name="T84" fmla="*/ 67 w 115"/>
                <a:gd name="T85" fmla="*/ 45 h 105"/>
                <a:gd name="T86" fmla="*/ 84 w 115"/>
                <a:gd name="T87" fmla="*/ 35 h 105"/>
                <a:gd name="T88" fmla="*/ 86 w 115"/>
                <a:gd name="T89" fmla="*/ 29 h 105"/>
                <a:gd name="T90" fmla="*/ 79 w 115"/>
                <a:gd name="T91" fmla="*/ 23 h 105"/>
                <a:gd name="T92" fmla="*/ 82 w 115"/>
                <a:gd name="T93" fmla="*/ 19 h 105"/>
                <a:gd name="T94" fmla="*/ 79 w 115"/>
                <a:gd name="T95" fmla="*/ 17 h 105"/>
                <a:gd name="T96" fmla="*/ 74 w 115"/>
                <a:gd name="T97" fmla="*/ 11 h 105"/>
                <a:gd name="T98" fmla="*/ 70 w 115"/>
                <a:gd name="T99" fmla="*/ 15 h 105"/>
                <a:gd name="T100" fmla="*/ 68 w 115"/>
                <a:gd name="T101" fmla="*/ 34 h 105"/>
                <a:gd name="T102" fmla="*/ 61 w 115"/>
                <a:gd name="T103" fmla="*/ 23 h 105"/>
                <a:gd name="T104" fmla="*/ 57 w 115"/>
                <a:gd name="T105" fmla="*/ 43 h 105"/>
                <a:gd name="T106" fmla="*/ 57 w 115"/>
                <a:gd name="T107" fmla="*/ 21 h 105"/>
                <a:gd name="T108" fmla="*/ 47 w 115"/>
                <a:gd name="T109" fmla="*/ 27 h 105"/>
                <a:gd name="T110" fmla="*/ 49 w 115"/>
                <a:gd name="T111" fmla="*/ 14 h 105"/>
                <a:gd name="T112" fmla="*/ 47 w 115"/>
                <a:gd name="T113" fmla="*/ 7 h 105"/>
                <a:gd name="T114" fmla="*/ 36 w 115"/>
                <a:gd name="T115" fmla="*/ 1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5"/>
                <a:gd name="T175" fmla="*/ 0 h 105"/>
                <a:gd name="T176" fmla="*/ 115 w 115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5" h="105">
                  <a:moveTo>
                    <a:pt x="33" y="3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0" y="13"/>
                    <a:pt x="30" y="14"/>
                  </a:cubicBezTo>
                  <a:cubicBezTo>
                    <a:pt x="30" y="15"/>
                    <a:pt x="30" y="16"/>
                    <a:pt x="31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2" y="21"/>
                    <a:pt x="31" y="22"/>
                  </a:cubicBezTo>
                  <a:cubicBezTo>
                    <a:pt x="31" y="23"/>
                    <a:pt x="32" y="24"/>
                    <a:pt x="33" y="24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3" y="32"/>
                    <a:pt x="34" y="33"/>
                    <a:pt x="35" y="34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40"/>
                    <a:pt x="29" y="41"/>
                    <a:pt x="29" y="42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0" y="41"/>
                  </a:cubicBezTo>
                  <a:cubicBezTo>
                    <a:pt x="19" y="42"/>
                    <a:pt x="19" y="43"/>
                    <a:pt x="20" y="44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3" y="42"/>
                    <a:pt x="12" y="43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1"/>
                    <a:pt x="12" y="62"/>
                  </a:cubicBezTo>
                  <a:cubicBezTo>
                    <a:pt x="13" y="62"/>
                    <a:pt x="14" y="62"/>
                    <a:pt x="15" y="61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9" y="63"/>
                    <a:pt x="20" y="63"/>
                  </a:cubicBezTo>
                  <a:cubicBezTo>
                    <a:pt x="21" y="64"/>
                    <a:pt x="22" y="64"/>
                    <a:pt x="22" y="6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4"/>
                    <a:pt x="29" y="65"/>
                    <a:pt x="29" y="65"/>
                  </a:cubicBezTo>
                  <a:cubicBezTo>
                    <a:pt x="30" y="66"/>
                    <a:pt x="31" y="66"/>
                    <a:pt x="32" y="6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2" y="67"/>
                    <a:pt x="31" y="68"/>
                    <a:pt x="31" y="69"/>
                  </a:cubicBezTo>
                  <a:cubicBezTo>
                    <a:pt x="31" y="70"/>
                    <a:pt x="32" y="71"/>
                    <a:pt x="33" y="7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7" y="77"/>
                    <a:pt x="28" y="78"/>
                  </a:cubicBezTo>
                  <a:cubicBezTo>
                    <a:pt x="28" y="79"/>
                    <a:pt x="29" y="79"/>
                    <a:pt x="30" y="79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4"/>
                    <a:pt x="25" y="85"/>
                  </a:cubicBezTo>
                  <a:cubicBezTo>
                    <a:pt x="25" y="86"/>
                    <a:pt x="26" y="87"/>
                    <a:pt x="27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5" y="99"/>
                    <a:pt x="25" y="100"/>
                    <a:pt x="26" y="101"/>
                  </a:cubicBezTo>
                  <a:cubicBezTo>
                    <a:pt x="27" y="101"/>
                    <a:pt x="28" y="101"/>
                    <a:pt x="28" y="100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5"/>
                    <a:pt x="39" y="96"/>
                    <a:pt x="40" y="95"/>
                  </a:cubicBezTo>
                  <a:cubicBezTo>
                    <a:pt x="41" y="95"/>
                    <a:pt x="42" y="94"/>
                    <a:pt x="42" y="9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90"/>
                    <a:pt x="45" y="90"/>
                    <a:pt x="46" y="90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3"/>
                    <a:pt x="52" y="83"/>
                    <a:pt x="53" y="83"/>
                  </a:cubicBezTo>
                  <a:cubicBezTo>
                    <a:pt x="54" y="83"/>
                    <a:pt x="54" y="82"/>
                    <a:pt x="54" y="81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2"/>
                    <a:pt x="56" y="83"/>
                    <a:pt x="57" y="83"/>
                  </a:cubicBezTo>
                  <a:cubicBezTo>
                    <a:pt x="58" y="84"/>
                    <a:pt x="59" y="83"/>
                    <a:pt x="59" y="83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90"/>
                    <a:pt x="61" y="91"/>
                    <a:pt x="62" y="91"/>
                  </a:cubicBezTo>
                  <a:cubicBezTo>
                    <a:pt x="63" y="92"/>
                    <a:pt x="64" y="91"/>
                    <a:pt x="65" y="90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6"/>
                    <a:pt x="66" y="97"/>
                    <a:pt x="67" y="97"/>
                  </a:cubicBezTo>
                  <a:cubicBezTo>
                    <a:pt x="68" y="98"/>
                    <a:pt x="69" y="97"/>
                    <a:pt x="69" y="9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9" y="105"/>
                    <a:pt x="80" y="105"/>
                    <a:pt x="81" y="105"/>
                  </a:cubicBezTo>
                  <a:cubicBezTo>
                    <a:pt x="81" y="105"/>
                    <a:pt x="82" y="104"/>
                    <a:pt x="81" y="103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3" y="91"/>
                    <a:pt x="84" y="91"/>
                    <a:pt x="84" y="90"/>
                  </a:cubicBezTo>
                  <a:cubicBezTo>
                    <a:pt x="84" y="89"/>
                    <a:pt x="84" y="88"/>
                    <a:pt x="83" y="88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1" y="84"/>
                    <a:pt x="82" y="83"/>
                    <a:pt x="83" y="82"/>
                  </a:cubicBezTo>
                  <a:cubicBezTo>
                    <a:pt x="83" y="81"/>
                    <a:pt x="82" y="80"/>
                    <a:pt x="81" y="80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4"/>
                    <a:pt x="80" y="74"/>
                    <a:pt x="80" y="73"/>
                  </a:cubicBezTo>
                  <a:cubicBezTo>
                    <a:pt x="81" y="72"/>
                    <a:pt x="80" y="71"/>
                    <a:pt x="79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7"/>
                    <a:pt x="86" y="67"/>
                    <a:pt x="86" y="66"/>
                  </a:cubicBezTo>
                  <a:cubicBezTo>
                    <a:pt x="87" y="65"/>
                    <a:pt x="87" y="64"/>
                    <a:pt x="86" y="6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4" y="65"/>
                    <a:pt x="95" y="65"/>
                    <a:pt x="96" y="64"/>
                  </a:cubicBezTo>
                  <a:cubicBezTo>
                    <a:pt x="96" y="64"/>
                    <a:pt x="96" y="63"/>
                    <a:pt x="96" y="6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2" y="63"/>
                    <a:pt x="103" y="63"/>
                    <a:pt x="103" y="62"/>
                  </a:cubicBezTo>
                  <a:cubicBezTo>
                    <a:pt x="104" y="62"/>
                    <a:pt x="104" y="61"/>
                    <a:pt x="103" y="60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2"/>
                    <a:pt x="114" y="52"/>
                    <a:pt x="113" y="52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5"/>
                  </a:cubicBezTo>
                  <a:cubicBezTo>
                    <a:pt x="104" y="45"/>
                    <a:pt x="104" y="44"/>
                    <a:pt x="103" y="44"/>
                  </a:cubicBezTo>
                  <a:cubicBezTo>
                    <a:pt x="103" y="43"/>
                    <a:pt x="102" y="43"/>
                    <a:pt x="101" y="44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6" y="44"/>
                    <a:pt x="96" y="43"/>
                  </a:cubicBezTo>
                  <a:cubicBezTo>
                    <a:pt x="96" y="43"/>
                    <a:pt x="96" y="42"/>
                    <a:pt x="96" y="42"/>
                  </a:cubicBezTo>
                  <a:cubicBezTo>
                    <a:pt x="95" y="41"/>
                    <a:pt x="94" y="41"/>
                    <a:pt x="93" y="42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7" y="41"/>
                    <a:pt x="87" y="40"/>
                    <a:pt x="87" y="40"/>
                  </a:cubicBezTo>
                  <a:cubicBezTo>
                    <a:pt x="86" y="39"/>
                    <a:pt x="85" y="39"/>
                    <a:pt x="84" y="4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7"/>
                    <a:pt x="84" y="36"/>
                    <a:pt x="84" y="35"/>
                  </a:cubicBezTo>
                  <a:cubicBezTo>
                    <a:pt x="84" y="34"/>
                    <a:pt x="83" y="34"/>
                    <a:pt x="82" y="34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7" y="28"/>
                    <a:pt x="88" y="28"/>
                    <a:pt x="88" y="27"/>
                  </a:cubicBezTo>
                  <a:cubicBezTo>
                    <a:pt x="87" y="26"/>
                    <a:pt x="87" y="25"/>
                    <a:pt x="86" y="25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0" y="21"/>
                    <a:pt x="90" y="20"/>
                    <a:pt x="90" y="19"/>
                  </a:cubicBezTo>
                  <a:cubicBezTo>
                    <a:pt x="90" y="18"/>
                    <a:pt x="89" y="18"/>
                    <a:pt x="88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89" y="5"/>
                    <a:pt x="89" y="5"/>
                  </a:cubicBezTo>
                  <a:cubicBezTo>
                    <a:pt x="88" y="4"/>
                    <a:pt x="87" y="5"/>
                    <a:pt x="86" y="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9"/>
                    <a:pt x="76" y="9"/>
                  </a:cubicBezTo>
                  <a:cubicBezTo>
                    <a:pt x="76" y="9"/>
                    <a:pt x="75" y="9"/>
                    <a:pt x="75" y="9"/>
                  </a:cubicBezTo>
                  <a:cubicBezTo>
                    <a:pt x="74" y="9"/>
                    <a:pt x="73" y="10"/>
                    <a:pt x="74" y="1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5"/>
                    <a:pt x="71" y="15"/>
                    <a:pt x="70" y="15"/>
                  </a:cubicBezTo>
                  <a:cubicBezTo>
                    <a:pt x="70" y="14"/>
                    <a:pt x="70" y="14"/>
                    <a:pt x="69" y="14"/>
                  </a:cubicBezTo>
                  <a:cubicBezTo>
                    <a:pt x="68" y="15"/>
                    <a:pt x="68" y="16"/>
                    <a:pt x="68" y="17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1"/>
                  </a:cubicBezTo>
                  <a:cubicBezTo>
                    <a:pt x="63" y="21"/>
                    <a:pt x="63" y="21"/>
                    <a:pt x="62" y="21"/>
                  </a:cubicBezTo>
                  <a:cubicBezTo>
                    <a:pt x="61" y="21"/>
                    <a:pt x="61" y="22"/>
                    <a:pt x="61" y="2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1"/>
                    <a:pt x="57" y="21"/>
                  </a:cubicBezTo>
                  <a:cubicBezTo>
                    <a:pt x="57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2" y="13"/>
                    <a:pt x="52" y="13"/>
                  </a:cubicBezTo>
                  <a:cubicBezTo>
                    <a:pt x="51" y="13"/>
                    <a:pt x="51" y="13"/>
                    <a:pt x="50" y="13"/>
                  </a:cubicBezTo>
                  <a:cubicBezTo>
                    <a:pt x="50" y="13"/>
                    <a:pt x="50" y="14"/>
                    <a:pt x="49" y="14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7"/>
                    <a:pt x="47" y="7"/>
                  </a:cubicBezTo>
                  <a:cubicBezTo>
                    <a:pt x="46" y="7"/>
                    <a:pt x="46" y="7"/>
                    <a:pt x="45" y="7"/>
                  </a:cubicBezTo>
                  <a:cubicBezTo>
                    <a:pt x="45" y="7"/>
                    <a:pt x="45" y="7"/>
                    <a:pt x="45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1"/>
                    <a:pt x="33" y="2"/>
                    <a:pt x="33" y="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091" name="Freeform 96"/>
            <p:cNvSpPr/>
            <p:nvPr>
              <p:custDataLst>
                <p:tags r:id="rId97"/>
              </p:custDataLst>
            </p:nvPr>
          </p:nvSpPr>
          <p:spPr>
            <a:xfrm>
              <a:off x="2409983" y="2776537"/>
              <a:ext cx="138113" cy="138113"/>
            </a:xfrm>
            <a:custGeom>
              <a:avLst/>
              <a:gdLst/>
              <a:ahLst/>
              <a:cxnLst>
                <a:cxn ang="0">
                  <a:pos x="91342463" y="12385377"/>
                </a:cxn>
                <a:cxn ang="0">
                  <a:pos x="89794602" y="24770753"/>
                </a:cxn>
                <a:cxn ang="0">
                  <a:pos x="92891569" y="52638473"/>
                </a:cxn>
                <a:cxn ang="0">
                  <a:pos x="89794602" y="60379022"/>
                </a:cxn>
                <a:cxn ang="0">
                  <a:pos x="77409226" y="74313504"/>
                </a:cxn>
                <a:cxn ang="0">
                  <a:pos x="66571710" y="41800957"/>
                </a:cxn>
                <a:cxn ang="0">
                  <a:pos x="55734195" y="37156130"/>
                </a:cxn>
                <a:cxn ang="0">
                  <a:pos x="44897923" y="47993645"/>
                </a:cxn>
                <a:cxn ang="0">
                  <a:pos x="40253096" y="43348818"/>
                </a:cxn>
                <a:cxn ang="0">
                  <a:pos x="37156130" y="46445784"/>
                </a:cxn>
                <a:cxn ang="0">
                  <a:pos x="41800957" y="51090612"/>
                </a:cxn>
                <a:cxn ang="0">
                  <a:pos x="34060408" y="63475988"/>
                </a:cxn>
                <a:cxn ang="0">
                  <a:pos x="40253096" y="72764399"/>
                </a:cxn>
                <a:cxn ang="0">
                  <a:pos x="72764399" y="80506192"/>
                </a:cxn>
                <a:cxn ang="0">
                  <a:pos x="41800957" y="77409226"/>
                </a:cxn>
                <a:cxn ang="0">
                  <a:pos x="44897923" y="94439430"/>
                </a:cxn>
                <a:cxn ang="0">
                  <a:pos x="38705235" y="97535152"/>
                </a:cxn>
                <a:cxn ang="0">
                  <a:pos x="15482343" y="95987291"/>
                </a:cxn>
                <a:cxn ang="0">
                  <a:pos x="4644827" y="113017495"/>
                </a:cxn>
                <a:cxn ang="0">
                  <a:pos x="26318614" y="117662322"/>
                </a:cxn>
                <a:cxn ang="0">
                  <a:pos x="35608269" y="119210183"/>
                </a:cxn>
                <a:cxn ang="0">
                  <a:pos x="49541506" y="113017495"/>
                </a:cxn>
                <a:cxn ang="0">
                  <a:pos x="71216538" y="92891569"/>
                </a:cxn>
                <a:cxn ang="0">
                  <a:pos x="75861365" y="108372667"/>
                </a:cxn>
                <a:cxn ang="0">
                  <a:pos x="74313504" y="114565356"/>
                </a:cxn>
                <a:cxn ang="0">
                  <a:pos x="57283300" y="137788248"/>
                </a:cxn>
                <a:cxn ang="0">
                  <a:pos x="52638473" y="148625763"/>
                </a:cxn>
                <a:cxn ang="0">
                  <a:pos x="60379022" y="170300795"/>
                </a:cxn>
                <a:cxn ang="0">
                  <a:pos x="80506192" y="156366313"/>
                </a:cxn>
                <a:cxn ang="0">
                  <a:pos x="82054053" y="145530041"/>
                </a:cxn>
                <a:cxn ang="0">
                  <a:pos x="78957087" y="116114461"/>
                </a:cxn>
                <a:cxn ang="0">
                  <a:pos x="82054053" y="109921773"/>
                </a:cxn>
                <a:cxn ang="0">
                  <a:pos x="94439430" y="97535152"/>
                </a:cxn>
                <a:cxn ang="0">
                  <a:pos x="106824806" y="130047699"/>
                </a:cxn>
                <a:cxn ang="0">
                  <a:pos x="117662322" y="134692526"/>
                </a:cxn>
                <a:cxn ang="0">
                  <a:pos x="126950732" y="125402871"/>
                </a:cxn>
                <a:cxn ang="0">
                  <a:pos x="133143421" y="130047699"/>
                </a:cxn>
                <a:cxn ang="0">
                  <a:pos x="136240387" y="125402871"/>
                </a:cxn>
                <a:cxn ang="0">
                  <a:pos x="145530041" y="119210183"/>
                </a:cxn>
                <a:cxn ang="0">
                  <a:pos x="140885214" y="114565356"/>
                </a:cxn>
                <a:cxn ang="0">
                  <a:pos x="113017495" y="105276945"/>
                </a:cxn>
                <a:cxn ang="0">
                  <a:pos x="130047699" y="97535152"/>
                </a:cxn>
                <a:cxn ang="0">
                  <a:pos x="105276945" y="86698880"/>
                </a:cxn>
                <a:cxn ang="0">
                  <a:pos x="134692526" y="91342463"/>
                </a:cxn>
                <a:cxn ang="0">
                  <a:pos x="143980936" y="86698880"/>
                </a:cxn>
                <a:cxn ang="0">
                  <a:pos x="142433075" y="71216538"/>
                </a:cxn>
                <a:cxn ang="0">
                  <a:pos x="148625763" y="69668677"/>
                </a:cxn>
                <a:cxn ang="0">
                  <a:pos x="147077902" y="65023849"/>
                </a:cxn>
                <a:cxn ang="0">
                  <a:pos x="147077902" y="52638473"/>
                </a:cxn>
                <a:cxn ang="0">
                  <a:pos x="139337353" y="54186334"/>
                </a:cxn>
                <a:cxn ang="0">
                  <a:pos x="117662322" y="74313504"/>
                </a:cxn>
                <a:cxn ang="0">
                  <a:pos x="119210183" y="54186334"/>
                </a:cxn>
                <a:cxn ang="0">
                  <a:pos x="94439430" y="74313504"/>
                </a:cxn>
                <a:cxn ang="0">
                  <a:pos x="117662322" y="47993645"/>
                </a:cxn>
                <a:cxn ang="0">
                  <a:pos x="100632118" y="44897923"/>
                </a:cxn>
                <a:cxn ang="0">
                  <a:pos x="116114461" y="32511302"/>
                </a:cxn>
                <a:cxn ang="0">
                  <a:pos x="119210183" y="21675031"/>
                </a:cxn>
                <a:cxn ang="0">
                  <a:pos x="113017495" y="3096966"/>
                </a:cxn>
              </a:cxnLst>
              <a:rect l="0" t="0" r="0" b="0"/>
              <a:pathLst>
                <a:path w="111" h="111">
                  <a:moveTo>
                    <a:pt x="69" y="1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59" y="9"/>
                    <a:pt x="58" y="10"/>
                    <a:pt x="59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5" y="16"/>
                    <a:pt x="54" y="17"/>
                    <a:pt x="55" y="1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2" y="23"/>
                    <a:pt x="51" y="24"/>
                  </a:cubicBezTo>
                  <a:cubicBezTo>
                    <a:pt x="50" y="24"/>
                    <a:pt x="50" y="25"/>
                    <a:pt x="51" y="26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8"/>
                    <a:pt x="44" y="27"/>
                    <a:pt x="43" y="27"/>
                  </a:cubicBezTo>
                  <a:cubicBezTo>
                    <a:pt x="42" y="27"/>
                    <a:pt x="41" y="28"/>
                    <a:pt x="41" y="29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4" y="23"/>
                    <a:pt x="33" y="23"/>
                    <a:pt x="33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8" y="19"/>
                    <a:pt x="28" y="19"/>
                  </a:cubicBezTo>
                  <a:cubicBezTo>
                    <a:pt x="27" y="19"/>
                    <a:pt x="26" y="20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3" y="17"/>
                    <a:pt x="12" y="18"/>
                  </a:cubicBezTo>
                  <a:cubicBezTo>
                    <a:pt x="11" y="19"/>
                    <a:pt x="12" y="20"/>
                    <a:pt x="12" y="2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5" y="32"/>
                    <a:pt x="15" y="33"/>
                  </a:cubicBezTo>
                  <a:cubicBezTo>
                    <a:pt x="16" y="34"/>
                    <a:pt x="16" y="35"/>
                    <a:pt x="1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20" y="38"/>
                    <a:pt x="20" y="39"/>
                  </a:cubicBezTo>
                  <a:cubicBezTo>
                    <a:pt x="20" y="40"/>
                    <a:pt x="21" y="41"/>
                    <a:pt x="22" y="41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5"/>
                    <a:pt x="26" y="46"/>
                    <a:pt x="26" y="47"/>
                  </a:cubicBezTo>
                  <a:cubicBezTo>
                    <a:pt x="26" y="48"/>
                    <a:pt x="27" y="49"/>
                    <a:pt x="28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5" y="51"/>
                  </a:cubicBezTo>
                  <a:cubicBezTo>
                    <a:pt x="25" y="52"/>
                    <a:pt x="25" y="53"/>
                    <a:pt x="26" y="53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8" y="54"/>
                    <a:pt x="17" y="54"/>
                    <a:pt x="17" y="55"/>
                  </a:cubicBezTo>
                  <a:cubicBezTo>
                    <a:pt x="16" y="56"/>
                    <a:pt x="16" y="57"/>
                    <a:pt x="17" y="58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8"/>
                    <a:pt x="10" y="58"/>
                    <a:pt x="10" y="59"/>
                  </a:cubicBezTo>
                  <a:cubicBezTo>
                    <a:pt x="9" y="60"/>
                    <a:pt x="10" y="61"/>
                    <a:pt x="10" y="62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0" y="71"/>
                    <a:pt x="0" y="72"/>
                  </a:cubicBezTo>
                  <a:cubicBezTo>
                    <a:pt x="1" y="73"/>
                    <a:pt x="2" y="73"/>
                    <a:pt x="3" y="73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6"/>
                    <a:pt x="14" y="77"/>
                    <a:pt x="15" y="77"/>
                  </a:cubicBezTo>
                  <a:cubicBezTo>
                    <a:pt x="16" y="77"/>
                    <a:pt x="17" y="77"/>
                    <a:pt x="17" y="7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5"/>
                    <a:pt x="22" y="76"/>
                    <a:pt x="23" y="77"/>
                  </a:cubicBezTo>
                  <a:cubicBezTo>
                    <a:pt x="24" y="77"/>
                    <a:pt x="25" y="77"/>
                    <a:pt x="25" y="76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1" y="74"/>
                    <a:pt x="32" y="75"/>
                    <a:pt x="32" y="76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5" y="77"/>
                    <a:pt x="35" y="78"/>
                    <a:pt x="35" y="79"/>
                  </a:cubicBezTo>
                  <a:cubicBezTo>
                    <a:pt x="36" y="79"/>
                    <a:pt x="37" y="80"/>
                    <a:pt x="37" y="79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4" y="86"/>
                    <a:pt x="34" y="87"/>
                    <a:pt x="34" y="88"/>
                  </a:cubicBezTo>
                  <a:cubicBezTo>
                    <a:pt x="35" y="89"/>
                    <a:pt x="36" y="89"/>
                    <a:pt x="37" y="89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4" y="94"/>
                    <a:pt x="34" y="95"/>
                    <a:pt x="34" y="96"/>
                  </a:cubicBezTo>
                  <a:cubicBezTo>
                    <a:pt x="34" y="97"/>
                    <a:pt x="36" y="97"/>
                    <a:pt x="36" y="97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09"/>
                    <a:pt x="39" y="110"/>
                    <a:pt x="39" y="110"/>
                  </a:cubicBezTo>
                  <a:cubicBezTo>
                    <a:pt x="40" y="111"/>
                    <a:pt x="41" y="110"/>
                    <a:pt x="42" y="109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0" y="101"/>
                    <a:pt x="51" y="102"/>
                    <a:pt x="52" y="101"/>
                  </a:cubicBezTo>
                  <a:cubicBezTo>
                    <a:pt x="53" y="101"/>
                    <a:pt x="53" y="99"/>
                    <a:pt x="52" y="99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5" y="95"/>
                    <a:pt x="56" y="94"/>
                  </a:cubicBezTo>
                  <a:cubicBezTo>
                    <a:pt x="57" y="94"/>
                    <a:pt x="57" y="93"/>
                    <a:pt x="56" y="92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1" y="85"/>
                    <a:pt x="61" y="84"/>
                    <a:pt x="61" y="8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4"/>
                    <a:pt x="68" y="84"/>
                    <a:pt x="69" y="84"/>
                  </a:cubicBezTo>
                  <a:cubicBezTo>
                    <a:pt x="70" y="84"/>
                    <a:pt x="71" y="83"/>
                    <a:pt x="71" y="83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8"/>
                    <a:pt x="76" y="89"/>
                    <a:pt x="77" y="89"/>
                  </a:cubicBezTo>
                  <a:cubicBezTo>
                    <a:pt x="78" y="89"/>
                    <a:pt x="79" y="88"/>
                    <a:pt x="79" y="87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3"/>
                    <a:pt x="84" y="93"/>
                  </a:cubicBezTo>
                  <a:cubicBezTo>
                    <a:pt x="85" y="93"/>
                    <a:pt x="86" y="92"/>
                    <a:pt x="86" y="91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7" y="94"/>
                    <a:pt x="98" y="94"/>
                    <a:pt x="99" y="93"/>
                  </a:cubicBezTo>
                  <a:cubicBezTo>
                    <a:pt x="99" y="92"/>
                    <a:pt x="99" y="91"/>
                    <a:pt x="99" y="90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6" y="80"/>
                    <a:pt x="96" y="80"/>
                  </a:cubicBezTo>
                  <a:cubicBezTo>
                    <a:pt x="96" y="80"/>
                    <a:pt x="96" y="79"/>
                    <a:pt x="96" y="79"/>
                  </a:cubicBezTo>
                  <a:cubicBezTo>
                    <a:pt x="96" y="78"/>
                    <a:pt x="95" y="77"/>
                    <a:pt x="94" y="77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2" y="73"/>
                    <a:pt x="92" y="73"/>
                    <a:pt x="92" y="72"/>
                  </a:cubicBezTo>
                  <a:cubicBezTo>
                    <a:pt x="92" y="71"/>
                    <a:pt x="91" y="71"/>
                    <a:pt x="90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5" y="66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86" y="64"/>
                    <a:pt x="85" y="63"/>
                    <a:pt x="84" y="63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1"/>
                    <a:pt x="87" y="60"/>
                    <a:pt x="87" y="59"/>
                  </a:cubicBezTo>
                  <a:cubicBezTo>
                    <a:pt x="88" y="59"/>
                    <a:pt x="87" y="58"/>
                    <a:pt x="87" y="57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56"/>
                    <a:pt x="95" y="56"/>
                    <a:pt x="95" y="55"/>
                  </a:cubicBezTo>
                  <a:cubicBezTo>
                    <a:pt x="96" y="54"/>
                    <a:pt x="96" y="53"/>
                    <a:pt x="95" y="53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1" y="52"/>
                    <a:pt x="102" y="52"/>
                    <a:pt x="102" y="51"/>
                  </a:cubicBezTo>
                  <a:cubicBezTo>
                    <a:pt x="103" y="50"/>
                    <a:pt x="103" y="49"/>
                    <a:pt x="102" y="49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0" y="41"/>
                    <a:pt x="111" y="40"/>
                    <a:pt x="110" y="39"/>
                  </a:cubicBezTo>
                  <a:cubicBezTo>
                    <a:pt x="110" y="38"/>
                    <a:pt x="109" y="38"/>
                    <a:pt x="108" y="38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5"/>
                    <a:pt x="98" y="35"/>
                    <a:pt x="98" y="34"/>
                  </a:cubicBezTo>
                  <a:cubicBezTo>
                    <a:pt x="98" y="34"/>
                    <a:pt x="98" y="34"/>
                    <a:pt x="97" y="33"/>
                  </a:cubicBezTo>
                  <a:cubicBezTo>
                    <a:pt x="96" y="33"/>
                    <a:pt x="95" y="33"/>
                    <a:pt x="95" y="34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5"/>
                    <a:pt x="90" y="35"/>
                  </a:cubicBezTo>
                  <a:cubicBezTo>
                    <a:pt x="90" y="34"/>
                    <a:pt x="90" y="34"/>
                    <a:pt x="89" y="34"/>
                  </a:cubicBezTo>
                  <a:cubicBezTo>
                    <a:pt x="88" y="33"/>
                    <a:pt x="87" y="34"/>
                    <a:pt x="87" y="35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1" y="35"/>
                    <a:pt x="80" y="35"/>
                    <a:pt x="80" y="35"/>
                  </a:cubicBezTo>
                  <a:cubicBezTo>
                    <a:pt x="79" y="34"/>
                    <a:pt x="78" y="35"/>
                    <a:pt x="77" y="35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2"/>
                    <a:pt x="76" y="31"/>
                  </a:cubicBezTo>
                  <a:cubicBezTo>
                    <a:pt x="76" y="30"/>
                    <a:pt x="75" y="30"/>
                    <a:pt x="75" y="30"/>
                  </a:cubicBezTo>
                  <a:cubicBezTo>
                    <a:pt x="75" y="30"/>
                    <a:pt x="74" y="30"/>
                    <a:pt x="74" y="30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2"/>
                    <a:pt x="77" y="21"/>
                  </a:cubicBezTo>
                  <a:cubicBezTo>
                    <a:pt x="77" y="21"/>
                    <a:pt x="76" y="21"/>
                    <a:pt x="76" y="21"/>
                  </a:cubicBezTo>
                  <a:cubicBezTo>
                    <a:pt x="75" y="20"/>
                    <a:pt x="75" y="20"/>
                    <a:pt x="75" y="21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5"/>
                    <a:pt x="78" y="14"/>
                    <a:pt x="77" y="14"/>
                  </a:cubicBezTo>
                  <a:cubicBezTo>
                    <a:pt x="77" y="13"/>
                    <a:pt x="77" y="13"/>
                    <a:pt x="76" y="13"/>
                  </a:cubicBezTo>
                  <a:cubicBezTo>
                    <a:pt x="76" y="13"/>
                    <a:pt x="75" y="13"/>
                    <a:pt x="75" y="1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2" y="1"/>
                    <a:pt x="71" y="0"/>
                  </a:cubicBezTo>
                  <a:cubicBezTo>
                    <a:pt x="70" y="0"/>
                    <a:pt x="70" y="1"/>
                    <a:pt x="69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2" name="Freeform 97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3640296" y="2533650"/>
              <a:ext cx="274638" cy="269875"/>
            </a:xfrm>
            <a:custGeom>
              <a:avLst/>
              <a:gdLst/>
              <a:ahLst/>
              <a:cxnLst>
                <a:cxn ang="0">
                  <a:pos x="94887429" y="44038917"/>
                </a:cxn>
                <a:cxn ang="0">
                  <a:pos x="97948034" y="74410329"/>
                </a:cxn>
                <a:cxn ang="0">
                  <a:pos x="71930414" y="101744107"/>
                </a:cxn>
                <a:cxn ang="0">
                  <a:pos x="42852188" y="100225906"/>
                </a:cxn>
                <a:cxn ang="0">
                  <a:pos x="18364870" y="100225906"/>
                </a:cxn>
                <a:cxn ang="0">
                  <a:pos x="4590908" y="133634953"/>
                </a:cxn>
                <a:cxn ang="0">
                  <a:pos x="38261280" y="141227189"/>
                </a:cxn>
                <a:cxn ang="0">
                  <a:pos x="65809203" y="147302458"/>
                </a:cxn>
                <a:cxn ang="0">
                  <a:pos x="91825586" y="159450530"/>
                </a:cxn>
                <a:cxn ang="0">
                  <a:pos x="107131088" y="224749189"/>
                </a:cxn>
                <a:cxn ang="0">
                  <a:pos x="84174073" y="249046565"/>
                </a:cxn>
                <a:cxn ang="0">
                  <a:pos x="64278900" y="270306307"/>
                </a:cxn>
                <a:cxn ang="0">
                  <a:pos x="74991019" y="299159518"/>
                </a:cxn>
                <a:cxn ang="0">
                  <a:pos x="94887429" y="285493245"/>
                </a:cxn>
                <a:cxn ang="0">
                  <a:pos x="119373510" y="268788106"/>
                </a:cxn>
                <a:cxn ang="0">
                  <a:pos x="160695395" y="274862142"/>
                </a:cxn>
                <a:cxn ang="0">
                  <a:pos x="175999659" y="300678951"/>
                </a:cxn>
                <a:cxn ang="0">
                  <a:pos x="188243318" y="321938693"/>
                </a:cxn>
                <a:cxn ang="0">
                  <a:pos x="221913690" y="331050364"/>
                </a:cxn>
                <a:cxn ang="0">
                  <a:pos x="243339165" y="305233554"/>
                </a:cxn>
                <a:cxn ang="0">
                  <a:pos x="241808862" y="280937410"/>
                </a:cxn>
                <a:cxn ang="0">
                  <a:pos x="238748257" y="250564766"/>
                </a:cxn>
                <a:cxn ang="0">
                  <a:pos x="269356785" y="223230988"/>
                </a:cxn>
                <a:cxn ang="0">
                  <a:pos x="299965314" y="223230988"/>
                </a:cxn>
                <a:cxn ang="0">
                  <a:pos x="324452632" y="223230988"/>
                </a:cxn>
                <a:cxn ang="0">
                  <a:pos x="316799881" y="194377777"/>
                </a:cxn>
                <a:cxn ang="0">
                  <a:pos x="287721655" y="188303741"/>
                </a:cxn>
                <a:cxn ang="0">
                  <a:pos x="255582824" y="180710272"/>
                </a:cxn>
                <a:cxn ang="0">
                  <a:pos x="231095506" y="118449247"/>
                </a:cxn>
                <a:cxn ang="0">
                  <a:pos x="246399770" y="92633670"/>
                </a:cxn>
                <a:cxn ang="0">
                  <a:pos x="266296180" y="71372695"/>
                </a:cxn>
                <a:cxn ang="0">
                  <a:pos x="289251958" y="47075319"/>
                </a:cxn>
                <a:cxn ang="0">
                  <a:pos x="260173732" y="27335010"/>
                </a:cxn>
                <a:cxn ang="0">
                  <a:pos x="238748257" y="41001283"/>
                </a:cxn>
                <a:cxn ang="0">
                  <a:pos x="214260939" y="57706422"/>
                </a:cxn>
                <a:cxn ang="0">
                  <a:pos x="177531199" y="50112953"/>
                </a:cxn>
                <a:cxn ang="0">
                  <a:pos x="162225698" y="24297376"/>
                </a:cxn>
                <a:cxn ang="0">
                  <a:pos x="149983276" y="3037634"/>
                </a:cxn>
                <a:cxn ang="0">
                  <a:pos x="114782602" y="7593469"/>
                </a:cxn>
                <a:cxn ang="0">
                  <a:pos x="123965655" y="124523283"/>
                </a:cxn>
                <a:cxn ang="0">
                  <a:pos x="101008640" y="150338860"/>
                </a:cxn>
                <a:cxn ang="0">
                  <a:pos x="189773621" y="150338860"/>
                </a:cxn>
                <a:cxn ang="0">
                  <a:pos x="179061502" y="189821942"/>
                </a:cxn>
                <a:cxn ang="0">
                  <a:pos x="125495958" y="179192071"/>
                </a:cxn>
                <a:cxn ang="0">
                  <a:pos x="165287540" y="141227189"/>
                </a:cxn>
                <a:cxn ang="0">
                  <a:pos x="153043881" y="224749189"/>
                </a:cxn>
                <a:cxn ang="0">
                  <a:pos x="209670031" y="209563483"/>
                </a:cxn>
                <a:cxn ang="0">
                  <a:pos x="179061502" y="198933612"/>
                </a:cxn>
                <a:cxn ang="0">
                  <a:pos x="231095506" y="151858293"/>
                </a:cxn>
                <a:cxn ang="0">
                  <a:pos x="188243318" y="109337576"/>
                </a:cxn>
                <a:cxn ang="0">
                  <a:pos x="226504598" y="145783025"/>
                </a:cxn>
                <a:cxn ang="0">
                  <a:pos x="183652410" y="106299942"/>
                </a:cxn>
              </a:cxnLst>
              <a:rect l="0" t="0" r="0" b="0"/>
              <a:pathLst>
                <a:path w="222" h="219">
                  <a:moveTo>
                    <a:pt x="63" y="18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7"/>
                    <a:pt x="63" y="28"/>
                    <a:pt x="62" y="29"/>
                  </a:cubicBezTo>
                  <a:cubicBezTo>
                    <a:pt x="62" y="31"/>
                    <a:pt x="62" y="33"/>
                    <a:pt x="64" y="3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7" y="46"/>
                    <a:pt x="65" y="47"/>
                    <a:pt x="64" y="49"/>
                  </a:cubicBezTo>
                  <a:cubicBezTo>
                    <a:pt x="63" y="50"/>
                    <a:pt x="64" y="52"/>
                    <a:pt x="66" y="5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6"/>
                    <a:pt x="49" y="66"/>
                    <a:pt x="47" y="67"/>
                  </a:cubicBezTo>
                  <a:cubicBezTo>
                    <a:pt x="46" y="68"/>
                    <a:pt x="45" y="70"/>
                    <a:pt x="46" y="7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6"/>
                    <a:pt x="30" y="65"/>
                    <a:pt x="28" y="66"/>
                  </a:cubicBezTo>
                  <a:cubicBezTo>
                    <a:pt x="26" y="67"/>
                    <a:pt x="26" y="69"/>
                    <a:pt x="27" y="71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6"/>
                    <a:pt x="14" y="66"/>
                    <a:pt x="12" y="66"/>
                  </a:cubicBezTo>
                  <a:cubicBezTo>
                    <a:pt x="10" y="67"/>
                    <a:pt x="10" y="70"/>
                    <a:pt x="11" y="71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0" y="85"/>
                    <a:pt x="1" y="87"/>
                    <a:pt x="3" y="8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100"/>
                    <a:pt x="2" y="102"/>
                    <a:pt x="3" y="104"/>
                  </a:cubicBezTo>
                  <a:cubicBezTo>
                    <a:pt x="4" y="105"/>
                    <a:pt x="7" y="106"/>
                    <a:pt x="8" y="105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7" y="107"/>
                    <a:pt x="17" y="109"/>
                    <a:pt x="18" y="111"/>
                  </a:cubicBezTo>
                  <a:cubicBezTo>
                    <a:pt x="19" y="113"/>
                    <a:pt x="21" y="113"/>
                    <a:pt x="22" y="112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4" y="115"/>
                    <a:pt x="34" y="118"/>
                    <a:pt x="35" y="119"/>
                  </a:cubicBezTo>
                  <a:cubicBezTo>
                    <a:pt x="36" y="121"/>
                    <a:pt x="38" y="121"/>
                    <a:pt x="40" y="120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4" y="140"/>
                    <a:pt x="43" y="141"/>
                    <a:pt x="43" y="143"/>
                  </a:cubicBezTo>
                  <a:cubicBezTo>
                    <a:pt x="43" y="145"/>
                    <a:pt x="44" y="147"/>
                    <a:pt x="46" y="147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4" y="156"/>
                    <a:pt x="33" y="158"/>
                    <a:pt x="33" y="160"/>
                  </a:cubicBezTo>
                  <a:cubicBezTo>
                    <a:pt x="33" y="162"/>
                    <a:pt x="34" y="163"/>
                    <a:pt x="36" y="164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49" y="171"/>
                    <a:pt x="49" y="171"/>
                    <a:pt x="49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6" y="170"/>
                    <a:pt x="25" y="172"/>
                    <a:pt x="25" y="174"/>
                  </a:cubicBezTo>
                  <a:cubicBezTo>
                    <a:pt x="25" y="176"/>
                    <a:pt x="26" y="177"/>
                    <a:pt x="28" y="178"/>
                  </a:cubicBezTo>
                  <a:cubicBezTo>
                    <a:pt x="42" y="178"/>
                    <a:pt x="42" y="178"/>
                    <a:pt x="42" y="178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2" y="189"/>
                    <a:pt x="32" y="191"/>
                    <a:pt x="34" y="192"/>
                  </a:cubicBezTo>
                  <a:cubicBezTo>
                    <a:pt x="35" y="194"/>
                    <a:pt x="37" y="194"/>
                    <a:pt x="39" y="192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49" y="199"/>
                    <a:pt x="51" y="200"/>
                    <a:pt x="53" y="200"/>
                  </a:cubicBezTo>
                  <a:cubicBezTo>
                    <a:pt x="55" y="200"/>
                    <a:pt x="56" y="198"/>
                    <a:pt x="56" y="196"/>
                  </a:cubicBezTo>
                  <a:cubicBezTo>
                    <a:pt x="54" y="176"/>
                    <a:pt x="54" y="176"/>
                    <a:pt x="54" y="176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3" y="190"/>
                    <a:pt x="64" y="191"/>
                    <a:pt x="66" y="191"/>
                  </a:cubicBezTo>
                  <a:cubicBezTo>
                    <a:pt x="68" y="191"/>
                    <a:pt x="70" y="189"/>
                    <a:pt x="69" y="18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76" y="153"/>
                    <a:pt x="76" y="153"/>
                    <a:pt x="76" y="15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8" y="179"/>
                    <a:pt x="80" y="180"/>
                    <a:pt x="82" y="180"/>
                  </a:cubicBezTo>
                  <a:cubicBezTo>
                    <a:pt x="84" y="180"/>
                    <a:pt x="85" y="178"/>
                    <a:pt x="85" y="176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05" y="181"/>
                    <a:pt x="105" y="181"/>
                    <a:pt x="105" y="181"/>
                  </a:cubicBezTo>
                  <a:cubicBezTo>
                    <a:pt x="104" y="183"/>
                    <a:pt x="105" y="185"/>
                    <a:pt x="107" y="186"/>
                  </a:cubicBezTo>
                  <a:cubicBezTo>
                    <a:pt x="108" y="187"/>
                    <a:pt x="111" y="186"/>
                    <a:pt x="112" y="185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14" y="200"/>
                    <a:pt x="114" y="202"/>
                    <a:pt x="116" y="203"/>
                  </a:cubicBezTo>
                  <a:cubicBezTo>
                    <a:pt x="118" y="204"/>
                    <a:pt x="120" y="203"/>
                    <a:pt x="121" y="201"/>
                  </a:cubicBezTo>
                  <a:cubicBezTo>
                    <a:pt x="131" y="185"/>
                    <a:pt x="131" y="185"/>
                    <a:pt x="131" y="185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23" y="212"/>
                    <a:pt x="123" y="212"/>
                    <a:pt x="123" y="212"/>
                  </a:cubicBezTo>
                  <a:cubicBezTo>
                    <a:pt x="122" y="213"/>
                    <a:pt x="123" y="215"/>
                    <a:pt x="124" y="216"/>
                  </a:cubicBezTo>
                  <a:cubicBezTo>
                    <a:pt x="126" y="217"/>
                    <a:pt x="128" y="217"/>
                    <a:pt x="129" y="215"/>
                  </a:cubicBezTo>
                  <a:cubicBezTo>
                    <a:pt x="137" y="203"/>
                    <a:pt x="137" y="203"/>
                    <a:pt x="137" y="203"/>
                  </a:cubicBezTo>
                  <a:cubicBezTo>
                    <a:pt x="140" y="216"/>
                    <a:pt x="140" y="216"/>
                    <a:pt x="140" y="216"/>
                  </a:cubicBezTo>
                  <a:cubicBezTo>
                    <a:pt x="141" y="217"/>
                    <a:pt x="143" y="219"/>
                    <a:pt x="145" y="218"/>
                  </a:cubicBezTo>
                  <a:cubicBezTo>
                    <a:pt x="147" y="217"/>
                    <a:pt x="148" y="215"/>
                    <a:pt x="147" y="214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56" y="207"/>
                    <a:pt x="156" y="207"/>
                    <a:pt x="156" y="207"/>
                  </a:cubicBezTo>
                  <a:cubicBezTo>
                    <a:pt x="158" y="208"/>
                    <a:pt x="160" y="207"/>
                    <a:pt x="161" y="205"/>
                  </a:cubicBezTo>
                  <a:cubicBezTo>
                    <a:pt x="162" y="203"/>
                    <a:pt x="161" y="201"/>
                    <a:pt x="159" y="20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38" y="183"/>
                    <a:pt x="138" y="183"/>
                    <a:pt x="138" y="183"/>
                  </a:cubicBezTo>
                  <a:cubicBezTo>
                    <a:pt x="155" y="191"/>
                    <a:pt x="155" y="191"/>
                    <a:pt x="155" y="191"/>
                  </a:cubicBezTo>
                  <a:cubicBezTo>
                    <a:pt x="157" y="192"/>
                    <a:pt x="159" y="191"/>
                    <a:pt x="160" y="189"/>
                  </a:cubicBezTo>
                  <a:cubicBezTo>
                    <a:pt x="161" y="187"/>
                    <a:pt x="160" y="185"/>
                    <a:pt x="158" y="185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1" y="162"/>
                    <a:pt x="131" y="162"/>
                    <a:pt x="131" y="162"/>
                  </a:cubicBezTo>
                  <a:cubicBezTo>
                    <a:pt x="153" y="172"/>
                    <a:pt x="153" y="172"/>
                    <a:pt x="153" y="172"/>
                  </a:cubicBezTo>
                  <a:cubicBezTo>
                    <a:pt x="155" y="172"/>
                    <a:pt x="157" y="172"/>
                    <a:pt x="158" y="170"/>
                  </a:cubicBezTo>
                  <a:cubicBezTo>
                    <a:pt x="159" y="168"/>
                    <a:pt x="158" y="166"/>
                    <a:pt x="156" y="16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71" y="152"/>
                    <a:pt x="173" y="153"/>
                    <a:pt x="175" y="152"/>
                  </a:cubicBezTo>
                  <a:cubicBezTo>
                    <a:pt x="177" y="151"/>
                    <a:pt x="177" y="149"/>
                    <a:pt x="176" y="147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91" y="153"/>
                    <a:pt x="193" y="153"/>
                    <a:pt x="194" y="152"/>
                  </a:cubicBezTo>
                  <a:cubicBezTo>
                    <a:pt x="196" y="151"/>
                    <a:pt x="197" y="149"/>
                    <a:pt x="196" y="147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7" y="152"/>
                    <a:pt x="209" y="153"/>
                    <a:pt x="210" y="152"/>
                  </a:cubicBezTo>
                  <a:cubicBezTo>
                    <a:pt x="212" y="151"/>
                    <a:pt x="213" y="149"/>
                    <a:pt x="212" y="147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18" y="138"/>
                    <a:pt x="218" y="138"/>
                    <a:pt x="218" y="138"/>
                  </a:cubicBezTo>
                  <a:cubicBezTo>
                    <a:pt x="220" y="138"/>
                    <a:pt x="222" y="137"/>
                    <a:pt x="222" y="135"/>
                  </a:cubicBezTo>
                  <a:cubicBezTo>
                    <a:pt x="222" y="133"/>
                    <a:pt x="221" y="131"/>
                    <a:pt x="219" y="131"/>
                  </a:cubicBezTo>
                  <a:cubicBezTo>
                    <a:pt x="207" y="128"/>
                    <a:pt x="207" y="128"/>
                    <a:pt x="207" y="128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20" y="118"/>
                    <a:pt x="220" y="116"/>
                    <a:pt x="219" y="115"/>
                  </a:cubicBezTo>
                  <a:cubicBezTo>
                    <a:pt x="218" y="113"/>
                    <a:pt x="216" y="113"/>
                    <a:pt x="214" y="114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1"/>
                    <a:pt x="206" y="109"/>
                    <a:pt x="205" y="107"/>
                  </a:cubicBezTo>
                  <a:cubicBezTo>
                    <a:pt x="204" y="106"/>
                    <a:pt x="202" y="105"/>
                    <a:pt x="200" y="107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8" y="103"/>
                    <a:pt x="188" y="101"/>
                    <a:pt x="187" y="99"/>
                  </a:cubicBezTo>
                  <a:cubicBezTo>
                    <a:pt x="186" y="98"/>
                    <a:pt x="184" y="97"/>
                    <a:pt x="182" y="98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8" y="79"/>
                    <a:pt x="180" y="77"/>
                    <a:pt x="180" y="75"/>
                  </a:cubicBezTo>
                  <a:cubicBezTo>
                    <a:pt x="180" y="73"/>
                    <a:pt x="178" y="72"/>
                    <a:pt x="176" y="7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88" y="62"/>
                    <a:pt x="190" y="61"/>
                    <a:pt x="190" y="59"/>
                  </a:cubicBezTo>
                  <a:cubicBezTo>
                    <a:pt x="190" y="57"/>
                    <a:pt x="188" y="55"/>
                    <a:pt x="186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6" y="48"/>
                    <a:pt x="198" y="47"/>
                    <a:pt x="198" y="45"/>
                  </a:cubicBezTo>
                  <a:cubicBezTo>
                    <a:pt x="198" y="43"/>
                    <a:pt x="196" y="41"/>
                    <a:pt x="194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90" y="30"/>
                    <a:pt x="190" y="27"/>
                    <a:pt x="189" y="26"/>
                  </a:cubicBezTo>
                  <a:cubicBezTo>
                    <a:pt x="187" y="25"/>
                    <a:pt x="185" y="25"/>
                    <a:pt x="184" y="26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3" y="20"/>
                    <a:pt x="172" y="18"/>
                    <a:pt x="170" y="18"/>
                  </a:cubicBezTo>
                  <a:cubicBezTo>
                    <a:pt x="168" y="19"/>
                    <a:pt x="166" y="20"/>
                    <a:pt x="167" y="22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28"/>
                    <a:pt x="158" y="27"/>
                    <a:pt x="156" y="27"/>
                  </a:cubicBezTo>
                  <a:cubicBezTo>
                    <a:pt x="154" y="27"/>
                    <a:pt x="153" y="29"/>
                    <a:pt x="153" y="31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0"/>
                    <a:pt x="142" y="38"/>
                    <a:pt x="140" y="38"/>
                  </a:cubicBezTo>
                  <a:cubicBezTo>
                    <a:pt x="139" y="39"/>
                    <a:pt x="137" y="40"/>
                    <a:pt x="137" y="42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8" y="36"/>
                    <a:pt x="117" y="34"/>
                    <a:pt x="116" y="33"/>
                  </a:cubicBezTo>
                  <a:cubicBezTo>
                    <a:pt x="114" y="32"/>
                    <a:pt x="112" y="32"/>
                    <a:pt x="111" y="34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19"/>
                    <a:pt x="108" y="17"/>
                    <a:pt x="106" y="16"/>
                  </a:cubicBezTo>
                  <a:cubicBezTo>
                    <a:pt x="105" y="15"/>
                    <a:pt x="103" y="15"/>
                    <a:pt x="102" y="17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0" y="5"/>
                    <a:pt x="100" y="3"/>
                    <a:pt x="98" y="2"/>
                  </a:cubicBezTo>
                  <a:cubicBezTo>
                    <a:pt x="97" y="1"/>
                    <a:pt x="94" y="2"/>
                    <a:pt x="93" y="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8" y="1"/>
                  </a:cubicBezTo>
                  <a:cubicBezTo>
                    <a:pt x="76" y="1"/>
                    <a:pt x="75" y="3"/>
                    <a:pt x="75" y="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4" y="11"/>
                    <a:pt x="62" y="12"/>
                    <a:pt x="62" y="13"/>
                  </a:cubicBezTo>
                  <a:cubicBezTo>
                    <a:pt x="61" y="15"/>
                    <a:pt x="62" y="17"/>
                    <a:pt x="63" y="18"/>
                  </a:cubicBezTo>
                  <a:close/>
                  <a:moveTo>
                    <a:pt x="81" y="82"/>
                  </a:moveTo>
                  <a:cubicBezTo>
                    <a:pt x="81" y="83"/>
                    <a:pt x="81" y="83"/>
                    <a:pt x="81" y="8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2" y="118"/>
                    <a:pt x="72" y="118"/>
                    <a:pt x="72" y="119"/>
                  </a:cubicBezTo>
                  <a:cubicBezTo>
                    <a:pt x="66" y="99"/>
                    <a:pt x="66" y="99"/>
                    <a:pt x="66" y="99"/>
                  </a:cubicBezTo>
                  <a:lnTo>
                    <a:pt x="81" y="82"/>
                  </a:lnTo>
                  <a:close/>
                  <a:moveTo>
                    <a:pt x="119" y="80"/>
                  </a:moveTo>
                  <a:cubicBezTo>
                    <a:pt x="122" y="96"/>
                    <a:pt x="122" y="96"/>
                    <a:pt x="122" y="96"/>
                  </a:cubicBezTo>
                  <a:cubicBezTo>
                    <a:pt x="122" y="97"/>
                    <a:pt x="122" y="97"/>
                    <a:pt x="122" y="98"/>
                  </a:cubicBezTo>
                  <a:cubicBezTo>
                    <a:pt x="123" y="98"/>
                    <a:pt x="123" y="98"/>
                    <a:pt x="124" y="99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7" y="112"/>
                    <a:pt x="126" y="114"/>
                    <a:pt x="127" y="115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6" y="124"/>
                    <a:pt x="115" y="125"/>
                    <a:pt x="114" y="126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1"/>
                    <a:pt x="100" y="120"/>
                    <a:pt x="98" y="120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6"/>
                    <a:pt x="96" y="105"/>
                    <a:pt x="96" y="103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6" y="94"/>
                    <a:pt x="108" y="94"/>
                    <a:pt x="108" y="93"/>
                  </a:cubicBezTo>
                  <a:lnTo>
                    <a:pt x="119" y="80"/>
                  </a:lnTo>
                  <a:close/>
                  <a:moveTo>
                    <a:pt x="74" y="122"/>
                  </a:moveTo>
                  <a:cubicBezTo>
                    <a:pt x="95" y="125"/>
                    <a:pt x="95" y="125"/>
                    <a:pt x="95" y="125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99" y="147"/>
                    <a:pt x="99" y="148"/>
                    <a:pt x="100" y="148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3" y="122"/>
                    <a:pt x="74" y="122"/>
                    <a:pt x="74" y="122"/>
                  </a:cubicBezTo>
                  <a:close/>
                  <a:moveTo>
                    <a:pt x="117" y="131"/>
                  </a:moveTo>
                  <a:cubicBezTo>
                    <a:pt x="137" y="138"/>
                    <a:pt x="137" y="138"/>
                    <a:pt x="137" y="138"/>
                  </a:cubicBezTo>
                  <a:cubicBezTo>
                    <a:pt x="138" y="139"/>
                    <a:pt x="139" y="139"/>
                    <a:pt x="139" y="138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4" y="148"/>
                    <a:pt x="104" y="148"/>
                  </a:cubicBezTo>
                  <a:lnTo>
                    <a:pt x="117" y="131"/>
                  </a:lnTo>
                  <a:close/>
                  <a:moveTo>
                    <a:pt x="141" y="136"/>
                  </a:moveTo>
                  <a:cubicBezTo>
                    <a:pt x="141" y="136"/>
                    <a:pt x="141" y="135"/>
                    <a:pt x="141" y="13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101"/>
                    <a:pt x="150" y="100"/>
                    <a:pt x="151" y="100"/>
                  </a:cubicBezTo>
                  <a:cubicBezTo>
                    <a:pt x="157" y="120"/>
                    <a:pt x="157" y="120"/>
                    <a:pt x="157" y="120"/>
                  </a:cubicBezTo>
                  <a:lnTo>
                    <a:pt x="141" y="136"/>
                  </a:lnTo>
                  <a:close/>
                  <a:moveTo>
                    <a:pt x="148" y="96"/>
                  </a:moveTo>
                  <a:cubicBezTo>
                    <a:pt x="127" y="93"/>
                    <a:pt x="127" y="93"/>
                    <a:pt x="127" y="9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1"/>
                    <a:pt x="123" y="71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49" y="96"/>
                    <a:pt x="149" y="96"/>
                    <a:pt x="148" y="96"/>
                  </a:cubicBezTo>
                  <a:close/>
                  <a:moveTo>
                    <a:pt x="105" y="88"/>
                  </a:move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3" y="80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9" y="70"/>
                    <a:pt x="119" y="70"/>
                    <a:pt x="118" y="71"/>
                  </a:cubicBezTo>
                  <a:lnTo>
                    <a:pt x="105" y="88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3" name="Freeform 98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3005296" y="2693987"/>
              <a:ext cx="338138" cy="374650"/>
            </a:xfrm>
            <a:custGeom>
              <a:avLst/>
              <a:gdLst/>
              <a:ahLst/>
              <a:cxnLst>
                <a:cxn ang="0">
                  <a:pos x="156863946" y="49247867"/>
                </a:cxn>
                <a:cxn ang="0">
                  <a:pos x="149249671" y="87722685"/>
                </a:cxn>
                <a:cxn ang="0">
                  <a:pos x="106607260" y="113886157"/>
                </a:cxn>
                <a:cxn ang="0">
                  <a:pos x="70056270" y="103113108"/>
                </a:cxn>
                <a:cxn ang="0">
                  <a:pos x="38073845" y="93878358"/>
                </a:cxn>
                <a:cxn ang="0">
                  <a:pos x="9137130" y="130814878"/>
                </a:cxn>
                <a:cxn ang="0">
                  <a:pos x="48735065" y="152360975"/>
                </a:cxn>
                <a:cxn ang="0">
                  <a:pos x="82239111" y="170827994"/>
                </a:cxn>
                <a:cxn ang="0">
                  <a:pos x="111175825" y="196991466"/>
                </a:cxn>
                <a:cxn ang="0">
                  <a:pos x="108130115" y="286253690"/>
                </a:cxn>
                <a:cxn ang="0">
                  <a:pos x="70056270" y="310877623"/>
                </a:cxn>
                <a:cxn ang="0">
                  <a:pos x="38073845" y="330884181"/>
                </a:cxn>
                <a:cxn ang="0">
                  <a:pos x="41119555" y="370898538"/>
                </a:cxn>
                <a:cxn ang="0">
                  <a:pos x="71579125" y="361663787"/>
                </a:cxn>
                <a:cxn ang="0">
                  <a:pos x="108130115" y="347812902"/>
                </a:cxn>
                <a:cxn ang="0">
                  <a:pos x="159909656" y="370898538"/>
                </a:cxn>
                <a:cxn ang="0">
                  <a:pos x="169048021" y="409373356"/>
                </a:cxn>
                <a:cxn ang="0">
                  <a:pos x="178185151" y="440152962"/>
                </a:cxn>
                <a:cxn ang="0">
                  <a:pos x="216258996" y="464776896"/>
                </a:cxn>
                <a:cxn ang="0">
                  <a:pos x="254332841" y="437075126"/>
                </a:cxn>
                <a:cxn ang="0">
                  <a:pos x="260425496" y="406295519"/>
                </a:cxn>
                <a:cxn ang="0">
                  <a:pos x="266516916" y="366281163"/>
                </a:cxn>
                <a:cxn ang="0">
                  <a:pos x="315251981" y="341657229"/>
                </a:cxn>
                <a:cxn ang="0">
                  <a:pos x="353325826" y="352430278"/>
                </a:cxn>
                <a:cxn ang="0">
                  <a:pos x="385307017" y="361663787"/>
                </a:cxn>
                <a:cxn ang="0">
                  <a:pos x="385307017" y="320111133"/>
                </a:cxn>
                <a:cxn ang="0">
                  <a:pos x="351802971" y="301642873"/>
                </a:cxn>
                <a:cxn ang="0">
                  <a:pos x="312205037" y="280096776"/>
                </a:cxn>
                <a:cxn ang="0">
                  <a:pos x="304590761" y="190835793"/>
                </a:cxn>
                <a:cxn ang="0">
                  <a:pos x="332004621" y="164672321"/>
                </a:cxn>
                <a:cxn ang="0">
                  <a:pos x="363985812" y="143126225"/>
                </a:cxn>
                <a:cxn ang="0">
                  <a:pos x="402059657" y="120041830"/>
                </a:cxn>
                <a:cxn ang="0">
                  <a:pos x="371601321" y="84644848"/>
                </a:cxn>
                <a:cxn ang="0">
                  <a:pos x="341141751" y="95417897"/>
                </a:cxn>
                <a:cxn ang="0">
                  <a:pos x="303067906" y="107729243"/>
                </a:cxn>
                <a:cxn ang="0">
                  <a:pos x="258902641" y="84644848"/>
                </a:cxn>
                <a:cxn ang="0">
                  <a:pos x="249764276" y="46170030"/>
                </a:cxn>
                <a:cxn ang="0">
                  <a:pos x="240627146" y="13850885"/>
                </a:cxn>
                <a:cxn ang="0">
                  <a:pos x="194937791" y="7695212"/>
                </a:cxn>
                <a:cxn ang="0">
                  <a:pos x="164479455" y="163134023"/>
                </a:cxn>
                <a:cxn ang="0">
                  <a:pos x="126405610" y="187757956"/>
                </a:cxn>
                <a:cxn ang="0">
                  <a:pos x="239104291" y="218537563"/>
                </a:cxn>
                <a:cxn ang="0">
                  <a:pos x="213213286" y="266245891"/>
                </a:cxn>
                <a:cxn ang="0">
                  <a:pos x="147726815" y="232388448"/>
                </a:cxn>
                <a:cxn ang="0">
                  <a:pos x="211690431" y="198531005"/>
                </a:cxn>
                <a:cxn ang="0">
                  <a:pos x="166002310" y="303182411"/>
                </a:cxn>
                <a:cxn ang="0">
                  <a:pos x="243672856" y="303182411"/>
                </a:cxn>
                <a:cxn ang="0">
                  <a:pos x="208644721" y="278558478"/>
                </a:cxn>
                <a:cxn ang="0">
                  <a:pos x="290883832" y="233927986"/>
                </a:cxn>
                <a:cxn ang="0">
                  <a:pos x="252809986" y="166211860"/>
                </a:cxn>
                <a:cxn ang="0">
                  <a:pos x="287838121" y="226232775"/>
                </a:cxn>
                <a:cxn ang="0">
                  <a:pos x="246718566" y="158516648"/>
                </a:cxn>
              </a:cxnLst>
              <a:rect l="0" t="0" r="0" b="0"/>
              <a:pathLst>
                <a:path w="274" h="302">
                  <a:moveTo>
                    <a:pt x="108" y="17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29"/>
                    <a:pt x="105" y="30"/>
                    <a:pt x="103" y="32"/>
                  </a:cubicBezTo>
                  <a:cubicBezTo>
                    <a:pt x="101" y="34"/>
                    <a:pt x="101" y="36"/>
                    <a:pt x="103" y="38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3" y="55"/>
                    <a:pt x="100" y="55"/>
                    <a:pt x="98" y="57"/>
                  </a:cubicBezTo>
                  <a:cubicBezTo>
                    <a:pt x="97" y="59"/>
                    <a:pt x="97" y="62"/>
                    <a:pt x="99" y="63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5"/>
                    <a:pt x="73" y="73"/>
                    <a:pt x="70" y="74"/>
                  </a:cubicBezTo>
                  <a:cubicBezTo>
                    <a:pt x="68" y="75"/>
                    <a:pt x="66" y="77"/>
                    <a:pt x="67" y="80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68"/>
                    <a:pt x="48" y="66"/>
                    <a:pt x="46" y="67"/>
                  </a:cubicBezTo>
                  <a:cubicBezTo>
                    <a:pt x="43" y="67"/>
                    <a:pt x="42" y="70"/>
                    <a:pt x="42" y="72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2"/>
                    <a:pt x="28" y="61"/>
                    <a:pt x="25" y="61"/>
                  </a:cubicBezTo>
                  <a:cubicBezTo>
                    <a:pt x="23" y="62"/>
                    <a:pt x="21" y="65"/>
                    <a:pt x="22" y="67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9" y="76"/>
                    <a:pt x="6" y="77"/>
                    <a:pt x="5" y="79"/>
                  </a:cubicBezTo>
                  <a:cubicBezTo>
                    <a:pt x="3" y="81"/>
                    <a:pt x="4" y="84"/>
                    <a:pt x="6" y="8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1"/>
                    <a:pt x="0" y="104"/>
                    <a:pt x="1" y="106"/>
                  </a:cubicBezTo>
                  <a:cubicBezTo>
                    <a:pt x="2" y="109"/>
                    <a:pt x="5" y="110"/>
                    <a:pt x="7" y="10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7" y="115"/>
                    <a:pt x="16" y="118"/>
                    <a:pt x="17" y="120"/>
                  </a:cubicBezTo>
                  <a:cubicBezTo>
                    <a:pt x="18" y="123"/>
                    <a:pt x="20" y="124"/>
                    <a:pt x="23" y="123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7" y="132"/>
                    <a:pt x="36" y="135"/>
                    <a:pt x="36" y="137"/>
                  </a:cubicBezTo>
                  <a:cubicBezTo>
                    <a:pt x="37" y="139"/>
                    <a:pt x="40" y="141"/>
                    <a:pt x="42" y="140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41" y="167"/>
                    <a:pt x="38" y="168"/>
                    <a:pt x="37" y="171"/>
                  </a:cubicBezTo>
                  <a:cubicBezTo>
                    <a:pt x="37" y="173"/>
                    <a:pt x="38" y="176"/>
                    <a:pt x="41" y="176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25" y="185"/>
                    <a:pt x="25" y="185"/>
                    <a:pt x="25" y="185"/>
                  </a:cubicBezTo>
                  <a:cubicBezTo>
                    <a:pt x="22" y="184"/>
                    <a:pt x="20" y="186"/>
                    <a:pt x="19" y="188"/>
                  </a:cubicBezTo>
                  <a:cubicBezTo>
                    <a:pt x="18" y="191"/>
                    <a:pt x="20" y="193"/>
                    <a:pt x="22" y="194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7" y="199"/>
                    <a:pt x="5" y="201"/>
                    <a:pt x="4" y="203"/>
                  </a:cubicBezTo>
                  <a:cubicBezTo>
                    <a:pt x="3" y="206"/>
                    <a:pt x="5" y="208"/>
                    <a:pt x="7" y="209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8" y="225"/>
                    <a:pt x="8" y="228"/>
                    <a:pt x="9" y="230"/>
                  </a:cubicBezTo>
                  <a:cubicBezTo>
                    <a:pt x="10" y="232"/>
                    <a:pt x="13" y="233"/>
                    <a:pt x="15" y="232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7" y="241"/>
                    <a:pt x="27" y="241"/>
                    <a:pt x="27" y="241"/>
                  </a:cubicBezTo>
                  <a:cubicBezTo>
                    <a:pt x="26" y="244"/>
                    <a:pt x="28" y="246"/>
                    <a:pt x="31" y="247"/>
                  </a:cubicBezTo>
                  <a:cubicBezTo>
                    <a:pt x="33" y="247"/>
                    <a:pt x="36" y="245"/>
                    <a:pt x="36" y="243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47" y="237"/>
                    <a:pt x="48" y="240"/>
                    <a:pt x="51" y="240"/>
                  </a:cubicBezTo>
                  <a:cubicBezTo>
                    <a:pt x="53" y="241"/>
                    <a:pt x="56" y="239"/>
                    <a:pt x="56" y="236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1" y="226"/>
                    <a:pt x="71" y="226"/>
                    <a:pt x="71" y="226"/>
                  </a:cubicBezTo>
                  <a:cubicBezTo>
                    <a:pt x="71" y="228"/>
                    <a:pt x="72" y="231"/>
                    <a:pt x="75" y="231"/>
                  </a:cubicBezTo>
                  <a:cubicBezTo>
                    <a:pt x="77" y="232"/>
                    <a:pt x="80" y="230"/>
                    <a:pt x="80" y="228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3" y="242"/>
                    <a:pt x="103" y="245"/>
                    <a:pt x="105" y="247"/>
                  </a:cubicBezTo>
                  <a:cubicBezTo>
                    <a:pt x="106" y="249"/>
                    <a:pt x="109" y="249"/>
                    <a:pt x="111" y="247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09" y="267"/>
                    <a:pt x="109" y="270"/>
                    <a:pt x="111" y="272"/>
                  </a:cubicBezTo>
                  <a:cubicBezTo>
                    <a:pt x="112" y="274"/>
                    <a:pt x="115" y="274"/>
                    <a:pt x="117" y="272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68"/>
                    <a:pt x="136" y="268"/>
                    <a:pt x="136" y="268"/>
                  </a:cubicBezTo>
                  <a:cubicBezTo>
                    <a:pt x="117" y="286"/>
                    <a:pt x="117" y="286"/>
                    <a:pt x="117" y="286"/>
                  </a:cubicBezTo>
                  <a:cubicBezTo>
                    <a:pt x="115" y="288"/>
                    <a:pt x="115" y="291"/>
                    <a:pt x="116" y="293"/>
                  </a:cubicBezTo>
                  <a:cubicBezTo>
                    <a:pt x="118" y="294"/>
                    <a:pt x="121" y="294"/>
                    <a:pt x="123" y="293"/>
                  </a:cubicBezTo>
                  <a:cubicBezTo>
                    <a:pt x="137" y="280"/>
                    <a:pt x="137" y="280"/>
                    <a:pt x="137" y="280"/>
                  </a:cubicBezTo>
                  <a:cubicBezTo>
                    <a:pt x="137" y="297"/>
                    <a:pt x="137" y="297"/>
                    <a:pt x="137" y="297"/>
                  </a:cubicBezTo>
                  <a:cubicBezTo>
                    <a:pt x="137" y="300"/>
                    <a:pt x="139" y="302"/>
                    <a:pt x="142" y="302"/>
                  </a:cubicBezTo>
                  <a:cubicBezTo>
                    <a:pt x="145" y="302"/>
                    <a:pt x="147" y="299"/>
                    <a:pt x="147" y="297"/>
                  </a:cubicBezTo>
                  <a:cubicBezTo>
                    <a:pt x="146" y="280"/>
                    <a:pt x="146" y="280"/>
                    <a:pt x="146" y="280"/>
                  </a:cubicBezTo>
                  <a:cubicBezTo>
                    <a:pt x="161" y="292"/>
                    <a:pt x="161" y="292"/>
                    <a:pt x="161" y="292"/>
                  </a:cubicBezTo>
                  <a:cubicBezTo>
                    <a:pt x="163" y="293"/>
                    <a:pt x="165" y="293"/>
                    <a:pt x="167" y="291"/>
                  </a:cubicBezTo>
                  <a:cubicBezTo>
                    <a:pt x="169" y="289"/>
                    <a:pt x="169" y="286"/>
                    <a:pt x="167" y="284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65" y="271"/>
                    <a:pt x="165" y="271"/>
                    <a:pt x="165" y="271"/>
                  </a:cubicBezTo>
                  <a:cubicBezTo>
                    <a:pt x="167" y="272"/>
                    <a:pt x="170" y="272"/>
                    <a:pt x="172" y="270"/>
                  </a:cubicBezTo>
                  <a:cubicBezTo>
                    <a:pt x="173" y="268"/>
                    <a:pt x="173" y="265"/>
                    <a:pt x="171" y="264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4" y="225"/>
                    <a:pt x="144" y="225"/>
                    <a:pt x="144" y="225"/>
                  </a:cubicBezTo>
                  <a:cubicBezTo>
                    <a:pt x="169" y="245"/>
                    <a:pt x="169" y="245"/>
                    <a:pt x="169" y="245"/>
                  </a:cubicBezTo>
                  <a:cubicBezTo>
                    <a:pt x="171" y="247"/>
                    <a:pt x="174" y="247"/>
                    <a:pt x="176" y="245"/>
                  </a:cubicBezTo>
                  <a:cubicBezTo>
                    <a:pt x="178" y="243"/>
                    <a:pt x="177" y="240"/>
                    <a:pt x="175" y="238"/>
                  </a:cubicBezTo>
                  <a:cubicBezTo>
                    <a:pt x="150" y="218"/>
                    <a:pt x="150" y="218"/>
                    <a:pt x="150" y="218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8" y="224"/>
                    <a:pt x="198" y="224"/>
                    <a:pt x="198" y="224"/>
                  </a:cubicBezTo>
                  <a:cubicBezTo>
                    <a:pt x="199" y="227"/>
                    <a:pt x="201" y="228"/>
                    <a:pt x="204" y="228"/>
                  </a:cubicBezTo>
                  <a:cubicBezTo>
                    <a:pt x="206" y="227"/>
                    <a:pt x="208" y="224"/>
                    <a:pt x="207" y="222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23" y="232"/>
                    <a:pt x="223" y="232"/>
                    <a:pt x="223" y="232"/>
                  </a:cubicBezTo>
                  <a:cubicBezTo>
                    <a:pt x="224" y="234"/>
                    <a:pt x="226" y="236"/>
                    <a:pt x="229" y="235"/>
                  </a:cubicBezTo>
                  <a:cubicBezTo>
                    <a:pt x="231" y="234"/>
                    <a:pt x="233" y="232"/>
                    <a:pt x="232" y="229"/>
                  </a:cubicBezTo>
                  <a:cubicBezTo>
                    <a:pt x="226" y="205"/>
                    <a:pt x="226" y="205"/>
                    <a:pt x="226" y="205"/>
                  </a:cubicBezTo>
                  <a:cubicBezTo>
                    <a:pt x="238" y="211"/>
                    <a:pt x="238" y="211"/>
                    <a:pt x="238" y="211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4" y="239"/>
                    <a:pt x="247" y="241"/>
                    <a:pt x="249" y="240"/>
                  </a:cubicBezTo>
                  <a:cubicBezTo>
                    <a:pt x="252" y="240"/>
                    <a:pt x="253" y="237"/>
                    <a:pt x="253" y="235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64" y="225"/>
                    <a:pt x="264" y="225"/>
                    <a:pt x="264" y="225"/>
                  </a:cubicBezTo>
                  <a:cubicBezTo>
                    <a:pt x="266" y="226"/>
                    <a:pt x="269" y="225"/>
                    <a:pt x="270" y="223"/>
                  </a:cubicBezTo>
                  <a:cubicBezTo>
                    <a:pt x="271" y="220"/>
                    <a:pt x="270" y="218"/>
                    <a:pt x="268" y="216"/>
                  </a:cubicBezTo>
                  <a:cubicBezTo>
                    <a:pt x="253" y="208"/>
                    <a:pt x="253" y="208"/>
                    <a:pt x="253" y="208"/>
                  </a:cubicBezTo>
                  <a:cubicBezTo>
                    <a:pt x="270" y="202"/>
                    <a:pt x="270" y="202"/>
                    <a:pt x="270" y="202"/>
                  </a:cubicBezTo>
                  <a:cubicBezTo>
                    <a:pt x="273" y="201"/>
                    <a:pt x="274" y="198"/>
                    <a:pt x="273" y="196"/>
                  </a:cubicBezTo>
                  <a:cubicBezTo>
                    <a:pt x="272" y="193"/>
                    <a:pt x="270" y="192"/>
                    <a:pt x="267" y="193"/>
                  </a:cubicBezTo>
                  <a:cubicBezTo>
                    <a:pt x="242" y="202"/>
                    <a:pt x="242" y="202"/>
                    <a:pt x="242" y="202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57" y="186"/>
                    <a:pt x="258" y="184"/>
                    <a:pt x="258" y="181"/>
                  </a:cubicBezTo>
                  <a:cubicBezTo>
                    <a:pt x="257" y="179"/>
                    <a:pt x="254" y="178"/>
                    <a:pt x="252" y="17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05" y="182"/>
                    <a:pt x="205" y="182"/>
                    <a:pt x="205" y="182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8" y="170"/>
                    <a:pt x="239" y="167"/>
                    <a:pt x="238" y="165"/>
                  </a:cubicBezTo>
                  <a:cubicBezTo>
                    <a:pt x="237" y="162"/>
                    <a:pt x="235" y="161"/>
                    <a:pt x="232" y="162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34" y="135"/>
                    <a:pt x="236" y="134"/>
                    <a:pt x="237" y="131"/>
                  </a:cubicBezTo>
                  <a:cubicBezTo>
                    <a:pt x="238" y="129"/>
                    <a:pt x="236" y="126"/>
                    <a:pt x="234" y="125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18" y="107"/>
                    <a:pt x="218" y="107"/>
                    <a:pt x="218" y="107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52" y="117"/>
                    <a:pt x="255" y="116"/>
                    <a:pt x="256" y="114"/>
                  </a:cubicBezTo>
                  <a:cubicBezTo>
                    <a:pt x="256" y="111"/>
                    <a:pt x="255" y="108"/>
                    <a:pt x="252" y="10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65" y="101"/>
                    <a:pt x="265" y="101"/>
                    <a:pt x="265" y="101"/>
                  </a:cubicBezTo>
                  <a:cubicBezTo>
                    <a:pt x="267" y="102"/>
                    <a:pt x="270" y="101"/>
                    <a:pt x="271" y="98"/>
                  </a:cubicBezTo>
                  <a:cubicBezTo>
                    <a:pt x="271" y="96"/>
                    <a:pt x="270" y="93"/>
                    <a:pt x="267" y="93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6" y="77"/>
                    <a:pt x="267" y="74"/>
                    <a:pt x="266" y="72"/>
                  </a:cubicBezTo>
                  <a:cubicBezTo>
                    <a:pt x="264" y="69"/>
                    <a:pt x="261" y="69"/>
                    <a:pt x="259" y="70"/>
                  </a:cubicBezTo>
                  <a:cubicBezTo>
                    <a:pt x="245" y="79"/>
                    <a:pt x="245" y="79"/>
                    <a:pt x="245" y="79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8" y="58"/>
                    <a:pt x="246" y="56"/>
                    <a:pt x="244" y="55"/>
                  </a:cubicBezTo>
                  <a:cubicBezTo>
                    <a:pt x="241" y="55"/>
                    <a:pt x="239" y="56"/>
                    <a:pt x="238" y="59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8" y="65"/>
                    <a:pt x="226" y="62"/>
                    <a:pt x="224" y="62"/>
                  </a:cubicBezTo>
                  <a:cubicBezTo>
                    <a:pt x="221" y="61"/>
                    <a:pt x="219" y="63"/>
                    <a:pt x="218" y="6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3"/>
                    <a:pt x="202" y="71"/>
                    <a:pt x="199" y="70"/>
                  </a:cubicBezTo>
                  <a:cubicBezTo>
                    <a:pt x="197" y="70"/>
                    <a:pt x="195" y="72"/>
                    <a:pt x="194" y="74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72" y="56"/>
                    <a:pt x="170" y="55"/>
                  </a:cubicBezTo>
                  <a:cubicBezTo>
                    <a:pt x="168" y="53"/>
                    <a:pt x="165" y="53"/>
                    <a:pt x="163" y="54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6" y="34"/>
                    <a:pt x="166" y="31"/>
                    <a:pt x="164" y="30"/>
                  </a:cubicBezTo>
                  <a:cubicBezTo>
                    <a:pt x="162" y="28"/>
                    <a:pt x="159" y="28"/>
                    <a:pt x="157" y="29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60" y="14"/>
                    <a:pt x="160" y="11"/>
                    <a:pt x="158" y="9"/>
                  </a:cubicBezTo>
                  <a:cubicBezTo>
                    <a:pt x="156" y="7"/>
                    <a:pt x="153" y="7"/>
                    <a:pt x="151" y="9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2"/>
                    <a:pt x="135" y="0"/>
                    <a:pt x="132" y="0"/>
                  </a:cubicBezTo>
                  <a:cubicBezTo>
                    <a:pt x="130" y="0"/>
                    <a:pt x="128" y="2"/>
                    <a:pt x="128" y="5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2" y="9"/>
                    <a:pt x="109" y="9"/>
                    <a:pt x="107" y="11"/>
                  </a:cubicBezTo>
                  <a:cubicBezTo>
                    <a:pt x="106" y="13"/>
                    <a:pt x="106" y="16"/>
                    <a:pt x="108" y="17"/>
                  </a:cubicBezTo>
                  <a:close/>
                  <a:moveTo>
                    <a:pt x="108" y="106"/>
                  </a:moveTo>
                  <a:cubicBezTo>
                    <a:pt x="108" y="106"/>
                    <a:pt x="108" y="107"/>
                    <a:pt x="108" y="108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4" y="149"/>
                    <a:pt x="84" y="149"/>
                  </a:cubicBezTo>
                  <a:cubicBezTo>
                    <a:pt x="83" y="122"/>
                    <a:pt x="83" y="122"/>
                    <a:pt x="83" y="122"/>
                  </a:cubicBezTo>
                  <a:lnTo>
                    <a:pt x="108" y="106"/>
                  </a:lnTo>
                  <a:close/>
                  <a:moveTo>
                    <a:pt x="157" y="115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5" y="139"/>
                    <a:pt x="155" y="139"/>
                    <a:pt x="156" y="140"/>
                  </a:cubicBezTo>
                  <a:cubicBezTo>
                    <a:pt x="156" y="141"/>
                    <a:pt x="157" y="141"/>
                    <a:pt x="157" y="142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6" y="160"/>
                    <a:pt x="155" y="162"/>
                    <a:pt x="155" y="164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8" y="172"/>
                    <a:pt x="136" y="172"/>
                    <a:pt x="135" y="173"/>
                  </a:cubicBezTo>
                  <a:cubicBezTo>
                    <a:pt x="117" y="186"/>
                    <a:pt x="117" y="186"/>
                    <a:pt x="117" y="186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0" y="162"/>
                    <a:pt x="119" y="161"/>
                    <a:pt x="117" y="160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8" y="141"/>
                    <a:pt x="119" y="140"/>
                    <a:pt x="119" y="138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6" y="130"/>
                    <a:pt x="138" y="130"/>
                    <a:pt x="139" y="129"/>
                  </a:cubicBezTo>
                  <a:lnTo>
                    <a:pt x="157" y="115"/>
                  </a:lnTo>
                  <a:close/>
                  <a:moveTo>
                    <a:pt x="85" y="155"/>
                  </a:moveTo>
                  <a:cubicBezTo>
                    <a:pt x="111" y="166"/>
                    <a:pt x="111" y="166"/>
                    <a:pt x="111" y="166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8" y="195"/>
                    <a:pt x="109" y="196"/>
                    <a:pt x="109" y="197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5" y="154"/>
                    <a:pt x="85" y="155"/>
                  </a:cubicBezTo>
                  <a:close/>
                  <a:moveTo>
                    <a:pt x="137" y="181"/>
                  </a:moveTo>
                  <a:cubicBezTo>
                    <a:pt x="160" y="197"/>
                    <a:pt x="160" y="197"/>
                    <a:pt x="160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39" y="213"/>
                    <a:pt x="139" y="213"/>
                    <a:pt x="139" y="213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13" y="198"/>
                    <a:pt x="114" y="198"/>
                    <a:pt x="115" y="198"/>
                  </a:cubicBezTo>
                  <a:lnTo>
                    <a:pt x="137" y="181"/>
                  </a:lnTo>
                  <a:close/>
                  <a:moveTo>
                    <a:pt x="166" y="196"/>
                  </a:moveTo>
                  <a:cubicBezTo>
                    <a:pt x="166" y="195"/>
                    <a:pt x="167" y="195"/>
                    <a:pt x="167" y="194"/>
                  </a:cubicBezTo>
                  <a:cubicBezTo>
                    <a:pt x="163" y="166"/>
                    <a:pt x="163" y="166"/>
                    <a:pt x="163" y="166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90" y="154"/>
                    <a:pt x="191" y="153"/>
                    <a:pt x="191" y="152"/>
                  </a:cubicBezTo>
                  <a:cubicBezTo>
                    <a:pt x="192" y="180"/>
                    <a:pt x="192" y="180"/>
                    <a:pt x="192" y="180"/>
                  </a:cubicBezTo>
                  <a:lnTo>
                    <a:pt x="166" y="196"/>
                  </a:lnTo>
                  <a:close/>
                  <a:moveTo>
                    <a:pt x="189" y="147"/>
                  </a:moveTo>
                  <a:cubicBezTo>
                    <a:pt x="163" y="136"/>
                    <a:pt x="163" y="136"/>
                    <a:pt x="163" y="136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107"/>
                    <a:pt x="166" y="106"/>
                    <a:pt x="165" y="105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0" y="148"/>
                    <a:pt x="190" y="147"/>
                    <a:pt x="189" y="147"/>
                  </a:cubicBezTo>
                  <a:close/>
                  <a:moveTo>
                    <a:pt x="137" y="121"/>
                  </a:moveTo>
                  <a:cubicBezTo>
                    <a:pt x="114" y="104"/>
                    <a:pt x="114" y="104"/>
                    <a:pt x="114" y="104"/>
                  </a:cubicBezTo>
                  <a:cubicBezTo>
                    <a:pt x="113" y="104"/>
                    <a:pt x="112" y="104"/>
                    <a:pt x="112" y="104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3"/>
                    <a:pt x="160" y="104"/>
                    <a:pt x="160" y="104"/>
                  </a:cubicBezTo>
                  <a:lnTo>
                    <a:pt x="137" y="121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4" name="Freeform 99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3270408" y="2197100"/>
              <a:ext cx="509588" cy="496888"/>
            </a:xfrm>
            <a:custGeom>
              <a:avLst/>
              <a:gdLst/>
              <a:ahLst/>
              <a:cxnLst>
                <a:cxn ang="0">
                  <a:pos x="324278113" y="546950084"/>
                </a:cxn>
                <a:cxn ang="0">
                  <a:pos x="261859135" y="543894594"/>
                </a:cxn>
                <a:cxn ang="0">
                  <a:pos x="255768757" y="453755155"/>
                </a:cxn>
                <a:cxn ang="0">
                  <a:pos x="123316594" y="496533257"/>
                </a:cxn>
                <a:cxn ang="0">
                  <a:pos x="103525332" y="420143525"/>
                </a:cxn>
                <a:cxn ang="0">
                  <a:pos x="71554546" y="375837678"/>
                </a:cxn>
                <a:cxn ang="0">
                  <a:pos x="118750044" y="287224749"/>
                </a:cxn>
                <a:cxn ang="0">
                  <a:pos x="10656929" y="268891806"/>
                </a:cxn>
                <a:cxn ang="0">
                  <a:pos x="73077140" y="207779527"/>
                </a:cxn>
                <a:cxn ang="0">
                  <a:pos x="150720830" y="165001425"/>
                </a:cxn>
                <a:cxn ang="0">
                  <a:pos x="264903091" y="178752368"/>
                </a:cxn>
                <a:cxn ang="0">
                  <a:pos x="225320565" y="45833592"/>
                </a:cxn>
                <a:cxn ang="0">
                  <a:pos x="293829921" y="44305847"/>
                </a:cxn>
                <a:cxn ang="0">
                  <a:pos x="341025420" y="62640025"/>
                </a:cxn>
                <a:cxn ang="0">
                  <a:pos x="418669110" y="102362636"/>
                </a:cxn>
                <a:cxn ang="0">
                  <a:pos x="488701061" y="134446521"/>
                </a:cxn>
                <a:cxn ang="0">
                  <a:pos x="566344752" y="146668483"/>
                </a:cxn>
                <a:cxn ang="0">
                  <a:pos x="561778202" y="229169195"/>
                </a:cxn>
                <a:cxn ang="0">
                  <a:pos x="552643867" y="287224749"/>
                </a:cxn>
                <a:cxn ang="0">
                  <a:pos x="619630629" y="345281538"/>
                </a:cxn>
                <a:cxn ang="0">
                  <a:pos x="554165228" y="398753856"/>
                </a:cxn>
                <a:cxn ang="0">
                  <a:pos x="484133277" y="433893232"/>
                </a:cxn>
                <a:cxn ang="0">
                  <a:pos x="363861872" y="436948722"/>
                </a:cxn>
                <a:cxn ang="0">
                  <a:pos x="412579966" y="598895893"/>
                </a:cxn>
                <a:cxn ang="0">
                  <a:pos x="388220919" y="537783613"/>
                </a:cxn>
                <a:cxn ang="0">
                  <a:pos x="464342015" y="478199078"/>
                </a:cxn>
                <a:cxn ang="0">
                  <a:pos x="429326039" y="354448009"/>
                </a:cxn>
                <a:cxn ang="0">
                  <a:pos x="567867346" y="355975755"/>
                </a:cxn>
                <a:cxn ang="0">
                  <a:pos x="566344752" y="296392456"/>
                </a:cxn>
                <a:cxn ang="0">
                  <a:pos x="557210418" y="235280176"/>
                </a:cxn>
                <a:cxn ang="0">
                  <a:pos x="531328776" y="184863349"/>
                </a:cxn>
                <a:cxn ang="0">
                  <a:pos x="505448369" y="125278814"/>
                </a:cxn>
                <a:cxn ang="0">
                  <a:pos x="385175730" y="206251781"/>
                </a:cxn>
                <a:cxn ang="0">
                  <a:pos x="365384467" y="102362636"/>
                </a:cxn>
                <a:cxn ang="0">
                  <a:pos x="299919066" y="53472318"/>
                </a:cxn>
                <a:cxn ang="0">
                  <a:pos x="232932305" y="55000063"/>
                </a:cxn>
                <a:cxn ang="0">
                  <a:pos x="270993469" y="186391094"/>
                </a:cxn>
                <a:cxn ang="0">
                  <a:pos x="162900354" y="168056916"/>
                </a:cxn>
                <a:cxn ang="0">
                  <a:pos x="73077140" y="216947234"/>
                </a:cxn>
                <a:cxn ang="0">
                  <a:pos x="21313857" y="297920201"/>
                </a:cxn>
                <a:cxn ang="0">
                  <a:pos x="176602472" y="339170557"/>
                </a:cxn>
                <a:cxn ang="0">
                  <a:pos x="114182260" y="409449308"/>
                </a:cxn>
                <a:cxn ang="0">
                  <a:pos x="73077140" y="464449371"/>
                </a:cxn>
                <a:cxn ang="0">
                  <a:pos x="164422948" y="507227473"/>
                </a:cxn>
                <a:cxn ang="0">
                  <a:pos x="223797971" y="511810709"/>
                </a:cxn>
                <a:cxn ang="0">
                  <a:pos x="293829921" y="430837741"/>
                </a:cxn>
                <a:cxn ang="0">
                  <a:pos x="427803445" y="244446647"/>
                </a:cxn>
                <a:cxn ang="0">
                  <a:pos x="312098590" y="369726697"/>
                </a:cxn>
                <a:cxn ang="0">
                  <a:pos x="296875111" y="414032544"/>
                </a:cxn>
                <a:cxn ang="0">
                  <a:pos x="264903091" y="430837741"/>
                </a:cxn>
                <a:cxn ang="0">
                  <a:pos x="222275376" y="391115130"/>
                </a:cxn>
                <a:cxn ang="0">
                  <a:pos x="356248899" y="410977054"/>
                </a:cxn>
                <a:cxn ang="0">
                  <a:pos x="439982968" y="271947297"/>
                </a:cxn>
                <a:cxn ang="0">
                  <a:pos x="423236894" y="290281475"/>
                </a:cxn>
                <a:cxn ang="0">
                  <a:pos x="228364521" y="229169195"/>
                </a:cxn>
                <a:cxn ang="0">
                  <a:pos x="274037425" y="276530532"/>
                </a:cxn>
                <a:cxn ang="0">
                  <a:pos x="372996206" y="209307272"/>
                </a:cxn>
                <a:cxn ang="0">
                  <a:pos x="368428422" y="210835017"/>
                </a:cxn>
                <a:cxn ang="0">
                  <a:pos x="286216948" y="253614354"/>
                </a:cxn>
                <a:cxn ang="0">
                  <a:pos x="322755518" y="255142100"/>
                </a:cxn>
              </a:cxnLst>
              <a:rect l="0" t="0" r="0" b="0"/>
              <a:pathLst>
                <a:path w="413" h="402">
                  <a:moveTo>
                    <a:pt x="264" y="402"/>
                  </a:moveTo>
                  <a:cubicBezTo>
                    <a:pt x="260" y="402"/>
                    <a:pt x="257" y="400"/>
                    <a:pt x="257" y="396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39" y="389"/>
                    <a:pt x="239" y="389"/>
                    <a:pt x="239" y="389"/>
                  </a:cubicBezTo>
                  <a:cubicBezTo>
                    <a:pt x="238" y="392"/>
                    <a:pt x="235" y="393"/>
                    <a:pt x="233" y="393"/>
                  </a:cubicBezTo>
                  <a:cubicBezTo>
                    <a:pt x="231" y="393"/>
                    <a:pt x="230" y="392"/>
                    <a:pt x="229" y="392"/>
                  </a:cubicBezTo>
                  <a:cubicBezTo>
                    <a:pt x="225" y="390"/>
                    <a:pt x="224" y="385"/>
                    <a:pt x="226" y="382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26" y="366"/>
                    <a:pt x="226" y="366"/>
                    <a:pt x="226" y="366"/>
                  </a:cubicBezTo>
                  <a:cubicBezTo>
                    <a:pt x="224" y="368"/>
                    <a:pt x="222" y="370"/>
                    <a:pt x="219" y="370"/>
                  </a:cubicBezTo>
                  <a:cubicBezTo>
                    <a:pt x="218" y="370"/>
                    <a:pt x="217" y="369"/>
                    <a:pt x="215" y="368"/>
                  </a:cubicBezTo>
                  <a:cubicBezTo>
                    <a:pt x="212" y="366"/>
                    <a:pt x="211" y="362"/>
                    <a:pt x="213" y="358"/>
                  </a:cubicBezTo>
                  <a:cubicBezTo>
                    <a:pt x="235" y="323"/>
                    <a:pt x="235" y="323"/>
                    <a:pt x="235" y="323"/>
                  </a:cubicBezTo>
                  <a:cubicBezTo>
                    <a:pt x="225" y="290"/>
                    <a:pt x="225" y="290"/>
                    <a:pt x="225" y="290"/>
                  </a:cubicBezTo>
                  <a:cubicBezTo>
                    <a:pt x="213" y="305"/>
                    <a:pt x="213" y="305"/>
                    <a:pt x="213" y="305"/>
                  </a:cubicBezTo>
                  <a:cubicBezTo>
                    <a:pt x="193" y="286"/>
                    <a:pt x="193" y="286"/>
                    <a:pt x="193" y="286"/>
                  </a:cubicBezTo>
                  <a:cubicBezTo>
                    <a:pt x="191" y="287"/>
                    <a:pt x="191" y="287"/>
                    <a:pt x="191" y="287"/>
                  </a:cubicBezTo>
                  <a:cubicBezTo>
                    <a:pt x="184" y="315"/>
                    <a:pt x="184" y="315"/>
                    <a:pt x="184" y="315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1" y="343"/>
                    <a:pt x="202" y="344"/>
                    <a:pt x="201" y="346"/>
                  </a:cubicBezTo>
                  <a:cubicBezTo>
                    <a:pt x="201" y="348"/>
                    <a:pt x="200" y="350"/>
                    <a:pt x="198" y="351"/>
                  </a:cubicBezTo>
                  <a:cubicBezTo>
                    <a:pt x="197" y="351"/>
                    <a:pt x="196" y="352"/>
                    <a:pt x="194" y="352"/>
                  </a:cubicBezTo>
                  <a:cubicBezTo>
                    <a:pt x="192" y="352"/>
                    <a:pt x="190" y="351"/>
                    <a:pt x="189" y="349"/>
                  </a:cubicBezTo>
                  <a:cubicBezTo>
                    <a:pt x="179" y="333"/>
                    <a:pt x="179" y="333"/>
                    <a:pt x="179" y="333"/>
                  </a:cubicBezTo>
                  <a:cubicBezTo>
                    <a:pt x="172" y="356"/>
                    <a:pt x="172" y="356"/>
                    <a:pt x="172" y="356"/>
                  </a:cubicBezTo>
                  <a:cubicBezTo>
                    <a:pt x="172" y="359"/>
                    <a:pt x="169" y="361"/>
                    <a:pt x="166" y="361"/>
                  </a:cubicBezTo>
                  <a:cubicBezTo>
                    <a:pt x="165" y="361"/>
                    <a:pt x="164" y="361"/>
                    <a:pt x="164" y="360"/>
                  </a:cubicBezTo>
                  <a:cubicBezTo>
                    <a:pt x="162" y="360"/>
                    <a:pt x="160" y="359"/>
                    <a:pt x="159" y="357"/>
                  </a:cubicBezTo>
                  <a:cubicBezTo>
                    <a:pt x="158" y="355"/>
                    <a:pt x="158" y="354"/>
                    <a:pt x="159" y="352"/>
                  </a:cubicBezTo>
                  <a:cubicBezTo>
                    <a:pt x="165" y="329"/>
                    <a:pt x="165" y="329"/>
                    <a:pt x="165" y="329"/>
                  </a:cubicBezTo>
                  <a:cubicBezTo>
                    <a:pt x="148" y="338"/>
                    <a:pt x="148" y="338"/>
                    <a:pt x="148" y="338"/>
                  </a:cubicBezTo>
                  <a:cubicBezTo>
                    <a:pt x="147" y="338"/>
                    <a:pt x="146" y="338"/>
                    <a:pt x="145" y="338"/>
                  </a:cubicBezTo>
                  <a:cubicBezTo>
                    <a:pt x="143" y="338"/>
                    <a:pt x="140" y="337"/>
                    <a:pt x="139" y="334"/>
                  </a:cubicBezTo>
                  <a:cubicBezTo>
                    <a:pt x="138" y="333"/>
                    <a:pt x="138" y="331"/>
                    <a:pt x="139" y="329"/>
                  </a:cubicBezTo>
                  <a:cubicBezTo>
                    <a:pt x="139" y="327"/>
                    <a:pt x="140" y="326"/>
                    <a:pt x="142" y="325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119" y="334"/>
                    <a:pt x="119" y="336"/>
                    <a:pt x="117" y="337"/>
                  </a:cubicBezTo>
                  <a:cubicBezTo>
                    <a:pt x="116" y="339"/>
                    <a:pt x="114" y="340"/>
                    <a:pt x="112" y="340"/>
                  </a:cubicBezTo>
                  <a:cubicBezTo>
                    <a:pt x="108" y="340"/>
                    <a:pt x="105" y="336"/>
                    <a:pt x="105" y="332"/>
                  </a:cubicBezTo>
                  <a:cubicBezTo>
                    <a:pt x="104" y="304"/>
                    <a:pt x="104" y="304"/>
                    <a:pt x="104" y="304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45"/>
                    <a:pt x="96" y="345"/>
                    <a:pt x="96" y="345"/>
                  </a:cubicBezTo>
                  <a:cubicBezTo>
                    <a:pt x="96" y="349"/>
                    <a:pt x="93" y="352"/>
                    <a:pt x="88" y="352"/>
                  </a:cubicBezTo>
                  <a:cubicBezTo>
                    <a:pt x="84" y="352"/>
                    <a:pt x="81" y="349"/>
                    <a:pt x="81" y="345"/>
                  </a:cubicBezTo>
                  <a:cubicBezTo>
                    <a:pt x="81" y="325"/>
                    <a:pt x="81" y="325"/>
                    <a:pt x="81" y="325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0" y="345"/>
                    <a:pt x="55" y="344"/>
                    <a:pt x="52" y="341"/>
                  </a:cubicBezTo>
                  <a:cubicBezTo>
                    <a:pt x="49" y="338"/>
                    <a:pt x="49" y="334"/>
                    <a:pt x="52" y="331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51" y="312"/>
                    <a:pt x="51" y="312"/>
                    <a:pt x="51" y="312"/>
                  </a:cubicBezTo>
                  <a:cubicBezTo>
                    <a:pt x="49" y="312"/>
                    <a:pt x="48" y="311"/>
                    <a:pt x="46" y="310"/>
                  </a:cubicBezTo>
                  <a:cubicBezTo>
                    <a:pt x="45" y="308"/>
                    <a:pt x="44" y="306"/>
                    <a:pt x="45" y="304"/>
                  </a:cubicBezTo>
                  <a:cubicBezTo>
                    <a:pt x="45" y="300"/>
                    <a:pt x="49" y="297"/>
                    <a:pt x="53" y="298"/>
                  </a:cubicBezTo>
                  <a:cubicBezTo>
                    <a:pt x="86" y="301"/>
                    <a:pt x="86" y="301"/>
                    <a:pt x="86" y="301"/>
                  </a:cubicBezTo>
                  <a:cubicBezTo>
                    <a:pt x="94" y="293"/>
                    <a:pt x="94" y="293"/>
                    <a:pt x="94" y="293"/>
                  </a:cubicBezTo>
                  <a:cubicBezTo>
                    <a:pt x="66" y="290"/>
                    <a:pt x="66" y="290"/>
                    <a:pt x="66" y="290"/>
                  </a:cubicBezTo>
                  <a:cubicBezTo>
                    <a:pt x="62" y="290"/>
                    <a:pt x="59" y="286"/>
                    <a:pt x="60" y="282"/>
                  </a:cubicBezTo>
                  <a:cubicBezTo>
                    <a:pt x="60" y="278"/>
                    <a:pt x="64" y="275"/>
                    <a:pt x="68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13" y="234"/>
                    <a:pt x="113" y="234"/>
                    <a:pt x="113" y="23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83" y="267"/>
                    <a:pt x="83" y="267"/>
                    <a:pt x="83" y="267"/>
                  </a:cubicBezTo>
                  <a:cubicBezTo>
                    <a:pt x="82" y="270"/>
                    <a:pt x="79" y="271"/>
                    <a:pt x="76" y="271"/>
                  </a:cubicBezTo>
                  <a:cubicBezTo>
                    <a:pt x="75" y="271"/>
                    <a:pt x="74" y="271"/>
                    <a:pt x="73" y="271"/>
                  </a:cubicBezTo>
                  <a:cubicBezTo>
                    <a:pt x="70" y="269"/>
                    <a:pt x="68" y="265"/>
                    <a:pt x="70" y="261"/>
                  </a:cubicBezTo>
                  <a:cubicBezTo>
                    <a:pt x="78" y="245"/>
                    <a:pt x="78" y="245"/>
                    <a:pt x="78" y="245"/>
                  </a:cubicBezTo>
                  <a:cubicBezTo>
                    <a:pt x="56" y="251"/>
                    <a:pt x="56" y="251"/>
                    <a:pt x="56" y="251"/>
                  </a:cubicBezTo>
                  <a:cubicBezTo>
                    <a:pt x="55" y="251"/>
                    <a:pt x="54" y="251"/>
                    <a:pt x="54" y="251"/>
                  </a:cubicBezTo>
                  <a:cubicBezTo>
                    <a:pt x="50" y="251"/>
                    <a:pt x="48" y="249"/>
                    <a:pt x="47" y="246"/>
                  </a:cubicBezTo>
                  <a:cubicBezTo>
                    <a:pt x="46" y="245"/>
                    <a:pt x="46" y="243"/>
                    <a:pt x="47" y="241"/>
                  </a:cubicBezTo>
                  <a:cubicBezTo>
                    <a:pt x="48" y="239"/>
                    <a:pt x="50" y="238"/>
                    <a:pt x="52" y="238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58" y="221"/>
                    <a:pt x="58" y="221"/>
                    <a:pt x="58" y="221"/>
                  </a:cubicBezTo>
                  <a:cubicBezTo>
                    <a:pt x="56" y="220"/>
                    <a:pt x="55" y="219"/>
                    <a:pt x="55" y="217"/>
                  </a:cubicBezTo>
                  <a:cubicBezTo>
                    <a:pt x="54" y="215"/>
                    <a:pt x="55" y="213"/>
                    <a:pt x="56" y="212"/>
                  </a:cubicBezTo>
                  <a:cubicBezTo>
                    <a:pt x="57" y="209"/>
                    <a:pt x="59" y="208"/>
                    <a:pt x="62" y="208"/>
                  </a:cubicBezTo>
                  <a:cubicBezTo>
                    <a:pt x="63" y="208"/>
                    <a:pt x="64" y="209"/>
                    <a:pt x="66" y="209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121" y="207"/>
                    <a:pt x="121" y="207"/>
                    <a:pt x="121" y="207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5" y="215"/>
                    <a:pt x="43" y="216"/>
                    <a:pt x="41" y="216"/>
                  </a:cubicBezTo>
                  <a:cubicBezTo>
                    <a:pt x="39" y="216"/>
                    <a:pt x="37" y="215"/>
                    <a:pt x="36" y="213"/>
                  </a:cubicBezTo>
                  <a:cubicBezTo>
                    <a:pt x="33" y="210"/>
                    <a:pt x="33" y="205"/>
                    <a:pt x="37" y="203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21" y="204"/>
                    <a:pt x="21" y="204"/>
                    <a:pt x="21" y="204"/>
                  </a:cubicBezTo>
                  <a:cubicBezTo>
                    <a:pt x="20" y="205"/>
                    <a:pt x="18" y="205"/>
                    <a:pt x="16" y="205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4" y="205"/>
                    <a:pt x="12" y="204"/>
                    <a:pt x="11" y="203"/>
                  </a:cubicBezTo>
                  <a:cubicBezTo>
                    <a:pt x="8" y="199"/>
                    <a:pt x="9" y="195"/>
                    <a:pt x="12" y="19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3" y="176"/>
                    <a:pt x="0" y="172"/>
                    <a:pt x="1" y="168"/>
                  </a:cubicBezTo>
                  <a:cubicBezTo>
                    <a:pt x="2" y="164"/>
                    <a:pt x="5" y="161"/>
                    <a:pt x="9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18" y="147"/>
                    <a:pt x="18" y="145"/>
                    <a:pt x="18" y="143"/>
                  </a:cubicBezTo>
                  <a:cubicBezTo>
                    <a:pt x="18" y="141"/>
                    <a:pt x="19" y="139"/>
                    <a:pt x="21" y="138"/>
                  </a:cubicBezTo>
                  <a:cubicBezTo>
                    <a:pt x="22" y="137"/>
                    <a:pt x="24" y="137"/>
                    <a:pt x="25" y="137"/>
                  </a:cubicBezTo>
                  <a:cubicBezTo>
                    <a:pt x="28" y="137"/>
                    <a:pt x="30" y="138"/>
                    <a:pt x="31" y="140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5" y="145"/>
                    <a:pt x="44" y="143"/>
                    <a:pt x="45" y="141"/>
                  </a:cubicBezTo>
                  <a:cubicBezTo>
                    <a:pt x="45" y="139"/>
                    <a:pt x="46" y="137"/>
                    <a:pt x="48" y="136"/>
                  </a:cubicBezTo>
                  <a:cubicBezTo>
                    <a:pt x="49" y="135"/>
                    <a:pt x="51" y="135"/>
                    <a:pt x="52" y="135"/>
                  </a:cubicBezTo>
                  <a:cubicBezTo>
                    <a:pt x="54" y="135"/>
                    <a:pt x="57" y="136"/>
                    <a:pt x="58" y="138"/>
                  </a:cubicBezTo>
                  <a:cubicBezTo>
                    <a:pt x="80" y="173"/>
                    <a:pt x="80" y="173"/>
                    <a:pt x="80" y="173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27" y="169"/>
                    <a:pt x="127" y="169"/>
                    <a:pt x="127" y="169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9" y="125"/>
                    <a:pt x="75" y="122"/>
                    <a:pt x="75" y="118"/>
                  </a:cubicBezTo>
                  <a:cubicBezTo>
                    <a:pt x="75" y="116"/>
                    <a:pt x="75" y="114"/>
                    <a:pt x="76" y="113"/>
                  </a:cubicBezTo>
                  <a:cubicBezTo>
                    <a:pt x="78" y="111"/>
                    <a:pt x="79" y="111"/>
                    <a:pt x="81" y="110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4" y="94"/>
                    <a:pt x="83" y="93"/>
                    <a:pt x="83" y="91"/>
                  </a:cubicBezTo>
                  <a:cubicBezTo>
                    <a:pt x="83" y="89"/>
                    <a:pt x="83" y="87"/>
                    <a:pt x="85" y="86"/>
                  </a:cubicBezTo>
                  <a:cubicBezTo>
                    <a:pt x="87" y="83"/>
                    <a:pt x="92" y="83"/>
                    <a:pt x="95" y="85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7"/>
                    <a:pt x="109" y="76"/>
                    <a:pt x="111" y="74"/>
                  </a:cubicBezTo>
                  <a:cubicBezTo>
                    <a:pt x="113" y="72"/>
                    <a:pt x="118" y="71"/>
                    <a:pt x="121" y="74"/>
                  </a:cubicBezTo>
                  <a:cubicBezTo>
                    <a:pt x="122" y="76"/>
                    <a:pt x="123" y="77"/>
                    <a:pt x="123" y="79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2" y="60"/>
                    <a:pt x="120" y="56"/>
                    <a:pt x="122" y="52"/>
                  </a:cubicBezTo>
                  <a:cubicBezTo>
                    <a:pt x="123" y="50"/>
                    <a:pt x="124" y="49"/>
                    <a:pt x="126" y="48"/>
                  </a:cubicBezTo>
                  <a:cubicBezTo>
                    <a:pt x="128" y="48"/>
                    <a:pt x="130" y="48"/>
                    <a:pt x="132" y="49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2" y="34"/>
                    <a:pt x="121" y="33"/>
                    <a:pt x="120" y="31"/>
                  </a:cubicBezTo>
                  <a:cubicBezTo>
                    <a:pt x="119" y="29"/>
                    <a:pt x="119" y="27"/>
                    <a:pt x="120" y="25"/>
                  </a:cubicBezTo>
                  <a:cubicBezTo>
                    <a:pt x="121" y="23"/>
                    <a:pt x="123" y="22"/>
                    <a:pt x="125" y="21"/>
                  </a:cubicBezTo>
                  <a:cubicBezTo>
                    <a:pt x="127" y="21"/>
                    <a:pt x="129" y="21"/>
                    <a:pt x="130" y="22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1" y="7"/>
                    <a:pt x="143" y="3"/>
                    <a:pt x="147" y="2"/>
                  </a:cubicBezTo>
                  <a:cubicBezTo>
                    <a:pt x="151" y="0"/>
                    <a:pt x="155" y="3"/>
                    <a:pt x="157" y="7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4" y="7"/>
                    <a:pt x="176" y="6"/>
                    <a:pt x="179" y="6"/>
                  </a:cubicBezTo>
                  <a:cubicBezTo>
                    <a:pt x="180" y="6"/>
                    <a:pt x="182" y="6"/>
                    <a:pt x="183" y="7"/>
                  </a:cubicBezTo>
                  <a:cubicBezTo>
                    <a:pt x="185" y="8"/>
                    <a:pt x="186" y="10"/>
                    <a:pt x="186" y="11"/>
                  </a:cubicBezTo>
                  <a:cubicBezTo>
                    <a:pt x="187" y="13"/>
                    <a:pt x="186" y="15"/>
                    <a:pt x="185" y="17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8" y="30"/>
                    <a:pt x="190" y="29"/>
                    <a:pt x="193" y="29"/>
                  </a:cubicBezTo>
                  <a:cubicBezTo>
                    <a:pt x="194" y="29"/>
                    <a:pt x="195" y="29"/>
                    <a:pt x="196" y="30"/>
                  </a:cubicBezTo>
                  <a:cubicBezTo>
                    <a:pt x="198" y="31"/>
                    <a:pt x="199" y="33"/>
                    <a:pt x="200" y="35"/>
                  </a:cubicBezTo>
                  <a:cubicBezTo>
                    <a:pt x="200" y="37"/>
                    <a:pt x="200" y="39"/>
                    <a:pt x="199" y="40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16" y="50"/>
                    <a:pt x="215" y="48"/>
                    <a:pt x="216" y="46"/>
                  </a:cubicBezTo>
                  <a:cubicBezTo>
                    <a:pt x="216" y="44"/>
                    <a:pt x="217" y="43"/>
                    <a:pt x="219" y="42"/>
                  </a:cubicBezTo>
                  <a:cubicBezTo>
                    <a:pt x="220" y="41"/>
                    <a:pt x="222" y="40"/>
                    <a:pt x="224" y="41"/>
                  </a:cubicBezTo>
                  <a:cubicBezTo>
                    <a:pt x="226" y="41"/>
                    <a:pt x="227" y="42"/>
                    <a:pt x="228" y="44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4" y="38"/>
                    <a:pt x="247" y="36"/>
                    <a:pt x="250" y="36"/>
                  </a:cubicBezTo>
                  <a:cubicBezTo>
                    <a:pt x="251" y="36"/>
                    <a:pt x="251" y="36"/>
                    <a:pt x="252" y="36"/>
                  </a:cubicBezTo>
                  <a:cubicBezTo>
                    <a:pt x="254" y="37"/>
                    <a:pt x="255" y="38"/>
                    <a:pt x="256" y="39"/>
                  </a:cubicBezTo>
                  <a:cubicBezTo>
                    <a:pt x="257" y="41"/>
                    <a:pt x="258" y="43"/>
                    <a:pt x="257" y="45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69" y="55"/>
                    <a:pt x="269" y="55"/>
                    <a:pt x="269" y="55"/>
                  </a:cubicBezTo>
                  <a:cubicBezTo>
                    <a:pt x="270" y="54"/>
                    <a:pt x="271" y="54"/>
                    <a:pt x="272" y="54"/>
                  </a:cubicBezTo>
                  <a:cubicBezTo>
                    <a:pt x="274" y="54"/>
                    <a:pt x="277" y="56"/>
                    <a:pt x="278" y="58"/>
                  </a:cubicBezTo>
                  <a:cubicBezTo>
                    <a:pt x="279" y="60"/>
                    <a:pt x="279" y="62"/>
                    <a:pt x="278" y="63"/>
                  </a:cubicBezTo>
                  <a:cubicBezTo>
                    <a:pt x="278" y="65"/>
                    <a:pt x="276" y="67"/>
                    <a:pt x="275" y="67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45" y="106"/>
                    <a:pt x="245" y="106"/>
                    <a:pt x="245" y="106"/>
                  </a:cubicBezTo>
                  <a:cubicBezTo>
                    <a:pt x="255" y="131"/>
                    <a:pt x="255" y="131"/>
                    <a:pt x="255" y="131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97" y="109"/>
                    <a:pt x="297" y="109"/>
                    <a:pt x="297" y="10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4"/>
                    <a:pt x="300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6" y="60"/>
                    <a:pt x="308" y="61"/>
                    <a:pt x="310" y="63"/>
                  </a:cubicBezTo>
                  <a:cubicBezTo>
                    <a:pt x="311" y="64"/>
                    <a:pt x="312" y="66"/>
                    <a:pt x="312" y="68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0" y="51"/>
                    <a:pt x="324" y="47"/>
                    <a:pt x="328" y="47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30" y="47"/>
                    <a:pt x="332" y="48"/>
                    <a:pt x="333" y="50"/>
                  </a:cubicBezTo>
                  <a:cubicBezTo>
                    <a:pt x="335" y="51"/>
                    <a:pt x="335" y="53"/>
                    <a:pt x="335" y="55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51" y="61"/>
                    <a:pt x="351" y="61"/>
                    <a:pt x="351" y="61"/>
                  </a:cubicBezTo>
                  <a:cubicBezTo>
                    <a:pt x="353" y="58"/>
                    <a:pt x="358" y="58"/>
                    <a:pt x="361" y="61"/>
                  </a:cubicBezTo>
                  <a:cubicBezTo>
                    <a:pt x="362" y="63"/>
                    <a:pt x="363" y="65"/>
                    <a:pt x="363" y="67"/>
                  </a:cubicBezTo>
                  <a:cubicBezTo>
                    <a:pt x="363" y="69"/>
                    <a:pt x="362" y="71"/>
                    <a:pt x="361" y="72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65" y="88"/>
                    <a:pt x="365" y="88"/>
                    <a:pt x="365" y="88"/>
                  </a:cubicBezTo>
                  <a:cubicBezTo>
                    <a:pt x="369" y="88"/>
                    <a:pt x="372" y="92"/>
                    <a:pt x="372" y="96"/>
                  </a:cubicBezTo>
                  <a:cubicBezTo>
                    <a:pt x="371" y="100"/>
                    <a:pt x="368" y="103"/>
                    <a:pt x="364" y="102"/>
                  </a:cubicBezTo>
                  <a:cubicBezTo>
                    <a:pt x="331" y="99"/>
                    <a:pt x="331" y="99"/>
                    <a:pt x="331" y="99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4" y="110"/>
                    <a:pt x="357" y="114"/>
                    <a:pt x="357" y="118"/>
                  </a:cubicBezTo>
                  <a:cubicBezTo>
                    <a:pt x="356" y="122"/>
                    <a:pt x="353" y="125"/>
                    <a:pt x="348" y="125"/>
                  </a:cubicBezTo>
                  <a:cubicBezTo>
                    <a:pt x="345" y="124"/>
                    <a:pt x="345" y="124"/>
                    <a:pt x="345" y="124"/>
                  </a:cubicBezTo>
                  <a:cubicBezTo>
                    <a:pt x="346" y="124"/>
                    <a:pt x="346" y="125"/>
                    <a:pt x="347" y="125"/>
                  </a:cubicBezTo>
                  <a:cubicBezTo>
                    <a:pt x="348" y="126"/>
                    <a:pt x="350" y="127"/>
                    <a:pt x="350" y="129"/>
                  </a:cubicBezTo>
                  <a:cubicBezTo>
                    <a:pt x="351" y="131"/>
                    <a:pt x="351" y="133"/>
                    <a:pt x="350" y="134"/>
                  </a:cubicBezTo>
                  <a:cubicBezTo>
                    <a:pt x="342" y="151"/>
                    <a:pt x="342" y="151"/>
                    <a:pt x="342" y="151"/>
                  </a:cubicBezTo>
                  <a:cubicBezTo>
                    <a:pt x="360" y="145"/>
                    <a:pt x="360" y="145"/>
                    <a:pt x="360" y="145"/>
                  </a:cubicBezTo>
                  <a:cubicBezTo>
                    <a:pt x="364" y="144"/>
                    <a:pt x="368" y="147"/>
                    <a:pt x="369" y="150"/>
                  </a:cubicBezTo>
                  <a:cubicBezTo>
                    <a:pt x="370" y="152"/>
                    <a:pt x="369" y="154"/>
                    <a:pt x="368" y="156"/>
                  </a:cubicBezTo>
                  <a:cubicBezTo>
                    <a:pt x="368" y="157"/>
                    <a:pt x="366" y="158"/>
                    <a:pt x="364" y="159"/>
                  </a:cubicBezTo>
                  <a:cubicBezTo>
                    <a:pt x="346" y="164"/>
                    <a:pt x="346" y="164"/>
                    <a:pt x="346" y="164"/>
                  </a:cubicBezTo>
                  <a:cubicBezTo>
                    <a:pt x="362" y="174"/>
                    <a:pt x="362" y="174"/>
                    <a:pt x="362" y="174"/>
                  </a:cubicBezTo>
                  <a:cubicBezTo>
                    <a:pt x="365" y="176"/>
                    <a:pt x="366" y="180"/>
                    <a:pt x="364" y="184"/>
                  </a:cubicBezTo>
                  <a:cubicBezTo>
                    <a:pt x="363" y="186"/>
                    <a:pt x="360" y="187"/>
                    <a:pt x="358" y="187"/>
                  </a:cubicBezTo>
                  <a:cubicBezTo>
                    <a:pt x="357" y="187"/>
                    <a:pt x="355" y="187"/>
                    <a:pt x="354" y="186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31" y="214"/>
                    <a:pt x="331" y="214"/>
                    <a:pt x="331" y="214"/>
                  </a:cubicBezTo>
                  <a:cubicBezTo>
                    <a:pt x="363" y="188"/>
                    <a:pt x="363" y="188"/>
                    <a:pt x="363" y="188"/>
                  </a:cubicBezTo>
                  <a:cubicBezTo>
                    <a:pt x="365" y="187"/>
                    <a:pt x="366" y="186"/>
                    <a:pt x="368" y="186"/>
                  </a:cubicBezTo>
                  <a:cubicBezTo>
                    <a:pt x="370" y="186"/>
                    <a:pt x="372" y="187"/>
                    <a:pt x="374" y="189"/>
                  </a:cubicBezTo>
                  <a:cubicBezTo>
                    <a:pt x="375" y="191"/>
                    <a:pt x="375" y="192"/>
                    <a:pt x="375" y="194"/>
                  </a:cubicBezTo>
                  <a:cubicBezTo>
                    <a:pt x="375" y="196"/>
                    <a:pt x="374" y="198"/>
                    <a:pt x="373" y="199"/>
                  </a:cubicBezTo>
                  <a:cubicBezTo>
                    <a:pt x="351" y="217"/>
                    <a:pt x="351" y="217"/>
                    <a:pt x="351" y="217"/>
                  </a:cubicBezTo>
                  <a:cubicBezTo>
                    <a:pt x="362" y="219"/>
                    <a:pt x="362" y="219"/>
                    <a:pt x="362" y="219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9" y="197"/>
                    <a:pt x="391" y="197"/>
                    <a:pt x="393" y="197"/>
                  </a:cubicBezTo>
                  <a:cubicBezTo>
                    <a:pt x="395" y="197"/>
                    <a:pt x="397" y="198"/>
                    <a:pt x="398" y="199"/>
                  </a:cubicBezTo>
                  <a:cubicBezTo>
                    <a:pt x="400" y="201"/>
                    <a:pt x="400" y="203"/>
                    <a:pt x="400" y="205"/>
                  </a:cubicBezTo>
                  <a:cubicBezTo>
                    <a:pt x="400" y="207"/>
                    <a:pt x="399" y="209"/>
                    <a:pt x="397" y="210"/>
                  </a:cubicBezTo>
                  <a:cubicBezTo>
                    <a:pt x="382" y="222"/>
                    <a:pt x="382" y="222"/>
                    <a:pt x="382" y="222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408" y="227"/>
                    <a:pt x="410" y="228"/>
                    <a:pt x="411" y="229"/>
                  </a:cubicBezTo>
                  <a:cubicBezTo>
                    <a:pt x="413" y="231"/>
                    <a:pt x="413" y="233"/>
                    <a:pt x="413" y="235"/>
                  </a:cubicBezTo>
                  <a:cubicBezTo>
                    <a:pt x="412" y="239"/>
                    <a:pt x="408" y="242"/>
                    <a:pt x="404" y="241"/>
                  </a:cubicBezTo>
                  <a:cubicBezTo>
                    <a:pt x="380" y="237"/>
                    <a:pt x="380" y="237"/>
                    <a:pt x="380" y="237"/>
                  </a:cubicBezTo>
                  <a:cubicBezTo>
                    <a:pt x="390" y="254"/>
                    <a:pt x="390" y="254"/>
                    <a:pt x="390" y="254"/>
                  </a:cubicBezTo>
                  <a:cubicBezTo>
                    <a:pt x="391" y="255"/>
                    <a:pt x="392" y="257"/>
                    <a:pt x="391" y="259"/>
                  </a:cubicBezTo>
                  <a:cubicBezTo>
                    <a:pt x="391" y="261"/>
                    <a:pt x="390" y="263"/>
                    <a:pt x="388" y="264"/>
                  </a:cubicBezTo>
                  <a:cubicBezTo>
                    <a:pt x="387" y="265"/>
                    <a:pt x="385" y="265"/>
                    <a:pt x="384" y="265"/>
                  </a:cubicBezTo>
                  <a:cubicBezTo>
                    <a:pt x="381" y="265"/>
                    <a:pt x="379" y="264"/>
                    <a:pt x="378" y="262"/>
                  </a:cubicBezTo>
                  <a:cubicBezTo>
                    <a:pt x="360" y="234"/>
                    <a:pt x="360" y="234"/>
                    <a:pt x="360" y="234"/>
                  </a:cubicBezTo>
                  <a:cubicBezTo>
                    <a:pt x="348" y="232"/>
                    <a:pt x="348" y="232"/>
                    <a:pt x="348" y="232"/>
                  </a:cubicBezTo>
                  <a:cubicBezTo>
                    <a:pt x="363" y="256"/>
                    <a:pt x="363" y="256"/>
                    <a:pt x="363" y="256"/>
                  </a:cubicBezTo>
                  <a:cubicBezTo>
                    <a:pt x="364" y="257"/>
                    <a:pt x="365" y="259"/>
                    <a:pt x="364" y="261"/>
                  </a:cubicBezTo>
                  <a:cubicBezTo>
                    <a:pt x="364" y="263"/>
                    <a:pt x="363" y="265"/>
                    <a:pt x="361" y="266"/>
                  </a:cubicBezTo>
                  <a:cubicBezTo>
                    <a:pt x="360" y="267"/>
                    <a:pt x="359" y="267"/>
                    <a:pt x="357" y="267"/>
                  </a:cubicBezTo>
                  <a:cubicBezTo>
                    <a:pt x="355" y="267"/>
                    <a:pt x="352" y="266"/>
                    <a:pt x="351" y="264"/>
                  </a:cubicBezTo>
                  <a:cubicBezTo>
                    <a:pt x="329" y="229"/>
                    <a:pt x="329" y="229"/>
                    <a:pt x="329" y="229"/>
                  </a:cubicBezTo>
                  <a:cubicBezTo>
                    <a:pt x="300" y="224"/>
                    <a:pt x="300" y="224"/>
                    <a:pt x="300" y="224"/>
                  </a:cubicBezTo>
                  <a:cubicBezTo>
                    <a:pt x="286" y="234"/>
                    <a:pt x="286" y="234"/>
                    <a:pt x="286" y="234"/>
                  </a:cubicBezTo>
                  <a:cubicBezTo>
                    <a:pt x="287" y="257"/>
                    <a:pt x="287" y="257"/>
                    <a:pt x="287" y="257"/>
                  </a:cubicBezTo>
                  <a:cubicBezTo>
                    <a:pt x="303" y="272"/>
                    <a:pt x="303" y="272"/>
                    <a:pt x="303" y="272"/>
                  </a:cubicBezTo>
                  <a:cubicBezTo>
                    <a:pt x="334" y="268"/>
                    <a:pt x="334" y="268"/>
                    <a:pt x="334" y="268"/>
                  </a:cubicBezTo>
                  <a:cubicBezTo>
                    <a:pt x="338" y="268"/>
                    <a:pt x="342" y="270"/>
                    <a:pt x="342" y="274"/>
                  </a:cubicBezTo>
                  <a:cubicBezTo>
                    <a:pt x="342" y="276"/>
                    <a:pt x="342" y="278"/>
                    <a:pt x="341" y="279"/>
                  </a:cubicBezTo>
                  <a:cubicBezTo>
                    <a:pt x="339" y="281"/>
                    <a:pt x="338" y="282"/>
                    <a:pt x="336" y="282"/>
                  </a:cubicBezTo>
                  <a:cubicBezTo>
                    <a:pt x="318" y="284"/>
                    <a:pt x="318" y="284"/>
                    <a:pt x="318" y="284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6" y="301"/>
                    <a:pt x="337" y="303"/>
                    <a:pt x="337" y="305"/>
                  </a:cubicBezTo>
                  <a:cubicBezTo>
                    <a:pt x="337" y="306"/>
                    <a:pt x="337" y="308"/>
                    <a:pt x="335" y="310"/>
                  </a:cubicBezTo>
                  <a:cubicBezTo>
                    <a:pt x="333" y="312"/>
                    <a:pt x="328" y="313"/>
                    <a:pt x="325" y="310"/>
                  </a:cubicBezTo>
                  <a:cubicBezTo>
                    <a:pt x="308" y="295"/>
                    <a:pt x="308" y="295"/>
                    <a:pt x="308" y="295"/>
                  </a:cubicBezTo>
                  <a:cubicBezTo>
                    <a:pt x="308" y="313"/>
                    <a:pt x="308" y="313"/>
                    <a:pt x="308" y="313"/>
                  </a:cubicBezTo>
                  <a:cubicBezTo>
                    <a:pt x="308" y="317"/>
                    <a:pt x="305" y="320"/>
                    <a:pt x="301" y="320"/>
                  </a:cubicBezTo>
                  <a:cubicBezTo>
                    <a:pt x="297" y="320"/>
                    <a:pt x="294" y="317"/>
                    <a:pt x="294" y="31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73" y="263"/>
                    <a:pt x="273" y="263"/>
                    <a:pt x="273" y="263"/>
                  </a:cubicBezTo>
                  <a:cubicBezTo>
                    <a:pt x="264" y="265"/>
                    <a:pt x="264" y="265"/>
                    <a:pt x="264" y="265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39" y="286"/>
                    <a:pt x="239" y="286"/>
                    <a:pt x="239" y="286"/>
                  </a:cubicBezTo>
                  <a:cubicBezTo>
                    <a:pt x="249" y="319"/>
                    <a:pt x="249" y="319"/>
                    <a:pt x="249" y="319"/>
                  </a:cubicBezTo>
                  <a:cubicBezTo>
                    <a:pt x="286" y="337"/>
                    <a:pt x="286" y="337"/>
                    <a:pt x="286" y="337"/>
                  </a:cubicBezTo>
                  <a:cubicBezTo>
                    <a:pt x="290" y="338"/>
                    <a:pt x="292" y="343"/>
                    <a:pt x="290" y="346"/>
                  </a:cubicBezTo>
                  <a:cubicBezTo>
                    <a:pt x="289" y="349"/>
                    <a:pt x="286" y="351"/>
                    <a:pt x="283" y="351"/>
                  </a:cubicBezTo>
                  <a:cubicBezTo>
                    <a:pt x="282" y="351"/>
                    <a:pt x="281" y="350"/>
                    <a:pt x="280" y="350"/>
                  </a:cubicBezTo>
                  <a:cubicBezTo>
                    <a:pt x="255" y="338"/>
                    <a:pt x="255" y="338"/>
                    <a:pt x="255" y="338"/>
                  </a:cubicBezTo>
                  <a:cubicBezTo>
                    <a:pt x="258" y="349"/>
                    <a:pt x="258" y="349"/>
                    <a:pt x="258" y="349"/>
                  </a:cubicBezTo>
                  <a:cubicBezTo>
                    <a:pt x="288" y="363"/>
                    <a:pt x="288" y="363"/>
                    <a:pt x="288" y="363"/>
                  </a:cubicBezTo>
                  <a:cubicBezTo>
                    <a:pt x="292" y="365"/>
                    <a:pt x="293" y="370"/>
                    <a:pt x="291" y="373"/>
                  </a:cubicBezTo>
                  <a:cubicBezTo>
                    <a:pt x="290" y="376"/>
                    <a:pt x="288" y="377"/>
                    <a:pt x="285" y="377"/>
                  </a:cubicBezTo>
                  <a:cubicBezTo>
                    <a:pt x="284" y="377"/>
                    <a:pt x="283" y="377"/>
                    <a:pt x="282" y="377"/>
                  </a:cubicBezTo>
                  <a:cubicBezTo>
                    <a:pt x="264" y="368"/>
                    <a:pt x="264" y="368"/>
                    <a:pt x="264" y="368"/>
                  </a:cubicBezTo>
                  <a:cubicBezTo>
                    <a:pt x="271" y="392"/>
                    <a:pt x="271" y="392"/>
                    <a:pt x="271" y="392"/>
                  </a:cubicBezTo>
                  <a:cubicBezTo>
                    <a:pt x="271" y="394"/>
                    <a:pt x="271" y="396"/>
                    <a:pt x="270" y="398"/>
                  </a:cubicBezTo>
                  <a:cubicBezTo>
                    <a:pt x="269" y="400"/>
                    <a:pt x="268" y="401"/>
                    <a:pt x="266" y="401"/>
                  </a:cubicBezTo>
                  <a:cubicBezTo>
                    <a:pt x="265" y="402"/>
                    <a:pt x="264" y="402"/>
                    <a:pt x="264" y="402"/>
                  </a:cubicBezTo>
                  <a:close/>
                  <a:moveTo>
                    <a:pt x="250" y="365"/>
                  </a:moveTo>
                  <a:cubicBezTo>
                    <a:pt x="260" y="395"/>
                    <a:pt x="260" y="395"/>
                    <a:pt x="260" y="395"/>
                  </a:cubicBezTo>
                  <a:cubicBezTo>
                    <a:pt x="260" y="398"/>
                    <a:pt x="263" y="399"/>
                    <a:pt x="265" y="398"/>
                  </a:cubicBezTo>
                  <a:cubicBezTo>
                    <a:pt x="266" y="398"/>
                    <a:pt x="267" y="397"/>
                    <a:pt x="267" y="396"/>
                  </a:cubicBezTo>
                  <a:cubicBezTo>
                    <a:pt x="268" y="395"/>
                    <a:pt x="268" y="394"/>
                    <a:pt x="268" y="393"/>
                  </a:cubicBezTo>
                  <a:cubicBezTo>
                    <a:pt x="259" y="362"/>
                    <a:pt x="259" y="362"/>
                    <a:pt x="259" y="362"/>
                  </a:cubicBezTo>
                  <a:cubicBezTo>
                    <a:pt x="283" y="374"/>
                    <a:pt x="283" y="374"/>
                    <a:pt x="283" y="374"/>
                  </a:cubicBezTo>
                  <a:cubicBezTo>
                    <a:pt x="285" y="375"/>
                    <a:pt x="288" y="374"/>
                    <a:pt x="289" y="372"/>
                  </a:cubicBezTo>
                  <a:cubicBezTo>
                    <a:pt x="290" y="370"/>
                    <a:pt x="289" y="367"/>
                    <a:pt x="287" y="366"/>
                  </a:cubicBezTo>
                  <a:cubicBezTo>
                    <a:pt x="255" y="352"/>
                    <a:pt x="255" y="352"/>
                    <a:pt x="255" y="352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82" y="347"/>
                    <a:pt x="282" y="347"/>
                    <a:pt x="282" y="347"/>
                  </a:cubicBezTo>
                  <a:cubicBezTo>
                    <a:pt x="284" y="348"/>
                    <a:pt x="286" y="347"/>
                    <a:pt x="287" y="345"/>
                  </a:cubicBezTo>
                  <a:cubicBezTo>
                    <a:pt x="288" y="343"/>
                    <a:pt x="287" y="340"/>
                    <a:pt x="285" y="339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35" y="281"/>
                    <a:pt x="235" y="281"/>
                    <a:pt x="235" y="281"/>
                  </a:cubicBezTo>
                  <a:cubicBezTo>
                    <a:pt x="255" y="288"/>
                    <a:pt x="255" y="288"/>
                    <a:pt x="255" y="288"/>
                  </a:cubicBezTo>
                  <a:cubicBezTo>
                    <a:pt x="261" y="262"/>
                    <a:pt x="261" y="262"/>
                    <a:pt x="261" y="262"/>
                  </a:cubicBezTo>
                  <a:cubicBezTo>
                    <a:pt x="274" y="260"/>
                    <a:pt x="274" y="260"/>
                    <a:pt x="274" y="260"/>
                  </a:cubicBezTo>
                  <a:cubicBezTo>
                    <a:pt x="297" y="281"/>
                    <a:pt x="297" y="281"/>
                    <a:pt x="297" y="281"/>
                  </a:cubicBezTo>
                  <a:cubicBezTo>
                    <a:pt x="297" y="313"/>
                    <a:pt x="297" y="313"/>
                    <a:pt x="297" y="313"/>
                  </a:cubicBezTo>
                  <a:cubicBezTo>
                    <a:pt x="297" y="315"/>
                    <a:pt x="299" y="317"/>
                    <a:pt x="301" y="317"/>
                  </a:cubicBezTo>
                  <a:cubicBezTo>
                    <a:pt x="303" y="317"/>
                    <a:pt x="305" y="315"/>
                    <a:pt x="305" y="313"/>
                  </a:cubicBezTo>
                  <a:cubicBezTo>
                    <a:pt x="305" y="288"/>
                    <a:pt x="305" y="288"/>
                    <a:pt x="305" y="288"/>
                  </a:cubicBezTo>
                  <a:cubicBezTo>
                    <a:pt x="328" y="308"/>
                    <a:pt x="328" y="308"/>
                    <a:pt x="328" y="308"/>
                  </a:cubicBezTo>
                  <a:cubicBezTo>
                    <a:pt x="329" y="309"/>
                    <a:pt x="332" y="309"/>
                    <a:pt x="333" y="308"/>
                  </a:cubicBezTo>
                  <a:cubicBezTo>
                    <a:pt x="334" y="307"/>
                    <a:pt x="334" y="306"/>
                    <a:pt x="334" y="305"/>
                  </a:cubicBezTo>
                  <a:cubicBezTo>
                    <a:pt x="334" y="304"/>
                    <a:pt x="334" y="303"/>
                    <a:pt x="333" y="302"/>
                  </a:cubicBezTo>
                  <a:cubicBezTo>
                    <a:pt x="310" y="282"/>
                    <a:pt x="310" y="282"/>
                    <a:pt x="310" y="282"/>
                  </a:cubicBezTo>
                  <a:cubicBezTo>
                    <a:pt x="335" y="279"/>
                    <a:pt x="335" y="279"/>
                    <a:pt x="335" y="279"/>
                  </a:cubicBezTo>
                  <a:cubicBezTo>
                    <a:pt x="337" y="279"/>
                    <a:pt x="337" y="278"/>
                    <a:pt x="338" y="278"/>
                  </a:cubicBezTo>
                  <a:cubicBezTo>
                    <a:pt x="339" y="277"/>
                    <a:pt x="339" y="276"/>
                    <a:pt x="339" y="275"/>
                  </a:cubicBezTo>
                  <a:cubicBezTo>
                    <a:pt x="339" y="273"/>
                    <a:pt x="337" y="271"/>
                    <a:pt x="335" y="271"/>
                  </a:cubicBezTo>
                  <a:cubicBezTo>
                    <a:pt x="302" y="275"/>
                    <a:pt x="302" y="275"/>
                    <a:pt x="302" y="275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2" y="232"/>
                    <a:pt x="282" y="232"/>
                    <a:pt x="282" y="232"/>
                  </a:cubicBezTo>
                  <a:cubicBezTo>
                    <a:pt x="299" y="221"/>
                    <a:pt x="299" y="221"/>
                    <a:pt x="299" y="221"/>
                  </a:cubicBezTo>
                  <a:cubicBezTo>
                    <a:pt x="331" y="226"/>
                    <a:pt x="331" y="226"/>
                    <a:pt x="331" y="226"/>
                  </a:cubicBezTo>
                  <a:cubicBezTo>
                    <a:pt x="354" y="262"/>
                    <a:pt x="354" y="262"/>
                    <a:pt x="354" y="262"/>
                  </a:cubicBezTo>
                  <a:cubicBezTo>
                    <a:pt x="355" y="264"/>
                    <a:pt x="358" y="264"/>
                    <a:pt x="359" y="263"/>
                  </a:cubicBezTo>
                  <a:cubicBezTo>
                    <a:pt x="360" y="263"/>
                    <a:pt x="361" y="262"/>
                    <a:pt x="361" y="261"/>
                  </a:cubicBezTo>
                  <a:cubicBezTo>
                    <a:pt x="362" y="259"/>
                    <a:pt x="361" y="258"/>
                    <a:pt x="361" y="257"/>
                  </a:cubicBezTo>
                  <a:cubicBezTo>
                    <a:pt x="342" y="228"/>
                    <a:pt x="342" y="228"/>
                    <a:pt x="342" y="228"/>
                  </a:cubicBezTo>
                  <a:cubicBezTo>
                    <a:pt x="362" y="231"/>
                    <a:pt x="362" y="231"/>
                    <a:pt x="362" y="231"/>
                  </a:cubicBezTo>
                  <a:cubicBezTo>
                    <a:pt x="380" y="260"/>
                    <a:pt x="380" y="260"/>
                    <a:pt x="380" y="260"/>
                  </a:cubicBezTo>
                  <a:cubicBezTo>
                    <a:pt x="382" y="262"/>
                    <a:pt x="384" y="262"/>
                    <a:pt x="386" y="261"/>
                  </a:cubicBezTo>
                  <a:cubicBezTo>
                    <a:pt x="387" y="261"/>
                    <a:pt x="388" y="260"/>
                    <a:pt x="388" y="258"/>
                  </a:cubicBezTo>
                  <a:cubicBezTo>
                    <a:pt x="388" y="257"/>
                    <a:pt x="388" y="256"/>
                    <a:pt x="388" y="255"/>
                  </a:cubicBezTo>
                  <a:cubicBezTo>
                    <a:pt x="373" y="233"/>
                    <a:pt x="373" y="233"/>
                    <a:pt x="373" y="233"/>
                  </a:cubicBezTo>
                  <a:cubicBezTo>
                    <a:pt x="405" y="238"/>
                    <a:pt x="405" y="238"/>
                    <a:pt x="405" y="238"/>
                  </a:cubicBezTo>
                  <a:cubicBezTo>
                    <a:pt x="407" y="238"/>
                    <a:pt x="409" y="237"/>
                    <a:pt x="410" y="234"/>
                  </a:cubicBezTo>
                  <a:cubicBezTo>
                    <a:pt x="410" y="233"/>
                    <a:pt x="409" y="232"/>
                    <a:pt x="409" y="231"/>
                  </a:cubicBezTo>
                  <a:cubicBezTo>
                    <a:pt x="408" y="230"/>
                    <a:pt x="407" y="230"/>
                    <a:pt x="406" y="229"/>
                  </a:cubicBezTo>
                  <a:cubicBezTo>
                    <a:pt x="375" y="224"/>
                    <a:pt x="375" y="224"/>
                    <a:pt x="375" y="224"/>
                  </a:cubicBezTo>
                  <a:cubicBezTo>
                    <a:pt x="395" y="207"/>
                    <a:pt x="395" y="207"/>
                    <a:pt x="395" y="207"/>
                  </a:cubicBezTo>
                  <a:cubicBezTo>
                    <a:pt x="396" y="207"/>
                    <a:pt x="397" y="206"/>
                    <a:pt x="397" y="205"/>
                  </a:cubicBezTo>
                  <a:cubicBezTo>
                    <a:pt x="397" y="203"/>
                    <a:pt x="397" y="202"/>
                    <a:pt x="396" y="201"/>
                  </a:cubicBezTo>
                  <a:cubicBezTo>
                    <a:pt x="395" y="200"/>
                    <a:pt x="392" y="199"/>
                    <a:pt x="390" y="201"/>
                  </a:cubicBezTo>
                  <a:cubicBezTo>
                    <a:pt x="363" y="222"/>
                    <a:pt x="363" y="222"/>
                    <a:pt x="363" y="222"/>
                  </a:cubicBezTo>
                  <a:cubicBezTo>
                    <a:pt x="343" y="219"/>
                    <a:pt x="343" y="219"/>
                    <a:pt x="343" y="219"/>
                  </a:cubicBezTo>
                  <a:cubicBezTo>
                    <a:pt x="371" y="197"/>
                    <a:pt x="371" y="197"/>
                    <a:pt x="371" y="197"/>
                  </a:cubicBezTo>
                  <a:cubicBezTo>
                    <a:pt x="371" y="196"/>
                    <a:pt x="372" y="195"/>
                    <a:pt x="372" y="194"/>
                  </a:cubicBezTo>
                  <a:cubicBezTo>
                    <a:pt x="372" y="193"/>
                    <a:pt x="372" y="192"/>
                    <a:pt x="371" y="191"/>
                  </a:cubicBezTo>
                  <a:cubicBezTo>
                    <a:pt x="370" y="189"/>
                    <a:pt x="367" y="189"/>
                    <a:pt x="365" y="190"/>
                  </a:cubicBezTo>
                  <a:cubicBezTo>
                    <a:pt x="332" y="217"/>
                    <a:pt x="332" y="217"/>
                    <a:pt x="332" y="217"/>
                  </a:cubicBezTo>
                  <a:cubicBezTo>
                    <a:pt x="300" y="212"/>
                    <a:pt x="300" y="212"/>
                    <a:pt x="300" y="212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28" y="166"/>
                    <a:pt x="328" y="166"/>
                    <a:pt x="328" y="166"/>
                  </a:cubicBezTo>
                  <a:cubicBezTo>
                    <a:pt x="356" y="183"/>
                    <a:pt x="356" y="183"/>
                    <a:pt x="356" y="183"/>
                  </a:cubicBezTo>
                  <a:cubicBezTo>
                    <a:pt x="358" y="184"/>
                    <a:pt x="360" y="184"/>
                    <a:pt x="361" y="182"/>
                  </a:cubicBezTo>
                  <a:cubicBezTo>
                    <a:pt x="362" y="180"/>
                    <a:pt x="362" y="178"/>
                    <a:pt x="360" y="177"/>
                  </a:cubicBezTo>
                  <a:cubicBezTo>
                    <a:pt x="338" y="163"/>
                    <a:pt x="338" y="163"/>
                    <a:pt x="338" y="163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4" y="156"/>
                    <a:pt x="365" y="155"/>
                    <a:pt x="366" y="154"/>
                  </a:cubicBezTo>
                  <a:cubicBezTo>
                    <a:pt x="366" y="153"/>
                    <a:pt x="366" y="152"/>
                    <a:pt x="366" y="151"/>
                  </a:cubicBezTo>
                  <a:cubicBezTo>
                    <a:pt x="365" y="149"/>
                    <a:pt x="363" y="148"/>
                    <a:pt x="361" y="148"/>
                  </a:cubicBezTo>
                  <a:cubicBezTo>
                    <a:pt x="336" y="156"/>
                    <a:pt x="336" y="156"/>
                    <a:pt x="336" y="156"/>
                  </a:cubicBezTo>
                  <a:cubicBezTo>
                    <a:pt x="347" y="133"/>
                    <a:pt x="347" y="133"/>
                    <a:pt x="347" y="133"/>
                  </a:cubicBezTo>
                  <a:cubicBezTo>
                    <a:pt x="348" y="132"/>
                    <a:pt x="347" y="131"/>
                    <a:pt x="347" y="130"/>
                  </a:cubicBezTo>
                  <a:cubicBezTo>
                    <a:pt x="347" y="129"/>
                    <a:pt x="346" y="128"/>
                    <a:pt x="345" y="128"/>
                  </a:cubicBezTo>
                  <a:cubicBezTo>
                    <a:pt x="343" y="127"/>
                    <a:pt x="341" y="128"/>
                    <a:pt x="340" y="129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9" y="141"/>
                    <a:pt x="279" y="141"/>
                    <a:pt x="279" y="141"/>
                  </a:cubicBezTo>
                  <a:cubicBezTo>
                    <a:pt x="306" y="117"/>
                    <a:pt x="306" y="117"/>
                    <a:pt x="306" y="117"/>
                  </a:cubicBezTo>
                  <a:cubicBezTo>
                    <a:pt x="349" y="121"/>
                    <a:pt x="349" y="121"/>
                    <a:pt x="349" y="121"/>
                  </a:cubicBezTo>
                  <a:cubicBezTo>
                    <a:pt x="351" y="122"/>
                    <a:pt x="353" y="120"/>
                    <a:pt x="353" y="118"/>
                  </a:cubicBezTo>
                  <a:cubicBezTo>
                    <a:pt x="354" y="115"/>
                    <a:pt x="352" y="113"/>
                    <a:pt x="350" y="113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64" y="99"/>
                    <a:pt x="364" y="99"/>
                    <a:pt x="364" y="99"/>
                  </a:cubicBezTo>
                  <a:cubicBezTo>
                    <a:pt x="366" y="99"/>
                    <a:pt x="368" y="98"/>
                    <a:pt x="369" y="95"/>
                  </a:cubicBezTo>
                  <a:cubicBezTo>
                    <a:pt x="369" y="93"/>
                    <a:pt x="367" y="91"/>
                    <a:pt x="365" y="91"/>
                  </a:cubicBezTo>
                  <a:cubicBezTo>
                    <a:pt x="338" y="88"/>
                    <a:pt x="338" y="88"/>
                    <a:pt x="338" y="88"/>
                  </a:cubicBezTo>
                  <a:cubicBezTo>
                    <a:pt x="358" y="70"/>
                    <a:pt x="358" y="70"/>
                    <a:pt x="358" y="70"/>
                  </a:cubicBezTo>
                  <a:cubicBezTo>
                    <a:pt x="359" y="69"/>
                    <a:pt x="360" y="68"/>
                    <a:pt x="360" y="67"/>
                  </a:cubicBezTo>
                  <a:cubicBezTo>
                    <a:pt x="360" y="65"/>
                    <a:pt x="359" y="64"/>
                    <a:pt x="359" y="64"/>
                  </a:cubicBezTo>
                  <a:cubicBezTo>
                    <a:pt x="357" y="62"/>
                    <a:pt x="354" y="62"/>
                    <a:pt x="353" y="63"/>
                  </a:cubicBezTo>
                  <a:cubicBezTo>
                    <a:pt x="332" y="82"/>
                    <a:pt x="332" y="82"/>
                    <a:pt x="332" y="82"/>
                  </a:cubicBezTo>
                  <a:cubicBezTo>
                    <a:pt x="332" y="55"/>
                    <a:pt x="332" y="55"/>
                    <a:pt x="332" y="55"/>
                  </a:cubicBezTo>
                  <a:cubicBezTo>
                    <a:pt x="332" y="54"/>
                    <a:pt x="332" y="53"/>
                    <a:pt x="331" y="52"/>
                  </a:cubicBezTo>
                  <a:cubicBezTo>
                    <a:pt x="330" y="51"/>
                    <a:pt x="329" y="51"/>
                    <a:pt x="328" y="51"/>
                  </a:cubicBezTo>
                  <a:cubicBezTo>
                    <a:pt x="326" y="51"/>
                    <a:pt x="324" y="53"/>
                    <a:pt x="324" y="55"/>
                  </a:cubicBezTo>
                  <a:cubicBezTo>
                    <a:pt x="324" y="89"/>
                    <a:pt x="324" y="89"/>
                    <a:pt x="324" y="89"/>
                  </a:cubicBezTo>
                  <a:cubicBezTo>
                    <a:pt x="309" y="103"/>
                    <a:pt x="309" y="103"/>
                    <a:pt x="309" y="103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7"/>
                    <a:pt x="308" y="66"/>
                    <a:pt x="307" y="65"/>
                  </a:cubicBezTo>
                  <a:cubicBezTo>
                    <a:pt x="307" y="64"/>
                    <a:pt x="306" y="64"/>
                    <a:pt x="304" y="64"/>
                  </a:cubicBezTo>
                  <a:cubicBezTo>
                    <a:pt x="302" y="64"/>
                    <a:pt x="300" y="65"/>
                    <a:pt x="300" y="6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274" y="135"/>
                    <a:pt x="274" y="135"/>
                    <a:pt x="274" y="135"/>
                  </a:cubicBezTo>
                  <a:cubicBezTo>
                    <a:pt x="253" y="135"/>
                    <a:pt x="253" y="135"/>
                    <a:pt x="253" y="135"/>
                  </a:cubicBezTo>
                  <a:cubicBezTo>
                    <a:pt x="244" y="110"/>
                    <a:pt x="244" y="110"/>
                    <a:pt x="244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4" y="64"/>
                    <a:pt x="275" y="63"/>
                    <a:pt x="275" y="62"/>
                  </a:cubicBezTo>
                  <a:cubicBezTo>
                    <a:pt x="276" y="61"/>
                    <a:pt x="276" y="60"/>
                    <a:pt x="275" y="59"/>
                  </a:cubicBezTo>
                  <a:cubicBezTo>
                    <a:pt x="274" y="58"/>
                    <a:pt x="272" y="57"/>
                    <a:pt x="270" y="5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3"/>
                    <a:pt x="254" y="42"/>
                    <a:pt x="254" y="41"/>
                  </a:cubicBezTo>
                  <a:cubicBezTo>
                    <a:pt x="253" y="40"/>
                    <a:pt x="252" y="39"/>
                    <a:pt x="251" y="39"/>
                  </a:cubicBezTo>
                  <a:cubicBezTo>
                    <a:pt x="249" y="39"/>
                    <a:pt x="247" y="40"/>
                    <a:pt x="246" y="42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5" y="45"/>
                    <a:pt x="224" y="44"/>
                    <a:pt x="223" y="44"/>
                  </a:cubicBezTo>
                  <a:cubicBezTo>
                    <a:pt x="222" y="44"/>
                    <a:pt x="221" y="44"/>
                    <a:pt x="220" y="44"/>
                  </a:cubicBezTo>
                  <a:cubicBezTo>
                    <a:pt x="219" y="45"/>
                    <a:pt x="219" y="46"/>
                    <a:pt x="219" y="47"/>
                  </a:cubicBezTo>
                  <a:cubicBezTo>
                    <a:pt x="218" y="48"/>
                    <a:pt x="219" y="49"/>
                    <a:pt x="219" y="50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7" y="38"/>
                    <a:pt x="197" y="37"/>
                    <a:pt x="197" y="35"/>
                  </a:cubicBezTo>
                  <a:cubicBezTo>
                    <a:pt x="196" y="34"/>
                    <a:pt x="196" y="33"/>
                    <a:pt x="195" y="33"/>
                  </a:cubicBezTo>
                  <a:cubicBezTo>
                    <a:pt x="193" y="32"/>
                    <a:pt x="190" y="32"/>
                    <a:pt x="189" y="3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83" y="15"/>
                    <a:pt x="183" y="15"/>
                    <a:pt x="183" y="15"/>
                  </a:cubicBezTo>
                  <a:cubicBezTo>
                    <a:pt x="183" y="14"/>
                    <a:pt x="183" y="13"/>
                    <a:pt x="183" y="12"/>
                  </a:cubicBezTo>
                  <a:cubicBezTo>
                    <a:pt x="183" y="11"/>
                    <a:pt x="182" y="10"/>
                    <a:pt x="181" y="10"/>
                  </a:cubicBezTo>
                  <a:cubicBezTo>
                    <a:pt x="179" y="8"/>
                    <a:pt x="177" y="9"/>
                    <a:pt x="175" y="11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5"/>
                    <a:pt x="150" y="4"/>
                    <a:pt x="148" y="5"/>
                  </a:cubicBezTo>
                  <a:cubicBezTo>
                    <a:pt x="146" y="5"/>
                    <a:pt x="145" y="8"/>
                    <a:pt x="145" y="10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8" y="24"/>
                    <a:pt x="127" y="24"/>
                    <a:pt x="126" y="24"/>
                  </a:cubicBezTo>
                  <a:cubicBezTo>
                    <a:pt x="125" y="25"/>
                    <a:pt x="124" y="26"/>
                    <a:pt x="123" y="27"/>
                  </a:cubicBezTo>
                  <a:cubicBezTo>
                    <a:pt x="123" y="28"/>
                    <a:pt x="123" y="29"/>
                    <a:pt x="123" y="30"/>
                  </a:cubicBezTo>
                  <a:cubicBezTo>
                    <a:pt x="123" y="31"/>
                    <a:pt x="124" y="32"/>
                    <a:pt x="125" y="32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1"/>
                    <a:pt x="128" y="51"/>
                    <a:pt x="127" y="51"/>
                  </a:cubicBezTo>
                  <a:cubicBezTo>
                    <a:pt x="126" y="52"/>
                    <a:pt x="125" y="52"/>
                    <a:pt x="125" y="54"/>
                  </a:cubicBezTo>
                  <a:cubicBezTo>
                    <a:pt x="124" y="56"/>
                    <a:pt x="124" y="58"/>
                    <a:pt x="127" y="59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0" y="78"/>
                    <a:pt x="119" y="77"/>
                    <a:pt x="119" y="76"/>
                  </a:cubicBezTo>
                  <a:cubicBezTo>
                    <a:pt x="117" y="75"/>
                    <a:pt x="114" y="75"/>
                    <a:pt x="113" y="77"/>
                  </a:cubicBezTo>
                  <a:cubicBezTo>
                    <a:pt x="112" y="77"/>
                    <a:pt x="112" y="78"/>
                    <a:pt x="112" y="79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1" y="86"/>
                    <a:pt x="88" y="86"/>
                    <a:pt x="87" y="88"/>
                  </a:cubicBezTo>
                  <a:cubicBezTo>
                    <a:pt x="86" y="88"/>
                    <a:pt x="86" y="89"/>
                    <a:pt x="86" y="91"/>
                  </a:cubicBezTo>
                  <a:cubicBezTo>
                    <a:pt x="86" y="92"/>
                    <a:pt x="87" y="92"/>
                    <a:pt x="87" y="93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14"/>
                    <a:pt x="79" y="114"/>
                    <a:pt x="79" y="115"/>
                  </a:cubicBezTo>
                  <a:cubicBezTo>
                    <a:pt x="78" y="116"/>
                    <a:pt x="78" y="117"/>
                    <a:pt x="78" y="118"/>
                  </a:cubicBezTo>
                  <a:cubicBezTo>
                    <a:pt x="78" y="120"/>
                    <a:pt x="80" y="121"/>
                    <a:pt x="82" y="121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14" y="182"/>
                    <a:pt x="114" y="182"/>
                    <a:pt x="114" y="182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4" y="138"/>
                    <a:pt x="52" y="138"/>
                    <a:pt x="50" y="139"/>
                  </a:cubicBezTo>
                  <a:cubicBezTo>
                    <a:pt x="49" y="139"/>
                    <a:pt x="48" y="141"/>
                    <a:pt x="48" y="142"/>
                  </a:cubicBezTo>
                  <a:cubicBezTo>
                    <a:pt x="48" y="143"/>
                    <a:pt x="48" y="144"/>
                    <a:pt x="48" y="145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7" y="140"/>
                    <a:pt x="25" y="140"/>
                    <a:pt x="23" y="141"/>
                  </a:cubicBezTo>
                  <a:cubicBezTo>
                    <a:pt x="22" y="142"/>
                    <a:pt x="21" y="143"/>
                    <a:pt x="21" y="144"/>
                  </a:cubicBezTo>
                  <a:cubicBezTo>
                    <a:pt x="21" y="145"/>
                    <a:pt x="21" y="146"/>
                    <a:pt x="22" y="147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7" y="165"/>
                    <a:pt x="4" y="166"/>
                    <a:pt x="4" y="168"/>
                  </a:cubicBezTo>
                  <a:cubicBezTo>
                    <a:pt x="4" y="171"/>
                    <a:pt x="5" y="173"/>
                    <a:pt x="8" y="173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14" y="195"/>
                    <a:pt x="14" y="195"/>
                    <a:pt x="14" y="195"/>
                  </a:cubicBezTo>
                  <a:cubicBezTo>
                    <a:pt x="12" y="196"/>
                    <a:pt x="12" y="199"/>
                    <a:pt x="13" y="201"/>
                  </a:cubicBezTo>
                  <a:cubicBezTo>
                    <a:pt x="14" y="202"/>
                    <a:pt x="15" y="202"/>
                    <a:pt x="16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2"/>
                    <a:pt x="18" y="202"/>
                    <a:pt x="19" y="201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39" y="205"/>
                    <a:pt x="39" y="205"/>
                    <a:pt x="39" y="205"/>
                  </a:cubicBezTo>
                  <a:cubicBezTo>
                    <a:pt x="37" y="207"/>
                    <a:pt x="37" y="209"/>
                    <a:pt x="38" y="211"/>
                  </a:cubicBezTo>
                  <a:cubicBezTo>
                    <a:pt x="39" y="213"/>
                    <a:pt x="42" y="213"/>
                    <a:pt x="44" y="212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113" y="190"/>
                    <a:pt x="113" y="190"/>
                    <a:pt x="113" y="190"/>
                  </a:cubicBezTo>
                  <a:cubicBezTo>
                    <a:pt x="125" y="207"/>
                    <a:pt x="125" y="207"/>
                    <a:pt x="125" y="207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2" y="211"/>
                    <a:pt x="60" y="211"/>
                    <a:pt x="59" y="213"/>
                  </a:cubicBezTo>
                  <a:cubicBezTo>
                    <a:pt x="58" y="214"/>
                    <a:pt x="58" y="215"/>
                    <a:pt x="58" y="216"/>
                  </a:cubicBezTo>
                  <a:cubicBezTo>
                    <a:pt x="58" y="217"/>
                    <a:pt x="59" y="218"/>
                    <a:pt x="60" y="219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1" y="241"/>
                    <a:pt x="51" y="242"/>
                    <a:pt x="50" y="242"/>
                  </a:cubicBezTo>
                  <a:cubicBezTo>
                    <a:pt x="50" y="243"/>
                    <a:pt x="49" y="244"/>
                    <a:pt x="50" y="245"/>
                  </a:cubicBezTo>
                  <a:cubicBezTo>
                    <a:pt x="50" y="247"/>
                    <a:pt x="53" y="249"/>
                    <a:pt x="55" y="248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4"/>
                    <a:pt x="73" y="267"/>
                    <a:pt x="75" y="268"/>
                  </a:cubicBezTo>
                  <a:cubicBezTo>
                    <a:pt x="77" y="269"/>
                    <a:pt x="79" y="268"/>
                    <a:pt x="80" y="266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114" y="231"/>
                    <a:pt x="114" y="231"/>
                    <a:pt x="114" y="23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3" y="262"/>
                    <a:pt x="133" y="262"/>
                    <a:pt x="133" y="262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5" y="278"/>
                    <a:pt x="63" y="280"/>
                    <a:pt x="63" y="282"/>
                  </a:cubicBezTo>
                  <a:cubicBezTo>
                    <a:pt x="63" y="285"/>
                    <a:pt x="64" y="287"/>
                    <a:pt x="67" y="287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87" y="304"/>
                    <a:pt x="87" y="304"/>
                    <a:pt x="87" y="304"/>
                  </a:cubicBezTo>
                  <a:cubicBezTo>
                    <a:pt x="52" y="301"/>
                    <a:pt x="52" y="301"/>
                    <a:pt x="52" y="301"/>
                  </a:cubicBezTo>
                  <a:cubicBezTo>
                    <a:pt x="50" y="300"/>
                    <a:pt x="48" y="302"/>
                    <a:pt x="48" y="304"/>
                  </a:cubicBezTo>
                  <a:cubicBezTo>
                    <a:pt x="48" y="306"/>
                    <a:pt x="48" y="307"/>
                    <a:pt x="49" y="308"/>
                  </a:cubicBezTo>
                  <a:cubicBezTo>
                    <a:pt x="49" y="308"/>
                    <a:pt x="50" y="309"/>
                    <a:pt x="52" y="309"/>
                  </a:cubicBezTo>
                  <a:cubicBezTo>
                    <a:pt x="78" y="312"/>
                    <a:pt x="78" y="312"/>
                    <a:pt x="78" y="312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3" y="335"/>
                    <a:pt x="53" y="338"/>
                    <a:pt x="54" y="339"/>
                  </a:cubicBezTo>
                  <a:cubicBezTo>
                    <a:pt x="56" y="341"/>
                    <a:pt x="59" y="341"/>
                    <a:pt x="60" y="340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4" y="345"/>
                    <a:pt x="84" y="345"/>
                    <a:pt x="84" y="345"/>
                  </a:cubicBezTo>
                  <a:cubicBezTo>
                    <a:pt x="84" y="347"/>
                    <a:pt x="86" y="349"/>
                    <a:pt x="88" y="349"/>
                  </a:cubicBezTo>
                  <a:cubicBezTo>
                    <a:pt x="91" y="349"/>
                    <a:pt x="93" y="347"/>
                    <a:pt x="93" y="345"/>
                  </a:cubicBezTo>
                  <a:cubicBezTo>
                    <a:pt x="92" y="311"/>
                    <a:pt x="92" y="311"/>
                    <a:pt x="92" y="311"/>
                  </a:cubicBezTo>
                  <a:cubicBezTo>
                    <a:pt x="107" y="297"/>
                    <a:pt x="107" y="297"/>
                    <a:pt x="107" y="297"/>
                  </a:cubicBezTo>
                  <a:cubicBezTo>
                    <a:pt x="108" y="332"/>
                    <a:pt x="108" y="332"/>
                    <a:pt x="108" y="332"/>
                  </a:cubicBezTo>
                  <a:cubicBezTo>
                    <a:pt x="108" y="334"/>
                    <a:pt x="110" y="336"/>
                    <a:pt x="112" y="336"/>
                  </a:cubicBezTo>
                  <a:cubicBezTo>
                    <a:pt x="113" y="336"/>
                    <a:pt x="114" y="336"/>
                    <a:pt x="115" y="335"/>
                  </a:cubicBezTo>
                  <a:cubicBezTo>
                    <a:pt x="116" y="334"/>
                    <a:pt x="116" y="333"/>
                    <a:pt x="116" y="332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39" y="268"/>
                    <a:pt x="139" y="268"/>
                    <a:pt x="139" y="268"/>
                  </a:cubicBezTo>
                  <a:cubicBezTo>
                    <a:pt x="160" y="268"/>
                    <a:pt x="160" y="268"/>
                    <a:pt x="160" y="268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3" y="313"/>
                    <a:pt x="173" y="313"/>
                    <a:pt x="173" y="313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3" y="328"/>
                    <a:pt x="142" y="329"/>
                    <a:pt x="142" y="330"/>
                  </a:cubicBezTo>
                  <a:cubicBezTo>
                    <a:pt x="141" y="331"/>
                    <a:pt x="141" y="332"/>
                    <a:pt x="142" y="333"/>
                  </a:cubicBezTo>
                  <a:cubicBezTo>
                    <a:pt x="143" y="335"/>
                    <a:pt x="145" y="336"/>
                    <a:pt x="147" y="335"/>
                  </a:cubicBezTo>
                  <a:cubicBezTo>
                    <a:pt x="170" y="323"/>
                    <a:pt x="170" y="323"/>
                    <a:pt x="170" y="323"/>
                  </a:cubicBezTo>
                  <a:cubicBezTo>
                    <a:pt x="162" y="353"/>
                    <a:pt x="162" y="353"/>
                    <a:pt x="162" y="353"/>
                  </a:cubicBezTo>
                  <a:cubicBezTo>
                    <a:pt x="162" y="354"/>
                    <a:pt x="162" y="355"/>
                    <a:pt x="162" y="356"/>
                  </a:cubicBezTo>
                  <a:cubicBezTo>
                    <a:pt x="163" y="356"/>
                    <a:pt x="164" y="357"/>
                    <a:pt x="165" y="357"/>
                  </a:cubicBezTo>
                  <a:cubicBezTo>
                    <a:pt x="167" y="358"/>
                    <a:pt x="169" y="357"/>
                    <a:pt x="169" y="355"/>
                  </a:cubicBezTo>
                  <a:cubicBezTo>
                    <a:pt x="177" y="326"/>
                    <a:pt x="177" y="326"/>
                    <a:pt x="177" y="326"/>
                  </a:cubicBezTo>
                  <a:cubicBezTo>
                    <a:pt x="191" y="347"/>
                    <a:pt x="191" y="347"/>
                    <a:pt x="191" y="347"/>
                  </a:cubicBezTo>
                  <a:cubicBezTo>
                    <a:pt x="192" y="349"/>
                    <a:pt x="195" y="349"/>
                    <a:pt x="197" y="348"/>
                  </a:cubicBezTo>
                  <a:cubicBezTo>
                    <a:pt x="197" y="347"/>
                    <a:pt x="198" y="347"/>
                    <a:pt x="198" y="346"/>
                  </a:cubicBezTo>
                  <a:cubicBezTo>
                    <a:pt x="198" y="345"/>
                    <a:pt x="198" y="344"/>
                    <a:pt x="198" y="343"/>
                  </a:cubicBezTo>
                  <a:cubicBezTo>
                    <a:pt x="180" y="315"/>
                    <a:pt x="180" y="315"/>
                    <a:pt x="180" y="315"/>
                  </a:cubicBezTo>
                  <a:cubicBezTo>
                    <a:pt x="189" y="284"/>
                    <a:pt x="189" y="284"/>
                    <a:pt x="189" y="284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4" y="362"/>
                    <a:pt x="215" y="365"/>
                    <a:pt x="217" y="366"/>
                  </a:cubicBezTo>
                  <a:cubicBezTo>
                    <a:pt x="219" y="367"/>
                    <a:pt x="222" y="366"/>
                    <a:pt x="223" y="364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47" y="354"/>
                    <a:pt x="247" y="354"/>
                    <a:pt x="247" y="354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8" y="385"/>
                    <a:pt x="229" y="388"/>
                    <a:pt x="231" y="389"/>
                  </a:cubicBezTo>
                  <a:cubicBezTo>
                    <a:pt x="232" y="390"/>
                    <a:pt x="235" y="390"/>
                    <a:pt x="236" y="388"/>
                  </a:cubicBezTo>
                  <a:lnTo>
                    <a:pt x="250" y="365"/>
                  </a:lnTo>
                  <a:close/>
                  <a:moveTo>
                    <a:pt x="281" y="160"/>
                  </a:moveTo>
                  <a:cubicBezTo>
                    <a:pt x="293" y="165"/>
                    <a:pt x="293" y="165"/>
                    <a:pt x="293" y="165"/>
                  </a:cubicBezTo>
                  <a:cubicBezTo>
                    <a:pt x="324" y="156"/>
                    <a:pt x="324" y="156"/>
                    <a:pt x="324" y="156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8" y="126"/>
                    <a:pt x="341" y="124"/>
                    <a:pt x="343" y="124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282" y="143"/>
                    <a:pt x="282" y="143"/>
                    <a:pt x="282" y="143"/>
                  </a:cubicBezTo>
                  <a:lnTo>
                    <a:pt x="281" y="160"/>
                  </a:lnTo>
                  <a:close/>
                  <a:moveTo>
                    <a:pt x="212" y="288"/>
                  </a:moveTo>
                  <a:cubicBezTo>
                    <a:pt x="200" y="277"/>
                    <a:pt x="200" y="277"/>
                    <a:pt x="200" y="277"/>
                  </a:cubicBezTo>
                  <a:cubicBezTo>
                    <a:pt x="198" y="275"/>
                    <a:pt x="196" y="274"/>
                    <a:pt x="193" y="274"/>
                  </a:cubicBezTo>
                  <a:cubicBezTo>
                    <a:pt x="191" y="274"/>
                    <a:pt x="191" y="274"/>
                    <a:pt x="191" y="274"/>
                  </a:cubicBezTo>
                  <a:cubicBezTo>
                    <a:pt x="201" y="237"/>
                    <a:pt x="201" y="237"/>
                    <a:pt x="201" y="237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24" y="274"/>
                    <a:pt x="224" y="274"/>
                    <a:pt x="224" y="274"/>
                  </a:cubicBezTo>
                  <a:cubicBezTo>
                    <a:pt x="223" y="275"/>
                    <a:pt x="223" y="275"/>
                    <a:pt x="223" y="275"/>
                  </a:cubicBezTo>
                  <a:cubicBezTo>
                    <a:pt x="223" y="275"/>
                    <a:pt x="223" y="275"/>
                    <a:pt x="223" y="275"/>
                  </a:cubicBezTo>
                  <a:lnTo>
                    <a:pt x="212" y="288"/>
                  </a:lnTo>
                  <a:close/>
                  <a:moveTo>
                    <a:pt x="195" y="271"/>
                  </a:moveTo>
                  <a:cubicBezTo>
                    <a:pt x="198" y="271"/>
                    <a:pt x="200" y="272"/>
                    <a:pt x="202" y="274"/>
                  </a:cubicBezTo>
                  <a:cubicBezTo>
                    <a:pt x="212" y="283"/>
                    <a:pt x="212" y="283"/>
                    <a:pt x="212" y="283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11" y="241"/>
                    <a:pt x="211" y="241"/>
                    <a:pt x="211" y="241"/>
                  </a:cubicBezTo>
                  <a:cubicBezTo>
                    <a:pt x="205" y="247"/>
                    <a:pt x="205" y="247"/>
                    <a:pt x="205" y="247"/>
                  </a:cubicBezTo>
                  <a:cubicBezTo>
                    <a:pt x="203" y="244"/>
                    <a:pt x="203" y="244"/>
                    <a:pt x="203" y="244"/>
                  </a:cubicBezTo>
                  <a:lnTo>
                    <a:pt x="195" y="271"/>
                  </a:lnTo>
                  <a:close/>
                  <a:moveTo>
                    <a:pt x="174" y="282"/>
                  </a:moveTo>
                  <a:cubicBezTo>
                    <a:pt x="168" y="266"/>
                    <a:pt x="168" y="266"/>
                    <a:pt x="168" y="266"/>
                  </a:cubicBezTo>
                  <a:cubicBezTo>
                    <a:pt x="167" y="262"/>
                    <a:pt x="163" y="260"/>
                    <a:pt x="159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4" y="239"/>
                    <a:pt x="142" y="235"/>
                    <a:pt x="138" y="233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182" y="218"/>
                    <a:pt x="182" y="218"/>
                    <a:pt x="182" y="218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82" y="278"/>
                    <a:pt x="182" y="278"/>
                    <a:pt x="182" y="278"/>
                  </a:cubicBezTo>
                  <a:lnTo>
                    <a:pt x="174" y="282"/>
                  </a:lnTo>
                  <a:close/>
                  <a:moveTo>
                    <a:pt x="146" y="256"/>
                  </a:moveTo>
                  <a:cubicBezTo>
                    <a:pt x="159" y="257"/>
                    <a:pt x="159" y="257"/>
                    <a:pt x="159" y="257"/>
                  </a:cubicBezTo>
                  <a:cubicBezTo>
                    <a:pt x="164" y="257"/>
                    <a:pt x="169" y="260"/>
                    <a:pt x="171" y="265"/>
                  </a:cubicBezTo>
                  <a:cubicBezTo>
                    <a:pt x="176" y="277"/>
                    <a:pt x="176" y="277"/>
                    <a:pt x="176" y="277"/>
                  </a:cubicBezTo>
                  <a:cubicBezTo>
                    <a:pt x="180" y="276"/>
                    <a:pt x="180" y="276"/>
                    <a:pt x="180" y="276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79" y="238"/>
                    <a:pt x="179" y="238"/>
                    <a:pt x="179" y="238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70" y="217"/>
                    <a:pt x="170" y="217"/>
                    <a:pt x="170" y="217"/>
                  </a:cubicBezTo>
                  <a:cubicBezTo>
                    <a:pt x="134" y="228"/>
                    <a:pt x="134" y="228"/>
                    <a:pt x="134" y="228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44" y="233"/>
                    <a:pt x="147" y="238"/>
                    <a:pt x="147" y="243"/>
                  </a:cubicBezTo>
                  <a:lnTo>
                    <a:pt x="146" y="256"/>
                  </a:lnTo>
                  <a:close/>
                  <a:moveTo>
                    <a:pt x="249" y="277"/>
                  </a:moveTo>
                  <a:cubicBezTo>
                    <a:pt x="233" y="272"/>
                    <a:pt x="233" y="272"/>
                    <a:pt x="233" y="272"/>
                  </a:cubicBezTo>
                  <a:cubicBezTo>
                    <a:pt x="233" y="272"/>
                    <a:pt x="233" y="272"/>
                    <a:pt x="233" y="272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0" y="232"/>
                    <a:pt x="220" y="232"/>
                    <a:pt x="220" y="232"/>
                  </a:cubicBezTo>
                  <a:cubicBezTo>
                    <a:pt x="230" y="235"/>
                    <a:pt x="230" y="235"/>
                    <a:pt x="230" y="235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66" y="253"/>
                    <a:pt x="266" y="253"/>
                    <a:pt x="266" y="253"/>
                  </a:cubicBezTo>
                  <a:cubicBezTo>
                    <a:pt x="261" y="253"/>
                    <a:pt x="261" y="253"/>
                    <a:pt x="261" y="253"/>
                  </a:cubicBezTo>
                  <a:cubicBezTo>
                    <a:pt x="261" y="253"/>
                    <a:pt x="260" y="254"/>
                    <a:pt x="260" y="254"/>
                  </a:cubicBezTo>
                  <a:cubicBezTo>
                    <a:pt x="256" y="255"/>
                    <a:pt x="254" y="257"/>
                    <a:pt x="253" y="261"/>
                  </a:cubicBezTo>
                  <a:lnTo>
                    <a:pt x="249" y="277"/>
                  </a:lnTo>
                  <a:close/>
                  <a:moveTo>
                    <a:pt x="234" y="269"/>
                  </a:moveTo>
                  <a:cubicBezTo>
                    <a:pt x="247" y="273"/>
                    <a:pt x="247" y="273"/>
                    <a:pt x="247" y="273"/>
                  </a:cubicBezTo>
                  <a:cubicBezTo>
                    <a:pt x="250" y="260"/>
                    <a:pt x="250" y="260"/>
                    <a:pt x="250" y="260"/>
                  </a:cubicBezTo>
                  <a:cubicBezTo>
                    <a:pt x="251" y="256"/>
                    <a:pt x="254" y="252"/>
                    <a:pt x="259" y="251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25" y="237"/>
                    <a:pt x="225" y="237"/>
                    <a:pt x="225" y="237"/>
                  </a:cubicBezTo>
                  <a:lnTo>
                    <a:pt x="234" y="269"/>
                  </a:lnTo>
                  <a:close/>
                  <a:moveTo>
                    <a:pt x="278" y="253"/>
                  </a:moveTo>
                  <a:cubicBezTo>
                    <a:pt x="238" y="217"/>
                    <a:pt x="238" y="217"/>
                    <a:pt x="238" y="217"/>
                  </a:cubicBezTo>
                  <a:cubicBezTo>
                    <a:pt x="245" y="215"/>
                    <a:pt x="245" y="215"/>
                    <a:pt x="245" y="215"/>
                  </a:cubicBezTo>
                  <a:cubicBezTo>
                    <a:pt x="237" y="202"/>
                    <a:pt x="237" y="202"/>
                    <a:pt x="237" y="202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79" y="195"/>
                    <a:pt x="279" y="199"/>
                    <a:pt x="282" y="202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78" y="225"/>
                    <a:pt x="278" y="225"/>
                    <a:pt x="278" y="225"/>
                  </a:cubicBezTo>
                  <a:cubicBezTo>
                    <a:pt x="275" y="227"/>
                    <a:pt x="273" y="231"/>
                    <a:pt x="274" y="235"/>
                  </a:cubicBezTo>
                  <a:lnTo>
                    <a:pt x="278" y="253"/>
                  </a:lnTo>
                  <a:close/>
                  <a:moveTo>
                    <a:pt x="244" y="219"/>
                  </a:moveTo>
                  <a:cubicBezTo>
                    <a:pt x="273" y="244"/>
                    <a:pt x="273" y="244"/>
                    <a:pt x="273" y="244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70" y="230"/>
                    <a:pt x="272" y="225"/>
                    <a:pt x="276" y="222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79" y="204"/>
                    <a:pt x="279" y="204"/>
                    <a:pt x="279" y="204"/>
                  </a:cubicBezTo>
                  <a:cubicBezTo>
                    <a:pt x="276" y="200"/>
                    <a:pt x="276" y="194"/>
                    <a:pt x="278" y="190"/>
                  </a:cubicBezTo>
                  <a:cubicBezTo>
                    <a:pt x="282" y="183"/>
                    <a:pt x="282" y="183"/>
                    <a:pt x="282" y="183"/>
                  </a:cubicBezTo>
                  <a:cubicBezTo>
                    <a:pt x="247" y="194"/>
                    <a:pt x="247" y="194"/>
                    <a:pt x="247" y="194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50" y="217"/>
                    <a:pt x="250" y="217"/>
                    <a:pt x="250" y="217"/>
                  </a:cubicBezTo>
                  <a:lnTo>
                    <a:pt x="244" y="219"/>
                  </a:lnTo>
                  <a:close/>
                  <a:moveTo>
                    <a:pt x="128" y="218"/>
                  </a:moveTo>
                  <a:cubicBezTo>
                    <a:pt x="132" y="212"/>
                    <a:pt x="132" y="212"/>
                    <a:pt x="132" y="212"/>
                  </a:cubicBezTo>
                  <a:cubicBezTo>
                    <a:pt x="134" y="208"/>
                    <a:pt x="134" y="204"/>
                    <a:pt x="131" y="201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8" y="176"/>
                    <a:pt x="140" y="172"/>
                    <a:pt x="139" y="168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183" y="183"/>
                    <a:pt x="183" y="183"/>
                    <a:pt x="183" y="183"/>
                  </a:cubicBezTo>
                  <a:cubicBezTo>
                    <a:pt x="168" y="188"/>
                    <a:pt x="168" y="188"/>
                    <a:pt x="168" y="188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4" y="205"/>
                    <a:pt x="174" y="205"/>
                    <a:pt x="174" y="205"/>
                  </a:cubicBezTo>
                  <a:lnTo>
                    <a:pt x="128" y="218"/>
                  </a:lnTo>
                  <a:close/>
                  <a:moveTo>
                    <a:pt x="126" y="188"/>
                  </a:moveTo>
                  <a:cubicBezTo>
                    <a:pt x="134" y="199"/>
                    <a:pt x="134" y="199"/>
                    <a:pt x="134" y="199"/>
                  </a:cubicBezTo>
                  <a:cubicBezTo>
                    <a:pt x="137" y="203"/>
                    <a:pt x="137" y="208"/>
                    <a:pt x="135" y="213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73" y="201"/>
                    <a:pt x="173" y="201"/>
                    <a:pt x="173" y="201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42" y="167"/>
                    <a:pt x="142" y="167"/>
                    <a:pt x="142" y="167"/>
                  </a:cubicBezTo>
                  <a:cubicBezTo>
                    <a:pt x="143" y="173"/>
                    <a:pt x="141" y="178"/>
                    <a:pt x="137" y="181"/>
                  </a:cubicBezTo>
                  <a:lnTo>
                    <a:pt x="126" y="188"/>
                  </a:lnTo>
                  <a:close/>
                  <a:moveTo>
                    <a:pt x="235" y="186"/>
                  </a:moveTo>
                  <a:cubicBezTo>
                    <a:pt x="231" y="184"/>
                    <a:pt x="231" y="184"/>
                    <a:pt x="231" y="184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39" y="121"/>
                    <a:pt x="239" y="121"/>
                    <a:pt x="239" y="121"/>
                  </a:cubicBezTo>
                  <a:cubicBezTo>
                    <a:pt x="245" y="137"/>
                    <a:pt x="245" y="137"/>
                    <a:pt x="245" y="137"/>
                  </a:cubicBezTo>
                  <a:cubicBezTo>
                    <a:pt x="246" y="140"/>
                    <a:pt x="250" y="143"/>
                    <a:pt x="254" y="143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64"/>
                    <a:pt x="271" y="168"/>
                    <a:pt x="275" y="169"/>
                  </a:cubicBezTo>
                  <a:cubicBezTo>
                    <a:pt x="281" y="172"/>
                    <a:pt x="281" y="172"/>
                    <a:pt x="281" y="172"/>
                  </a:cubicBezTo>
                  <a:lnTo>
                    <a:pt x="235" y="186"/>
                  </a:lnTo>
                  <a:close/>
                  <a:moveTo>
                    <a:pt x="234" y="182"/>
                  </a:moveTo>
                  <a:cubicBezTo>
                    <a:pt x="235" y="183"/>
                    <a:pt x="235" y="183"/>
                    <a:pt x="235" y="183"/>
                  </a:cubicBezTo>
                  <a:cubicBezTo>
                    <a:pt x="272" y="172"/>
                    <a:pt x="272" y="172"/>
                    <a:pt x="272" y="172"/>
                  </a:cubicBezTo>
                  <a:cubicBezTo>
                    <a:pt x="268" y="169"/>
                    <a:pt x="266" y="164"/>
                    <a:pt x="266" y="160"/>
                  </a:cubicBezTo>
                  <a:cubicBezTo>
                    <a:pt x="267" y="146"/>
                    <a:pt x="267" y="146"/>
                    <a:pt x="267" y="146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49" y="146"/>
                    <a:pt x="244" y="143"/>
                    <a:pt x="242" y="138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5" y="127"/>
                    <a:pt x="235" y="127"/>
                    <a:pt x="235" y="127"/>
                  </a:cubicBezTo>
                  <a:cubicBezTo>
                    <a:pt x="224" y="168"/>
                    <a:pt x="224" y="168"/>
                    <a:pt x="224" y="168"/>
                  </a:cubicBezTo>
                  <a:cubicBezTo>
                    <a:pt x="235" y="165"/>
                    <a:pt x="235" y="165"/>
                    <a:pt x="235" y="165"/>
                  </a:cubicBezTo>
                  <a:lnTo>
                    <a:pt x="234" y="182"/>
                  </a:lnTo>
                  <a:close/>
                  <a:moveTo>
                    <a:pt x="193" y="171"/>
                  </a:moveTo>
                  <a:cubicBezTo>
                    <a:pt x="182" y="167"/>
                    <a:pt x="182" y="167"/>
                    <a:pt x="182" y="167"/>
                  </a:cubicBezTo>
                  <a:cubicBezTo>
                    <a:pt x="158" y="146"/>
                    <a:pt x="158" y="146"/>
                    <a:pt x="158" y="14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81" y="131"/>
                    <a:pt x="181" y="131"/>
                    <a:pt x="181" y="131"/>
                  </a:cubicBezTo>
                  <a:lnTo>
                    <a:pt x="193" y="171"/>
                  </a:lnTo>
                  <a:close/>
                  <a:moveTo>
                    <a:pt x="183" y="164"/>
                  </a:moveTo>
                  <a:cubicBezTo>
                    <a:pt x="188" y="166"/>
                    <a:pt x="188" y="166"/>
                    <a:pt x="188" y="166"/>
                  </a:cubicBezTo>
                  <a:cubicBezTo>
                    <a:pt x="179" y="134"/>
                    <a:pt x="179" y="134"/>
                    <a:pt x="179" y="134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6" y="130"/>
                    <a:pt x="163" y="145"/>
                    <a:pt x="162" y="146"/>
                  </a:cubicBezTo>
                  <a:lnTo>
                    <a:pt x="183" y="164"/>
                  </a:lnTo>
                  <a:close/>
                  <a:moveTo>
                    <a:pt x="201" y="169"/>
                  </a:moveTo>
                  <a:cubicBezTo>
                    <a:pt x="189" y="129"/>
                    <a:pt x="189" y="129"/>
                    <a:pt x="189" y="129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5" y="128"/>
                    <a:pt x="218" y="129"/>
                    <a:pt x="221" y="129"/>
                  </a:cubicBezTo>
                  <a:cubicBezTo>
                    <a:pt x="223" y="129"/>
                    <a:pt x="223" y="129"/>
                    <a:pt x="223" y="129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08" y="161"/>
                    <a:pt x="208" y="161"/>
                    <a:pt x="208" y="161"/>
                  </a:cubicBezTo>
                  <a:lnTo>
                    <a:pt x="201" y="169"/>
                  </a:lnTo>
                  <a:close/>
                  <a:moveTo>
                    <a:pt x="193" y="130"/>
                  </a:moveTo>
                  <a:cubicBezTo>
                    <a:pt x="203" y="162"/>
                    <a:pt x="203" y="162"/>
                    <a:pt x="203" y="162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9" y="132"/>
                    <a:pt x="219" y="132"/>
                    <a:pt x="219" y="132"/>
                  </a:cubicBezTo>
                  <a:cubicBezTo>
                    <a:pt x="216" y="132"/>
                    <a:pt x="213" y="131"/>
                    <a:pt x="211" y="129"/>
                  </a:cubicBezTo>
                  <a:cubicBezTo>
                    <a:pt x="201" y="120"/>
                    <a:pt x="201" y="120"/>
                    <a:pt x="201" y="120"/>
                  </a:cubicBezTo>
                  <a:lnTo>
                    <a:pt x="193" y="13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5" name="Freeform 100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2751296" y="2933700"/>
              <a:ext cx="404813" cy="444500"/>
            </a:xfrm>
            <a:custGeom>
              <a:avLst/>
              <a:gdLst/>
              <a:ahLst/>
              <a:cxnLst>
                <a:cxn ang="0">
                  <a:pos x="199231132" y="474132099"/>
                </a:cxn>
                <a:cxn ang="0">
                  <a:pos x="148656742" y="455837219"/>
                </a:cxn>
                <a:cxn ang="0">
                  <a:pos x="165515285" y="379610408"/>
                </a:cxn>
                <a:cxn ang="0">
                  <a:pos x="44444011" y="382658938"/>
                </a:cxn>
                <a:cxn ang="0">
                  <a:pos x="47509200" y="315580183"/>
                </a:cxn>
                <a:cxn ang="0">
                  <a:pos x="30650658" y="271368485"/>
                </a:cxn>
                <a:cxn ang="0">
                  <a:pos x="91953211" y="208861907"/>
                </a:cxn>
                <a:cxn ang="0">
                  <a:pos x="7662974" y="167698738"/>
                </a:cxn>
                <a:cxn ang="0">
                  <a:pos x="73562074" y="132635096"/>
                </a:cxn>
                <a:cxn ang="0">
                  <a:pos x="150189337" y="115865099"/>
                </a:cxn>
                <a:cxn ang="0">
                  <a:pos x="240609953" y="155503386"/>
                </a:cxn>
                <a:cxn ang="0">
                  <a:pos x="240609953" y="36588524"/>
                </a:cxn>
                <a:cxn ang="0">
                  <a:pos x="297313484" y="51834874"/>
                </a:cxn>
                <a:cxn ang="0">
                  <a:pos x="332561926" y="77751693"/>
                </a:cxn>
                <a:cxn ang="0">
                  <a:pos x="387734100" y="131110214"/>
                </a:cxn>
                <a:cxn ang="0">
                  <a:pos x="438308490" y="173797031"/>
                </a:cxn>
                <a:cxn ang="0">
                  <a:pos x="485816453" y="207337025"/>
                </a:cxn>
                <a:cxn ang="0">
                  <a:pos x="472024338" y="277465543"/>
                </a:cxn>
                <a:cxn ang="0">
                  <a:pos x="459763579" y="315580183"/>
                </a:cxn>
                <a:cxn ang="0">
                  <a:pos x="499609806" y="385708701"/>
                </a:cxn>
                <a:cxn ang="0">
                  <a:pos x="421449948" y="413150403"/>
                </a:cxn>
                <a:cxn ang="0">
                  <a:pos x="375473342" y="446690397"/>
                </a:cxn>
                <a:cxn ang="0">
                  <a:pos x="260532447" y="437542340"/>
                </a:cxn>
                <a:cxn ang="0">
                  <a:pos x="257467258" y="545785499"/>
                </a:cxn>
                <a:cxn ang="0">
                  <a:pos x="255934663" y="454312338"/>
                </a:cxn>
                <a:cxn ang="0">
                  <a:pos x="343290090" y="419248696"/>
                </a:cxn>
                <a:cxn ang="0">
                  <a:pos x="360148632" y="332348946"/>
                </a:cxn>
                <a:cxn ang="0">
                  <a:pos x="487349047" y="394855524"/>
                </a:cxn>
                <a:cxn ang="0">
                  <a:pos x="462828769" y="323202124"/>
                </a:cxn>
                <a:cxn ang="0">
                  <a:pos x="472024338" y="269843603"/>
                </a:cxn>
                <a:cxn ang="0">
                  <a:pos x="467426553" y="224107022"/>
                </a:cxn>
                <a:cxn ang="0">
                  <a:pos x="464361364" y="135683625"/>
                </a:cxn>
                <a:cxn ang="0">
                  <a:pos x="331029331" y="172273383"/>
                </a:cxn>
                <a:cxn ang="0">
                  <a:pos x="332561926" y="85373633"/>
                </a:cxn>
                <a:cxn ang="0">
                  <a:pos x="298846079" y="57931932"/>
                </a:cxn>
                <a:cxn ang="0">
                  <a:pos x="219153626" y="22868290"/>
                </a:cxn>
                <a:cxn ang="0">
                  <a:pos x="220686221" y="147880211"/>
                </a:cxn>
                <a:cxn ang="0">
                  <a:pos x="125669058" y="115865099"/>
                </a:cxn>
                <a:cxn ang="0">
                  <a:pos x="72029479" y="143306800"/>
                </a:cxn>
                <a:cxn ang="0">
                  <a:pos x="6130379" y="201238732"/>
                </a:cxn>
                <a:cxn ang="0">
                  <a:pos x="93485806" y="265270192"/>
                </a:cxn>
                <a:cxn ang="0">
                  <a:pos x="65899100" y="307957008"/>
                </a:cxn>
                <a:cxn ang="0">
                  <a:pos x="10728163" y="349118943"/>
                </a:cxn>
                <a:cxn ang="0">
                  <a:pos x="79692453" y="408576992"/>
                </a:cxn>
                <a:cxn ang="0">
                  <a:pos x="157852311" y="414674050"/>
                </a:cxn>
                <a:cxn ang="0">
                  <a:pos x="220686221" y="400953817"/>
                </a:cxn>
                <a:cxn ang="0">
                  <a:pos x="372408153" y="260696781"/>
                </a:cxn>
                <a:cxn ang="0">
                  <a:pos x="245207737" y="317103831"/>
                </a:cxn>
                <a:cxn ang="0">
                  <a:pos x="179307400" y="362840411"/>
                </a:cxn>
                <a:cxn ang="0">
                  <a:pos x="153254526" y="320153594"/>
                </a:cxn>
                <a:cxn ang="0">
                  <a:pos x="275858395" y="385708701"/>
                </a:cxn>
                <a:cxn ang="0">
                  <a:pos x="274325800" y="379610408"/>
                </a:cxn>
                <a:cxn ang="0">
                  <a:pos x="349420469" y="289662129"/>
                </a:cxn>
                <a:cxn ang="0">
                  <a:pos x="352485658" y="278990425"/>
                </a:cxn>
                <a:cxn ang="0">
                  <a:pos x="228349195" y="236303608"/>
                </a:cxn>
                <a:cxn ang="0">
                  <a:pos x="223751411" y="237828490"/>
                </a:cxn>
                <a:cxn ang="0">
                  <a:pos x="332561926" y="218008729"/>
                </a:cxn>
                <a:cxn ang="0">
                  <a:pos x="317237216" y="190567028"/>
                </a:cxn>
                <a:cxn ang="0">
                  <a:pos x="245207737" y="176846794"/>
                </a:cxn>
                <a:cxn ang="0">
                  <a:pos x="275858395" y="163125326"/>
                </a:cxn>
                <a:cxn ang="0">
                  <a:pos x="274325800" y="169223619"/>
                </a:cxn>
              </a:cxnLst>
              <a:rect l="0" t="0" r="0" b="0"/>
              <a:pathLst>
                <a:path w="327" h="360">
                  <a:moveTo>
                    <a:pt x="161" y="359"/>
                  </a:moveTo>
                  <a:cubicBezTo>
                    <a:pt x="159" y="359"/>
                    <a:pt x="157" y="356"/>
                    <a:pt x="157" y="353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144" y="343"/>
                    <a:pt x="144" y="343"/>
                    <a:pt x="144" y="343"/>
                  </a:cubicBezTo>
                  <a:cubicBezTo>
                    <a:pt x="142" y="345"/>
                    <a:pt x="140" y="345"/>
                    <a:pt x="138" y="345"/>
                  </a:cubicBezTo>
                  <a:cubicBezTo>
                    <a:pt x="137" y="344"/>
                    <a:pt x="136" y="344"/>
                    <a:pt x="135" y="343"/>
                  </a:cubicBezTo>
                  <a:cubicBezTo>
                    <a:pt x="133" y="340"/>
                    <a:pt x="133" y="336"/>
                    <a:pt x="136" y="334"/>
                  </a:cubicBezTo>
                  <a:cubicBezTo>
                    <a:pt x="157" y="315"/>
                    <a:pt x="157" y="315"/>
                    <a:pt x="157" y="31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39" y="321"/>
                    <a:pt x="139" y="321"/>
                    <a:pt x="139" y="321"/>
                  </a:cubicBezTo>
                  <a:cubicBezTo>
                    <a:pt x="137" y="322"/>
                    <a:pt x="135" y="323"/>
                    <a:pt x="133" y="322"/>
                  </a:cubicBezTo>
                  <a:cubicBezTo>
                    <a:pt x="131" y="322"/>
                    <a:pt x="130" y="321"/>
                    <a:pt x="130" y="320"/>
                  </a:cubicBezTo>
                  <a:cubicBezTo>
                    <a:pt x="127" y="317"/>
                    <a:pt x="128" y="313"/>
                    <a:pt x="130" y="311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58"/>
                    <a:pt x="157" y="258"/>
                    <a:pt x="157" y="258"/>
                  </a:cubicBezTo>
                  <a:cubicBezTo>
                    <a:pt x="143" y="267"/>
                    <a:pt x="143" y="267"/>
                    <a:pt x="143" y="267"/>
                  </a:cubicBezTo>
                  <a:cubicBezTo>
                    <a:pt x="131" y="246"/>
                    <a:pt x="131" y="246"/>
                    <a:pt x="131" y="246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24" y="294"/>
                    <a:pt x="124" y="294"/>
                    <a:pt x="124" y="294"/>
                  </a:cubicBezTo>
                  <a:cubicBezTo>
                    <a:pt x="124" y="295"/>
                    <a:pt x="124" y="297"/>
                    <a:pt x="124" y="298"/>
                  </a:cubicBezTo>
                  <a:cubicBezTo>
                    <a:pt x="123" y="300"/>
                    <a:pt x="121" y="301"/>
                    <a:pt x="120" y="301"/>
                  </a:cubicBezTo>
                  <a:cubicBezTo>
                    <a:pt x="119" y="302"/>
                    <a:pt x="118" y="302"/>
                    <a:pt x="116" y="301"/>
                  </a:cubicBezTo>
                  <a:cubicBezTo>
                    <a:pt x="114" y="301"/>
                    <a:pt x="113" y="299"/>
                    <a:pt x="112" y="297"/>
                  </a:cubicBezTo>
                  <a:cubicBezTo>
                    <a:pt x="108" y="282"/>
                    <a:pt x="108" y="282"/>
                    <a:pt x="108" y="282"/>
                  </a:cubicBezTo>
                  <a:cubicBezTo>
                    <a:pt x="97" y="299"/>
                    <a:pt x="97" y="299"/>
                    <a:pt x="97" y="299"/>
                  </a:cubicBezTo>
                  <a:cubicBezTo>
                    <a:pt x="96" y="301"/>
                    <a:pt x="93" y="302"/>
                    <a:pt x="90" y="301"/>
                  </a:cubicBezTo>
                  <a:cubicBezTo>
                    <a:pt x="90" y="301"/>
                    <a:pt x="89" y="301"/>
                    <a:pt x="89" y="301"/>
                  </a:cubicBezTo>
                  <a:cubicBezTo>
                    <a:pt x="88" y="300"/>
                    <a:pt x="87" y="299"/>
                    <a:pt x="86" y="297"/>
                  </a:cubicBezTo>
                  <a:cubicBezTo>
                    <a:pt x="86" y="295"/>
                    <a:pt x="86" y="294"/>
                    <a:pt x="87" y="292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1" y="278"/>
                    <a:pt x="80" y="278"/>
                    <a:pt x="79" y="278"/>
                  </a:cubicBezTo>
                  <a:cubicBezTo>
                    <a:pt x="77" y="277"/>
                    <a:pt x="75" y="275"/>
                    <a:pt x="75" y="273"/>
                  </a:cubicBezTo>
                  <a:cubicBezTo>
                    <a:pt x="75" y="272"/>
                    <a:pt x="75" y="270"/>
                    <a:pt x="76" y="269"/>
                  </a:cubicBezTo>
                  <a:cubicBezTo>
                    <a:pt x="77" y="267"/>
                    <a:pt x="78" y="266"/>
                    <a:pt x="80" y="266"/>
                  </a:cubicBezTo>
                  <a:cubicBezTo>
                    <a:pt x="106" y="262"/>
                    <a:pt x="106" y="262"/>
                    <a:pt x="106" y="262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08" y="249"/>
                    <a:pt x="108" y="249"/>
                    <a:pt x="108" y="249"/>
                  </a:cubicBezTo>
                  <a:cubicBezTo>
                    <a:pt x="106" y="226"/>
                    <a:pt x="106" y="226"/>
                    <a:pt x="106" y="226"/>
                  </a:cubicBezTo>
                  <a:cubicBezTo>
                    <a:pt x="92" y="221"/>
                    <a:pt x="92" y="221"/>
                    <a:pt x="92" y="22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59" y="266"/>
                    <a:pt x="59" y="266"/>
                    <a:pt x="59" y="266"/>
                  </a:cubicBezTo>
                  <a:cubicBezTo>
                    <a:pt x="59" y="268"/>
                    <a:pt x="58" y="269"/>
                    <a:pt x="56" y="270"/>
                  </a:cubicBezTo>
                  <a:cubicBezTo>
                    <a:pt x="55" y="271"/>
                    <a:pt x="53" y="271"/>
                    <a:pt x="51" y="271"/>
                  </a:cubicBezTo>
                  <a:cubicBezTo>
                    <a:pt x="48" y="270"/>
                    <a:pt x="46" y="266"/>
                    <a:pt x="47" y="263"/>
                  </a:cubicBezTo>
                  <a:cubicBezTo>
                    <a:pt x="54" y="240"/>
                    <a:pt x="54" y="240"/>
                    <a:pt x="54" y="240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6" y="275"/>
                    <a:pt x="32" y="277"/>
                    <a:pt x="29" y="276"/>
                  </a:cubicBezTo>
                  <a:cubicBezTo>
                    <a:pt x="25" y="275"/>
                    <a:pt x="23" y="271"/>
                    <a:pt x="24" y="268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10" y="261"/>
                    <a:pt x="10" y="261"/>
                    <a:pt x="10" y="261"/>
                  </a:cubicBezTo>
                  <a:cubicBezTo>
                    <a:pt x="7" y="262"/>
                    <a:pt x="3" y="261"/>
                    <a:pt x="1" y="258"/>
                  </a:cubicBezTo>
                  <a:cubicBezTo>
                    <a:pt x="0" y="255"/>
                    <a:pt x="1" y="251"/>
                    <a:pt x="4" y="249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6" y="233"/>
                    <a:pt x="5" y="231"/>
                    <a:pt x="4" y="230"/>
                  </a:cubicBezTo>
                  <a:cubicBezTo>
                    <a:pt x="4" y="228"/>
                    <a:pt x="4" y="227"/>
                    <a:pt x="4" y="225"/>
                  </a:cubicBezTo>
                  <a:cubicBezTo>
                    <a:pt x="6" y="222"/>
                    <a:pt x="9" y="220"/>
                    <a:pt x="13" y="222"/>
                  </a:cubicBezTo>
                  <a:cubicBezTo>
                    <a:pt x="39" y="233"/>
                    <a:pt x="39" y="233"/>
                    <a:pt x="39" y="233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26" y="219"/>
                    <a:pt x="26" y="219"/>
                    <a:pt x="26" y="219"/>
                  </a:cubicBezTo>
                  <a:cubicBezTo>
                    <a:pt x="22" y="217"/>
                    <a:pt x="21" y="214"/>
                    <a:pt x="22" y="210"/>
                  </a:cubicBezTo>
                  <a:cubicBezTo>
                    <a:pt x="24" y="207"/>
                    <a:pt x="27" y="206"/>
                    <a:pt x="31" y="207"/>
                  </a:cubicBezTo>
                  <a:cubicBezTo>
                    <a:pt x="64" y="221"/>
                    <a:pt x="64" y="221"/>
                    <a:pt x="64" y="221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3" y="206"/>
                    <a:pt x="41" y="206"/>
                    <a:pt x="39" y="206"/>
                  </a:cubicBezTo>
                  <a:cubicBezTo>
                    <a:pt x="38" y="205"/>
                    <a:pt x="37" y="205"/>
                    <a:pt x="36" y="204"/>
                  </a:cubicBezTo>
                  <a:cubicBezTo>
                    <a:pt x="34" y="202"/>
                    <a:pt x="34" y="198"/>
                    <a:pt x="36" y="196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6" y="184"/>
                    <a:pt x="25" y="184"/>
                    <a:pt x="25" y="184"/>
                  </a:cubicBezTo>
                  <a:cubicBezTo>
                    <a:pt x="22" y="183"/>
                    <a:pt x="20" y="180"/>
                    <a:pt x="20" y="178"/>
                  </a:cubicBezTo>
                  <a:cubicBezTo>
                    <a:pt x="20" y="176"/>
                    <a:pt x="21" y="175"/>
                    <a:pt x="22" y="173"/>
                  </a:cubicBezTo>
                  <a:cubicBezTo>
                    <a:pt x="23" y="172"/>
                    <a:pt x="25" y="172"/>
                    <a:pt x="2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5" y="159"/>
                    <a:pt x="34" y="157"/>
                    <a:pt x="34" y="155"/>
                  </a:cubicBezTo>
                  <a:cubicBezTo>
                    <a:pt x="34" y="154"/>
                    <a:pt x="35" y="152"/>
                    <a:pt x="36" y="151"/>
                  </a:cubicBezTo>
                  <a:cubicBezTo>
                    <a:pt x="38" y="150"/>
                    <a:pt x="40" y="149"/>
                    <a:pt x="42" y="150"/>
                  </a:cubicBezTo>
                  <a:cubicBezTo>
                    <a:pt x="43" y="150"/>
                    <a:pt x="44" y="151"/>
                    <a:pt x="45" y="152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6" y="151"/>
                    <a:pt x="25" y="152"/>
                    <a:pt x="23" y="151"/>
                  </a:cubicBezTo>
                  <a:cubicBezTo>
                    <a:pt x="21" y="151"/>
                    <a:pt x="20" y="149"/>
                    <a:pt x="19" y="147"/>
                  </a:cubicBezTo>
                  <a:cubicBezTo>
                    <a:pt x="18" y="144"/>
                    <a:pt x="19" y="140"/>
                    <a:pt x="23" y="139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8" y="137"/>
                    <a:pt x="7" y="137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6"/>
                    <a:pt x="2" y="135"/>
                    <a:pt x="1" y="133"/>
                  </a:cubicBezTo>
                  <a:cubicBezTo>
                    <a:pt x="0" y="130"/>
                    <a:pt x="1" y="126"/>
                    <a:pt x="5" y="124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09"/>
                    <a:pt x="0" y="105"/>
                    <a:pt x="2" y="102"/>
                  </a:cubicBezTo>
                  <a:cubicBezTo>
                    <a:pt x="3" y="99"/>
                    <a:pt x="7" y="97"/>
                    <a:pt x="10" y="99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88"/>
                    <a:pt x="21" y="87"/>
                    <a:pt x="22" y="85"/>
                  </a:cubicBezTo>
                  <a:cubicBezTo>
                    <a:pt x="22" y="84"/>
                    <a:pt x="24" y="83"/>
                    <a:pt x="26" y="82"/>
                  </a:cubicBezTo>
                  <a:cubicBezTo>
                    <a:pt x="27" y="82"/>
                    <a:pt x="28" y="82"/>
                    <a:pt x="29" y="82"/>
                  </a:cubicBezTo>
                  <a:cubicBezTo>
                    <a:pt x="31" y="83"/>
                    <a:pt x="33" y="84"/>
                    <a:pt x="34" y="86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3"/>
                    <a:pt x="44" y="92"/>
                    <a:pt x="44" y="90"/>
                  </a:cubicBezTo>
                  <a:cubicBezTo>
                    <a:pt x="45" y="89"/>
                    <a:pt x="47" y="87"/>
                    <a:pt x="48" y="87"/>
                  </a:cubicBezTo>
                  <a:cubicBezTo>
                    <a:pt x="49" y="87"/>
                    <a:pt x="51" y="87"/>
                    <a:pt x="52" y="87"/>
                  </a:cubicBezTo>
                  <a:cubicBezTo>
                    <a:pt x="54" y="88"/>
                    <a:pt x="56" y="89"/>
                    <a:pt x="56" y="91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7" y="85"/>
                    <a:pt x="74" y="82"/>
                    <a:pt x="75" y="79"/>
                  </a:cubicBezTo>
                  <a:cubicBezTo>
                    <a:pt x="75" y="77"/>
                    <a:pt x="76" y="76"/>
                    <a:pt x="77" y="75"/>
                  </a:cubicBezTo>
                  <a:cubicBezTo>
                    <a:pt x="79" y="74"/>
                    <a:pt x="80" y="73"/>
                    <a:pt x="82" y="74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1"/>
                    <a:pt x="88" y="59"/>
                    <a:pt x="88" y="58"/>
                  </a:cubicBezTo>
                  <a:cubicBezTo>
                    <a:pt x="89" y="56"/>
                    <a:pt x="90" y="55"/>
                    <a:pt x="91" y="54"/>
                  </a:cubicBezTo>
                  <a:cubicBezTo>
                    <a:pt x="94" y="52"/>
                    <a:pt x="98" y="53"/>
                    <a:pt x="99" y="56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3" y="53"/>
                    <a:pt x="114" y="52"/>
                    <a:pt x="115" y="51"/>
                  </a:cubicBezTo>
                  <a:cubicBezTo>
                    <a:pt x="118" y="50"/>
                    <a:pt x="122" y="51"/>
                    <a:pt x="124" y="54"/>
                  </a:cubicBezTo>
                  <a:cubicBezTo>
                    <a:pt x="125" y="55"/>
                    <a:pt x="125" y="57"/>
                    <a:pt x="124" y="58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2"/>
                    <a:pt x="128" y="38"/>
                    <a:pt x="130" y="36"/>
                  </a:cubicBezTo>
                  <a:cubicBezTo>
                    <a:pt x="131" y="34"/>
                    <a:pt x="133" y="33"/>
                    <a:pt x="135" y="33"/>
                  </a:cubicBezTo>
                  <a:cubicBezTo>
                    <a:pt x="136" y="33"/>
                    <a:pt x="138" y="34"/>
                    <a:pt x="139" y="35"/>
                  </a:cubicBezTo>
                  <a:cubicBezTo>
                    <a:pt x="157" y="51"/>
                    <a:pt x="157" y="51"/>
                    <a:pt x="157" y="5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1"/>
                    <a:pt x="134" y="19"/>
                    <a:pt x="134" y="18"/>
                  </a:cubicBezTo>
                  <a:cubicBezTo>
                    <a:pt x="134" y="16"/>
                    <a:pt x="134" y="14"/>
                    <a:pt x="135" y="13"/>
                  </a:cubicBezTo>
                  <a:cubicBezTo>
                    <a:pt x="137" y="12"/>
                    <a:pt x="138" y="11"/>
                    <a:pt x="140" y="11"/>
                  </a:cubicBezTo>
                  <a:cubicBezTo>
                    <a:pt x="142" y="11"/>
                    <a:pt x="143" y="12"/>
                    <a:pt x="144" y="13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7" y="3"/>
                    <a:pt x="160" y="0"/>
                    <a:pt x="163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4" y="11"/>
                    <a:pt x="187" y="11"/>
                    <a:pt x="189" y="11"/>
                  </a:cubicBezTo>
                  <a:cubicBezTo>
                    <a:pt x="190" y="12"/>
                    <a:pt x="191" y="12"/>
                    <a:pt x="192" y="13"/>
                  </a:cubicBezTo>
                  <a:cubicBezTo>
                    <a:pt x="193" y="14"/>
                    <a:pt x="193" y="16"/>
                    <a:pt x="193" y="18"/>
                  </a:cubicBezTo>
                  <a:cubicBezTo>
                    <a:pt x="193" y="19"/>
                    <a:pt x="192" y="21"/>
                    <a:pt x="191" y="22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90" y="34"/>
                    <a:pt x="192" y="33"/>
                    <a:pt x="194" y="34"/>
                  </a:cubicBezTo>
                  <a:cubicBezTo>
                    <a:pt x="195" y="34"/>
                    <a:pt x="196" y="35"/>
                    <a:pt x="197" y="36"/>
                  </a:cubicBezTo>
                  <a:cubicBezTo>
                    <a:pt x="198" y="37"/>
                    <a:pt x="199" y="39"/>
                    <a:pt x="199" y="40"/>
                  </a:cubicBezTo>
                  <a:cubicBezTo>
                    <a:pt x="199" y="42"/>
                    <a:pt x="198" y="44"/>
                    <a:pt x="196" y="45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0" y="102"/>
                    <a:pt x="170" y="102"/>
                    <a:pt x="170" y="102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8" y="113"/>
                    <a:pt x="198" y="113"/>
                    <a:pt x="198" y="113"/>
                  </a:cubicBezTo>
                  <a:cubicBezTo>
                    <a:pt x="216" y="84"/>
                    <a:pt x="216" y="84"/>
                    <a:pt x="216" y="84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7"/>
                    <a:pt x="208" y="55"/>
                    <a:pt x="209" y="54"/>
                  </a:cubicBezTo>
                  <a:cubicBezTo>
                    <a:pt x="210" y="52"/>
                    <a:pt x="211" y="51"/>
                    <a:pt x="213" y="51"/>
                  </a:cubicBezTo>
                  <a:cubicBezTo>
                    <a:pt x="214" y="50"/>
                    <a:pt x="216" y="51"/>
                    <a:pt x="217" y="51"/>
                  </a:cubicBezTo>
                  <a:cubicBezTo>
                    <a:pt x="219" y="52"/>
                    <a:pt x="220" y="53"/>
                    <a:pt x="220" y="55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33" y="56"/>
                    <a:pt x="233" y="56"/>
                    <a:pt x="233" y="56"/>
                  </a:cubicBezTo>
                  <a:cubicBezTo>
                    <a:pt x="235" y="54"/>
                    <a:pt x="238" y="53"/>
                    <a:pt x="240" y="54"/>
                  </a:cubicBezTo>
                  <a:cubicBezTo>
                    <a:pt x="241" y="54"/>
                    <a:pt x="241" y="54"/>
                    <a:pt x="242" y="54"/>
                  </a:cubicBezTo>
                  <a:cubicBezTo>
                    <a:pt x="243" y="55"/>
                    <a:pt x="244" y="56"/>
                    <a:pt x="244" y="58"/>
                  </a:cubicBezTo>
                  <a:cubicBezTo>
                    <a:pt x="245" y="60"/>
                    <a:pt x="244" y="61"/>
                    <a:pt x="244" y="63"/>
                  </a:cubicBezTo>
                  <a:cubicBezTo>
                    <a:pt x="235" y="77"/>
                    <a:pt x="235" y="77"/>
                    <a:pt x="235" y="77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2" y="74"/>
                    <a:pt x="252" y="74"/>
                    <a:pt x="253" y="74"/>
                  </a:cubicBezTo>
                  <a:cubicBezTo>
                    <a:pt x="256" y="75"/>
                    <a:pt x="257" y="76"/>
                    <a:pt x="258" y="79"/>
                  </a:cubicBezTo>
                  <a:cubicBezTo>
                    <a:pt x="258" y="80"/>
                    <a:pt x="258" y="82"/>
                    <a:pt x="257" y="83"/>
                  </a:cubicBezTo>
                  <a:cubicBezTo>
                    <a:pt x="256" y="85"/>
                    <a:pt x="254" y="86"/>
                    <a:pt x="253" y="86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35" y="138"/>
                    <a:pt x="235" y="138"/>
                    <a:pt x="235" y="138"/>
                  </a:cubicBezTo>
                  <a:cubicBezTo>
                    <a:pt x="261" y="126"/>
                    <a:pt x="261" y="126"/>
                    <a:pt x="261" y="126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2" y="88"/>
                    <a:pt x="275" y="86"/>
                    <a:pt x="279" y="87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281" y="88"/>
                    <a:pt x="282" y="89"/>
                    <a:pt x="283" y="91"/>
                  </a:cubicBezTo>
                  <a:cubicBezTo>
                    <a:pt x="283" y="92"/>
                    <a:pt x="284" y="94"/>
                    <a:pt x="283" y="95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86" y="114"/>
                    <a:pt x="286" y="114"/>
                    <a:pt x="286" y="114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5" y="83"/>
                    <a:pt x="298" y="81"/>
                    <a:pt x="301" y="82"/>
                  </a:cubicBezTo>
                  <a:cubicBezTo>
                    <a:pt x="303" y="83"/>
                    <a:pt x="305" y="84"/>
                    <a:pt x="305" y="86"/>
                  </a:cubicBezTo>
                  <a:cubicBezTo>
                    <a:pt x="306" y="87"/>
                    <a:pt x="306" y="89"/>
                    <a:pt x="306" y="90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20" y="98"/>
                    <a:pt x="324" y="99"/>
                    <a:pt x="325" y="102"/>
                  </a:cubicBezTo>
                  <a:cubicBezTo>
                    <a:pt x="326" y="104"/>
                    <a:pt x="326" y="105"/>
                    <a:pt x="326" y="107"/>
                  </a:cubicBezTo>
                  <a:cubicBezTo>
                    <a:pt x="325" y="108"/>
                    <a:pt x="324" y="110"/>
                    <a:pt x="322" y="111"/>
                  </a:cubicBezTo>
                  <a:cubicBezTo>
                    <a:pt x="307" y="118"/>
                    <a:pt x="307" y="118"/>
                    <a:pt x="307" y="118"/>
                  </a:cubicBezTo>
                  <a:cubicBezTo>
                    <a:pt x="322" y="125"/>
                    <a:pt x="322" y="125"/>
                    <a:pt x="322" y="125"/>
                  </a:cubicBezTo>
                  <a:cubicBezTo>
                    <a:pt x="326" y="126"/>
                    <a:pt x="327" y="130"/>
                    <a:pt x="326" y="133"/>
                  </a:cubicBezTo>
                  <a:cubicBezTo>
                    <a:pt x="324" y="136"/>
                    <a:pt x="321" y="138"/>
                    <a:pt x="317" y="136"/>
                  </a:cubicBezTo>
                  <a:cubicBezTo>
                    <a:pt x="291" y="125"/>
                    <a:pt x="291" y="125"/>
                    <a:pt x="291" y="125"/>
                  </a:cubicBezTo>
                  <a:cubicBezTo>
                    <a:pt x="282" y="130"/>
                    <a:pt x="282" y="130"/>
                    <a:pt x="282" y="130"/>
                  </a:cubicBezTo>
                  <a:cubicBezTo>
                    <a:pt x="304" y="139"/>
                    <a:pt x="304" y="139"/>
                    <a:pt x="304" y="139"/>
                  </a:cubicBezTo>
                  <a:cubicBezTo>
                    <a:pt x="308" y="141"/>
                    <a:pt x="309" y="144"/>
                    <a:pt x="308" y="148"/>
                  </a:cubicBezTo>
                  <a:cubicBezTo>
                    <a:pt x="306" y="151"/>
                    <a:pt x="303" y="153"/>
                    <a:pt x="299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7" y="150"/>
                    <a:pt x="298" y="151"/>
                    <a:pt x="298" y="151"/>
                  </a:cubicBezTo>
                  <a:cubicBezTo>
                    <a:pt x="299" y="152"/>
                    <a:pt x="300" y="154"/>
                    <a:pt x="300" y="155"/>
                  </a:cubicBezTo>
                  <a:cubicBezTo>
                    <a:pt x="300" y="157"/>
                    <a:pt x="299" y="158"/>
                    <a:pt x="298" y="159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7" y="171"/>
                    <a:pt x="310" y="174"/>
                    <a:pt x="310" y="177"/>
                  </a:cubicBezTo>
                  <a:cubicBezTo>
                    <a:pt x="310" y="179"/>
                    <a:pt x="310" y="180"/>
                    <a:pt x="308" y="182"/>
                  </a:cubicBezTo>
                  <a:cubicBezTo>
                    <a:pt x="307" y="183"/>
                    <a:pt x="306" y="183"/>
                    <a:pt x="304" y="183"/>
                  </a:cubicBezTo>
                  <a:cubicBezTo>
                    <a:pt x="288" y="183"/>
                    <a:pt x="288" y="183"/>
                    <a:pt x="288" y="183"/>
                  </a:cubicBezTo>
                  <a:cubicBezTo>
                    <a:pt x="298" y="195"/>
                    <a:pt x="298" y="195"/>
                    <a:pt x="298" y="195"/>
                  </a:cubicBezTo>
                  <a:cubicBezTo>
                    <a:pt x="301" y="198"/>
                    <a:pt x="300" y="202"/>
                    <a:pt x="298" y="204"/>
                  </a:cubicBezTo>
                  <a:cubicBezTo>
                    <a:pt x="296" y="205"/>
                    <a:pt x="294" y="206"/>
                    <a:pt x="292" y="205"/>
                  </a:cubicBezTo>
                  <a:cubicBezTo>
                    <a:pt x="291" y="205"/>
                    <a:pt x="290" y="204"/>
                    <a:pt x="289" y="203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49" y="183"/>
                    <a:pt x="249" y="183"/>
                    <a:pt x="249" y="183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40" y="210"/>
                    <a:pt x="240" y="210"/>
                    <a:pt x="240" y="210"/>
                  </a:cubicBezTo>
                  <a:cubicBezTo>
                    <a:pt x="263" y="221"/>
                    <a:pt x="263" y="221"/>
                    <a:pt x="263" y="221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8" y="207"/>
                    <a:pt x="299" y="206"/>
                    <a:pt x="300" y="207"/>
                  </a:cubicBezTo>
                  <a:cubicBezTo>
                    <a:pt x="302" y="207"/>
                    <a:pt x="304" y="209"/>
                    <a:pt x="305" y="211"/>
                  </a:cubicBezTo>
                  <a:cubicBezTo>
                    <a:pt x="305" y="212"/>
                    <a:pt x="305" y="214"/>
                    <a:pt x="305" y="215"/>
                  </a:cubicBezTo>
                  <a:cubicBezTo>
                    <a:pt x="304" y="217"/>
                    <a:pt x="303" y="218"/>
                    <a:pt x="301" y="219"/>
                  </a:cubicBezTo>
                  <a:cubicBezTo>
                    <a:pt x="279" y="228"/>
                    <a:pt x="279" y="228"/>
                    <a:pt x="279" y="228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314" y="222"/>
                    <a:pt x="314" y="222"/>
                    <a:pt x="314" y="222"/>
                  </a:cubicBezTo>
                  <a:cubicBezTo>
                    <a:pt x="315" y="221"/>
                    <a:pt x="317" y="221"/>
                    <a:pt x="318" y="222"/>
                  </a:cubicBezTo>
                  <a:cubicBezTo>
                    <a:pt x="320" y="222"/>
                    <a:pt x="322" y="223"/>
                    <a:pt x="322" y="225"/>
                  </a:cubicBezTo>
                  <a:cubicBezTo>
                    <a:pt x="323" y="227"/>
                    <a:pt x="323" y="229"/>
                    <a:pt x="322" y="230"/>
                  </a:cubicBezTo>
                  <a:cubicBezTo>
                    <a:pt x="322" y="232"/>
                    <a:pt x="321" y="233"/>
                    <a:pt x="319" y="234"/>
                  </a:cubicBezTo>
                  <a:cubicBezTo>
                    <a:pt x="303" y="240"/>
                    <a:pt x="303" y="240"/>
                    <a:pt x="303" y="240"/>
                  </a:cubicBezTo>
                  <a:cubicBezTo>
                    <a:pt x="323" y="249"/>
                    <a:pt x="323" y="249"/>
                    <a:pt x="323" y="249"/>
                  </a:cubicBezTo>
                  <a:cubicBezTo>
                    <a:pt x="324" y="250"/>
                    <a:pt x="325" y="252"/>
                    <a:pt x="326" y="253"/>
                  </a:cubicBezTo>
                  <a:cubicBezTo>
                    <a:pt x="326" y="255"/>
                    <a:pt x="326" y="256"/>
                    <a:pt x="326" y="258"/>
                  </a:cubicBezTo>
                  <a:cubicBezTo>
                    <a:pt x="324" y="261"/>
                    <a:pt x="320" y="263"/>
                    <a:pt x="317" y="26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70"/>
                    <a:pt x="303" y="271"/>
                    <a:pt x="302" y="273"/>
                  </a:cubicBezTo>
                  <a:cubicBezTo>
                    <a:pt x="301" y="274"/>
                    <a:pt x="300" y="276"/>
                    <a:pt x="298" y="276"/>
                  </a:cubicBezTo>
                  <a:cubicBezTo>
                    <a:pt x="297" y="276"/>
                    <a:pt x="296" y="276"/>
                    <a:pt x="294" y="276"/>
                  </a:cubicBezTo>
                  <a:cubicBezTo>
                    <a:pt x="292" y="275"/>
                    <a:pt x="291" y="274"/>
                    <a:pt x="290" y="272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5"/>
                    <a:pt x="280" y="267"/>
                    <a:pt x="279" y="268"/>
                  </a:cubicBezTo>
                  <a:cubicBezTo>
                    <a:pt x="278" y="270"/>
                    <a:pt x="277" y="271"/>
                    <a:pt x="275" y="271"/>
                  </a:cubicBezTo>
                  <a:cubicBezTo>
                    <a:pt x="274" y="271"/>
                    <a:pt x="273" y="271"/>
                    <a:pt x="272" y="271"/>
                  </a:cubicBezTo>
                  <a:cubicBezTo>
                    <a:pt x="270" y="270"/>
                    <a:pt x="268" y="269"/>
                    <a:pt x="267" y="267"/>
                  </a:cubicBezTo>
                  <a:cubicBezTo>
                    <a:pt x="258" y="232"/>
                    <a:pt x="258" y="232"/>
                    <a:pt x="258" y="232"/>
                  </a:cubicBezTo>
                  <a:cubicBezTo>
                    <a:pt x="235" y="221"/>
                    <a:pt x="235" y="221"/>
                    <a:pt x="235" y="221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56" y="267"/>
                    <a:pt x="258" y="270"/>
                    <a:pt x="257" y="273"/>
                  </a:cubicBezTo>
                  <a:cubicBezTo>
                    <a:pt x="257" y="275"/>
                    <a:pt x="256" y="276"/>
                    <a:pt x="255" y="277"/>
                  </a:cubicBezTo>
                  <a:cubicBezTo>
                    <a:pt x="254" y="278"/>
                    <a:pt x="252" y="279"/>
                    <a:pt x="250" y="278"/>
                  </a:cubicBezTo>
                  <a:cubicBezTo>
                    <a:pt x="235" y="276"/>
                    <a:pt x="235" y="276"/>
                    <a:pt x="235" y="276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6" y="294"/>
                    <a:pt x="246" y="296"/>
                    <a:pt x="246" y="297"/>
                  </a:cubicBezTo>
                  <a:cubicBezTo>
                    <a:pt x="246" y="299"/>
                    <a:pt x="245" y="300"/>
                    <a:pt x="243" y="301"/>
                  </a:cubicBezTo>
                  <a:cubicBezTo>
                    <a:pt x="241" y="303"/>
                    <a:pt x="237" y="302"/>
                    <a:pt x="235" y="299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9" y="300"/>
                    <a:pt x="216" y="302"/>
                    <a:pt x="212" y="301"/>
                  </a:cubicBezTo>
                  <a:cubicBezTo>
                    <a:pt x="209" y="300"/>
                    <a:pt x="207" y="297"/>
                    <a:pt x="208" y="294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03" y="247"/>
                    <a:pt x="203" y="247"/>
                    <a:pt x="203" y="247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83" y="267"/>
                    <a:pt x="183" y="267"/>
                    <a:pt x="183" y="267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96" y="311"/>
                    <a:pt x="196" y="311"/>
                    <a:pt x="196" y="311"/>
                  </a:cubicBezTo>
                  <a:cubicBezTo>
                    <a:pt x="199" y="314"/>
                    <a:pt x="199" y="318"/>
                    <a:pt x="197" y="320"/>
                  </a:cubicBezTo>
                  <a:cubicBezTo>
                    <a:pt x="195" y="322"/>
                    <a:pt x="193" y="323"/>
                    <a:pt x="190" y="322"/>
                  </a:cubicBezTo>
                  <a:cubicBezTo>
                    <a:pt x="189" y="322"/>
                    <a:pt x="188" y="321"/>
                    <a:pt x="188" y="321"/>
                  </a:cubicBezTo>
                  <a:cubicBezTo>
                    <a:pt x="170" y="305"/>
                    <a:pt x="170" y="305"/>
                    <a:pt x="170" y="305"/>
                  </a:cubicBezTo>
                  <a:cubicBezTo>
                    <a:pt x="170" y="315"/>
                    <a:pt x="170" y="315"/>
                    <a:pt x="170" y="315"/>
                  </a:cubicBezTo>
                  <a:cubicBezTo>
                    <a:pt x="191" y="334"/>
                    <a:pt x="191" y="334"/>
                    <a:pt x="191" y="334"/>
                  </a:cubicBezTo>
                  <a:cubicBezTo>
                    <a:pt x="193" y="336"/>
                    <a:pt x="194" y="340"/>
                    <a:pt x="191" y="343"/>
                  </a:cubicBezTo>
                  <a:cubicBezTo>
                    <a:pt x="190" y="345"/>
                    <a:pt x="187" y="345"/>
                    <a:pt x="185" y="345"/>
                  </a:cubicBezTo>
                  <a:cubicBezTo>
                    <a:pt x="184" y="344"/>
                    <a:pt x="183" y="344"/>
                    <a:pt x="182" y="343"/>
                  </a:cubicBezTo>
                  <a:cubicBezTo>
                    <a:pt x="170" y="332"/>
                    <a:pt x="170" y="332"/>
                    <a:pt x="170" y="332"/>
                  </a:cubicBezTo>
                  <a:cubicBezTo>
                    <a:pt x="170" y="353"/>
                    <a:pt x="170" y="353"/>
                    <a:pt x="170" y="353"/>
                  </a:cubicBezTo>
                  <a:cubicBezTo>
                    <a:pt x="170" y="355"/>
                    <a:pt x="169" y="357"/>
                    <a:pt x="168" y="358"/>
                  </a:cubicBezTo>
                  <a:cubicBezTo>
                    <a:pt x="166" y="359"/>
                    <a:pt x="165" y="360"/>
                    <a:pt x="163" y="360"/>
                  </a:cubicBezTo>
                  <a:cubicBezTo>
                    <a:pt x="163" y="360"/>
                    <a:pt x="162" y="360"/>
                    <a:pt x="161" y="359"/>
                  </a:cubicBezTo>
                  <a:close/>
                  <a:moveTo>
                    <a:pt x="160" y="326"/>
                  </a:moveTo>
                  <a:cubicBezTo>
                    <a:pt x="160" y="353"/>
                    <a:pt x="160" y="353"/>
                    <a:pt x="160" y="353"/>
                  </a:cubicBezTo>
                  <a:cubicBezTo>
                    <a:pt x="160" y="355"/>
                    <a:pt x="161" y="357"/>
                    <a:pt x="163" y="357"/>
                  </a:cubicBezTo>
                  <a:cubicBezTo>
                    <a:pt x="164" y="357"/>
                    <a:pt x="165" y="357"/>
                    <a:pt x="166" y="356"/>
                  </a:cubicBezTo>
                  <a:cubicBezTo>
                    <a:pt x="166" y="355"/>
                    <a:pt x="167" y="354"/>
                    <a:pt x="167" y="353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84" y="341"/>
                    <a:pt x="184" y="341"/>
                    <a:pt x="184" y="341"/>
                  </a:cubicBezTo>
                  <a:cubicBezTo>
                    <a:pt x="186" y="343"/>
                    <a:pt x="188" y="342"/>
                    <a:pt x="189" y="341"/>
                  </a:cubicBezTo>
                  <a:cubicBezTo>
                    <a:pt x="191" y="339"/>
                    <a:pt x="190" y="337"/>
                    <a:pt x="189" y="336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90" y="319"/>
                    <a:pt x="190" y="319"/>
                    <a:pt x="190" y="319"/>
                  </a:cubicBezTo>
                  <a:cubicBezTo>
                    <a:pt x="191" y="320"/>
                    <a:pt x="193" y="320"/>
                    <a:pt x="195" y="318"/>
                  </a:cubicBezTo>
                  <a:cubicBezTo>
                    <a:pt x="196" y="317"/>
                    <a:pt x="196" y="315"/>
                    <a:pt x="194" y="313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182" y="263"/>
                    <a:pt x="182" y="263"/>
                    <a:pt x="182" y="26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205" y="245"/>
                    <a:pt x="205" y="245"/>
                    <a:pt x="205" y="245"/>
                  </a:cubicBezTo>
                  <a:cubicBezTo>
                    <a:pt x="219" y="268"/>
                    <a:pt x="219" y="268"/>
                    <a:pt x="219" y="268"/>
                  </a:cubicBezTo>
                  <a:cubicBezTo>
                    <a:pt x="211" y="295"/>
                    <a:pt x="211" y="295"/>
                    <a:pt x="211" y="295"/>
                  </a:cubicBezTo>
                  <a:cubicBezTo>
                    <a:pt x="210" y="296"/>
                    <a:pt x="211" y="298"/>
                    <a:pt x="213" y="299"/>
                  </a:cubicBezTo>
                  <a:cubicBezTo>
                    <a:pt x="215" y="299"/>
                    <a:pt x="217" y="298"/>
                    <a:pt x="217" y="296"/>
                  </a:cubicBezTo>
                  <a:cubicBezTo>
                    <a:pt x="224" y="275"/>
                    <a:pt x="224" y="275"/>
                    <a:pt x="224" y="275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9"/>
                    <a:pt x="240" y="300"/>
                    <a:pt x="242" y="299"/>
                  </a:cubicBezTo>
                  <a:cubicBezTo>
                    <a:pt x="243" y="298"/>
                    <a:pt x="243" y="297"/>
                    <a:pt x="243" y="297"/>
                  </a:cubicBezTo>
                  <a:cubicBezTo>
                    <a:pt x="244" y="296"/>
                    <a:pt x="243" y="295"/>
                    <a:pt x="243" y="294"/>
                  </a:cubicBezTo>
                  <a:cubicBezTo>
                    <a:pt x="229" y="272"/>
                    <a:pt x="229" y="272"/>
                    <a:pt x="229" y="272"/>
                  </a:cubicBezTo>
                  <a:cubicBezTo>
                    <a:pt x="251" y="276"/>
                    <a:pt x="251" y="276"/>
                    <a:pt x="251" y="276"/>
                  </a:cubicBezTo>
                  <a:cubicBezTo>
                    <a:pt x="252" y="276"/>
                    <a:pt x="253" y="276"/>
                    <a:pt x="253" y="275"/>
                  </a:cubicBezTo>
                  <a:cubicBezTo>
                    <a:pt x="254" y="275"/>
                    <a:pt x="255" y="274"/>
                    <a:pt x="255" y="273"/>
                  </a:cubicBezTo>
                  <a:cubicBezTo>
                    <a:pt x="255" y="271"/>
                    <a:pt x="254" y="269"/>
                    <a:pt x="252" y="269"/>
                  </a:cubicBezTo>
                  <a:cubicBezTo>
                    <a:pt x="225" y="264"/>
                    <a:pt x="225" y="264"/>
                    <a:pt x="225" y="264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35" y="218"/>
                    <a:pt x="235" y="218"/>
                    <a:pt x="235" y="218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70" y="266"/>
                    <a:pt x="270" y="266"/>
                    <a:pt x="270" y="266"/>
                  </a:cubicBezTo>
                  <a:cubicBezTo>
                    <a:pt x="271" y="268"/>
                    <a:pt x="273" y="269"/>
                    <a:pt x="275" y="268"/>
                  </a:cubicBezTo>
                  <a:cubicBezTo>
                    <a:pt x="276" y="268"/>
                    <a:pt x="276" y="268"/>
                    <a:pt x="277" y="267"/>
                  </a:cubicBezTo>
                  <a:cubicBezTo>
                    <a:pt x="277" y="266"/>
                    <a:pt x="277" y="265"/>
                    <a:pt x="277" y="264"/>
                  </a:cubicBezTo>
                  <a:cubicBezTo>
                    <a:pt x="269" y="235"/>
                    <a:pt x="269" y="235"/>
                    <a:pt x="269" y="235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93" y="271"/>
                    <a:pt x="293" y="271"/>
                    <a:pt x="293" y="271"/>
                  </a:cubicBezTo>
                  <a:cubicBezTo>
                    <a:pt x="293" y="273"/>
                    <a:pt x="295" y="274"/>
                    <a:pt x="297" y="273"/>
                  </a:cubicBezTo>
                  <a:cubicBezTo>
                    <a:pt x="298" y="273"/>
                    <a:pt x="299" y="272"/>
                    <a:pt x="299" y="272"/>
                  </a:cubicBezTo>
                  <a:cubicBezTo>
                    <a:pt x="300" y="271"/>
                    <a:pt x="300" y="270"/>
                    <a:pt x="300" y="269"/>
                  </a:cubicBezTo>
                  <a:cubicBezTo>
                    <a:pt x="293" y="247"/>
                    <a:pt x="293" y="247"/>
                    <a:pt x="293" y="247"/>
                  </a:cubicBezTo>
                  <a:cubicBezTo>
                    <a:pt x="318" y="259"/>
                    <a:pt x="318" y="259"/>
                    <a:pt x="318" y="259"/>
                  </a:cubicBezTo>
                  <a:cubicBezTo>
                    <a:pt x="320" y="259"/>
                    <a:pt x="322" y="259"/>
                    <a:pt x="323" y="257"/>
                  </a:cubicBezTo>
                  <a:cubicBezTo>
                    <a:pt x="324" y="256"/>
                    <a:pt x="324" y="255"/>
                    <a:pt x="323" y="254"/>
                  </a:cubicBezTo>
                  <a:cubicBezTo>
                    <a:pt x="323" y="253"/>
                    <a:pt x="322" y="252"/>
                    <a:pt x="321" y="252"/>
                  </a:cubicBezTo>
                  <a:cubicBezTo>
                    <a:pt x="297" y="240"/>
                    <a:pt x="297" y="240"/>
                    <a:pt x="297" y="240"/>
                  </a:cubicBezTo>
                  <a:cubicBezTo>
                    <a:pt x="318" y="231"/>
                    <a:pt x="318" y="231"/>
                    <a:pt x="318" y="231"/>
                  </a:cubicBezTo>
                  <a:cubicBezTo>
                    <a:pt x="319" y="231"/>
                    <a:pt x="320" y="230"/>
                    <a:pt x="320" y="229"/>
                  </a:cubicBezTo>
                  <a:cubicBezTo>
                    <a:pt x="320" y="228"/>
                    <a:pt x="320" y="227"/>
                    <a:pt x="320" y="226"/>
                  </a:cubicBezTo>
                  <a:cubicBezTo>
                    <a:pt x="319" y="225"/>
                    <a:pt x="317" y="224"/>
                    <a:pt x="315" y="224"/>
                  </a:cubicBezTo>
                  <a:cubicBezTo>
                    <a:pt x="288" y="236"/>
                    <a:pt x="288" y="236"/>
                    <a:pt x="288" y="236"/>
                  </a:cubicBezTo>
                  <a:cubicBezTo>
                    <a:pt x="272" y="228"/>
                    <a:pt x="272" y="228"/>
                    <a:pt x="272" y="228"/>
                  </a:cubicBezTo>
                  <a:cubicBezTo>
                    <a:pt x="300" y="216"/>
                    <a:pt x="300" y="216"/>
                    <a:pt x="300" y="216"/>
                  </a:cubicBezTo>
                  <a:cubicBezTo>
                    <a:pt x="301" y="216"/>
                    <a:pt x="302" y="215"/>
                    <a:pt x="302" y="214"/>
                  </a:cubicBezTo>
                  <a:cubicBezTo>
                    <a:pt x="302" y="214"/>
                    <a:pt x="302" y="213"/>
                    <a:pt x="302" y="212"/>
                  </a:cubicBezTo>
                  <a:cubicBezTo>
                    <a:pt x="301" y="210"/>
                    <a:pt x="299" y="209"/>
                    <a:pt x="297" y="210"/>
                  </a:cubicBezTo>
                  <a:cubicBezTo>
                    <a:pt x="263" y="224"/>
                    <a:pt x="263" y="224"/>
                    <a:pt x="263" y="224"/>
                  </a:cubicBezTo>
                  <a:cubicBezTo>
                    <a:pt x="238" y="212"/>
                    <a:pt x="238" y="212"/>
                    <a:pt x="238" y="212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48" y="181"/>
                    <a:pt x="248" y="181"/>
                    <a:pt x="248" y="181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3" y="203"/>
                    <a:pt x="295" y="203"/>
                    <a:pt x="296" y="202"/>
                  </a:cubicBezTo>
                  <a:cubicBezTo>
                    <a:pt x="297" y="201"/>
                    <a:pt x="298" y="198"/>
                    <a:pt x="296" y="197"/>
                  </a:cubicBezTo>
                  <a:cubicBezTo>
                    <a:pt x="282" y="181"/>
                    <a:pt x="282" y="181"/>
                    <a:pt x="282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5" y="181"/>
                    <a:pt x="306" y="180"/>
                    <a:pt x="307" y="180"/>
                  </a:cubicBezTo>
                  <a:cubicBezTo>
                    <a:pt x="307" y="179"/>
                    <a:pt x="308" y="178"/>
                    <a:pt x="308" y="177"/>
                  </a:cubicBezTo>
                  <a:cubicBezTo>
                    <a:pt x="308" y="176"/>
                    <a:pt x="306" y="174"/>
                    <a:pt x="304" y="174"/>
                  </a:cubicBezTo>
                  <a:cubicBezTo>
                    <a:pt x="282" y="174"/>
                    <a:pt x="282" y="174"/>
                    <a:pt x="282" y="174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7" y="157"/>
                    <a:pt x="297" y="156"/>
                    <a:pt x="297" y="155"/>
                  </a:cubicBezTo>
                  <a:cubicBezTo>
                    <a:pt x="297" y="154"/>
                    <a:pt x="297" y="153"/>
                    <a:pt x="296" y="153"/>
                  </a:cubicBezTo>
                  <a:cubicBezTo>
                    <a:pt x="295" y="152"/>
                    <a:pt x="293" y="152"/>
                    <a:pt x="291" y="153"/>
                  </a:cubicBezTo>
                  <a:cubicBezTo>
                    <a:pt x="273" y="174"/>
                    <a:pt x="273" y="174"/>
                    <a:pt x="273" y="174"/>
                  </a:cubicBezTo>
                  <a:cubicBezTo>
                    <a:pt x="242" y="174"/>
                    <a:pt x="242" y="174"/>
                    <a:pt x="242" y="174"/>
                  </a:cubicBezTo>
                  <a:cubicBezTo>
                    <a:pt x="232" y="164"/>
                    <a:pt x="232" y="164"/>
                    <a:pt x="232" y="164"/>
                  </a:cubicBezTo>
                  <a:cubicBezTo>
                    <a:pt x="238" y="148"/>
                    <a:pt x="238" y="148"/>
                    <a:pt x="238" y="148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49"/>
                    <a:pt x="305" y="148"/>
                    <a:pt x="305" y="147"/>
                  </a:cubicBezTo>
                  <a:cubicBezTo>
                    <a:pt x="306" y="145"/>
                    <a:pt x="305" y="143"/>
                    <a:pt x="303" y="142"/>
                  </a:cubicBezTo>
                  <a:cubicBezTo>
                    <a:pt x="275" y="130"/>
                    <a:pt x="275" y="130"/>
                    <a:pt x="275" y="130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20" y="135"/>
                    <a:pt x="323" y="134"/>
                    <a:pt x="323" y="132"/>
                  </a:cubicBezTo>
                  <a:cubicBezTo>
                    <a:pt x="324" y="130"/>
                    <a:pt x="323" y="128"/>
                    <a:pt x="321" y="127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21" y="108"/>
                    <a:pt x="321" y="108"/>
                    <a:pt x="321" y="108"/>
                  </a:cubicBezTo>
                  <a:cubicBezTo>
                    <a:pt x="322" y="108"/>
                    <a:pt x="323" y="107"/>
                    <a:pt x="323" y="106"/>
                  </a:cubicBezTo>
                  <a:cubicBezTo>
                    <a:pt x="323" y="105"/>
                    <a:pt x="323" y="104"/>
                    <a:pt x="323" y="103"/>
                  </a:cubicBezTo>
                  <a:cubicBezTo>
                    <a:pt x="322" y="101"/>
                    <a:pt x="320" y="101"/>
                    <a:pt x="318" y="101"/>
                  </a:cubicBezTo>
                  <a:cubicBezTo>
                    <a:pt x="297" y="112"/>
                    <a:pt x="297" y="112"/>
                    <a:pt x="297" y="112"/>
                  </a:cubicBezTo>
                  <a:cubicBezTo>
                    <a:pt x="303" y="89"/>
                    <a:pt x="303" y="89"/>
                    <a:pt x="303" y="89"/>
                  </a:cubicBezTo>
                  <a:cubicBezTo>
                    <a:pt x="303" y="89"/>
                    <a:pt x="303" y="88"/>
                    <a:pt x="303" y="87"/>
                  </a:cubicBezTo>
                  <a:cubicBezTo>
                    <a:pt x="303" y="86"/>
                    <a:pt x="302" y="85"/>
                    <a:pt x="301" y="85"/>
                  </a:cubicBezTo>
                  <a:cubicBezTo>
                    <a:pt x="299" y="84"/>
                    <a:pt x="297" y="85"/>
                    <a:pt x="296" y="87"/>
                  </a:cubicBezTo>
                  <a:cubicBezTo>
                    <a:pt x="288" y="116"/>
                    <a:pt x="288" y="116"/>
                    <a:pt x="288" y="116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1" y="93"/>
                    <a:pt x="281" y="93"/>
                    <a:pt x="280" y="92"/>
                  </a:cubicBezTo>
                  <a:cubicBezTo>
                    <a:pt x="280" y="91"/>
                    <a:pt x="279" y="90"/>
                    <a:pt x="278" y="90"/>
                  </a:cubicBezTo>
                  <a:cubicBezTo>
                    <a:pt x="276" y="89"/>
                    <a:pt x="274" y="90"/>
                    <a:pt x="273" y="92"/>
                  </a:cubicBezTo>
                  <a:cubicBezTo>
                    <a:pt x="263" y="128"/>
                    <a:pt x="263" y="128"/>
                    <a:pt x="263" y="128"/>
                  </a:cubicBezTo>
                  <a:cubicBezTo>
                    <a:pt x="235" y="141"/>
                    <a:pt x="235" y="141"/>
                    <a:pt x="235" y="141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25" y="88"/>
                    <a:pt x="225" y="88"/>
                    <a:pt x="225" y="88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3" y="83"/>
                    <a:pt x="254" y="82"/>
                    <a:pt x="254" y="82"/>
                  </a:cubicBezTo>
                  <a:cubicBezTo>
                    <a:pt x="255" y="81"/>
                    <a:pt x="255" y="80"/>
                    <a:pt x="255" y="79"/>
                  </a:cubicBezTo>
                  <a:cubicBezTo>
                    <a:pt x="255" y="77"/>
                    <a:pt x="253" y="76"/>
                    <a:pt x="251" y="77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41" y="61"/>
                    <a:pt x="241" y="61"/>
                    <a:pt x="241" y="61"/>
                  </a:cubicBezTo>
                  <a:cubicBezTo>
                    <a:pt x="242" y="60"/>
                    <a:pt x="242" y="60"/>
                    <a:pt x="242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39" y="56"/>
                    <a:pt x="237" y="56"/>
                    <a:pt x="236" y="58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55"/>
                    <a:pt x="217" y="54"/>
                    <a:pt x="216" y="54"/>
                  </a:cubicBezTo>
                  <a:cubicBezTo>
                    <a:pt x="215" y="53"/>
                    <a:pt x="214" y="53"/>
                    <a:pt x="213" y="53"/>
                  </a:cubicBezTo>
                  <a:cubicBezTo>
                    <a:pt x="212" y="54"/>
                    <a:pt x="212" y="54"/>
                    <a:pt x="211" y="55"/>
                  </a:cubicBezTo>
                  <a:cubicBezTo>
                    <a:pt x="211" y="56"/>
                    <a:pt x="211" y="57"/>
                    <a:pt x="211" y="58"/>
                  </a:cubicBezTo>
                  <a:cubicBezTo>
                    <a:pt x="219" y="84"/>
                    <a:pt x="219" y="84"/>
                    <a:pt x="219" y="84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194" y="116"/>
                    <a:pt x="194" y="116"/>
                    <a:pt x="194" y="116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2"/>
                    <a:pt x="196" y="41"/>
                    <a:pt x="196" y="40"/>
                  </a:cubicBezTo>
                  <a:cubicBezTo>
                    <a:pt x="196" y="39"/>
                    <a:pt x="196" y="38"/>
                    <a:pt x="195" y="38"/>
                  </a:cubicBezTo>
                  <a:cubicBezTo>
                    <a:pt x="194" y="36"/>
                    <a:pt x="191" y="36"/>
                    <a:pt x="190" y="3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19"/>
                    <a:pt x="190" y="19"/>
                    <a:pt x="190" y="18"/>
                  </a:cubicBezTo>
                  <a:cubicBezTo>
                    <a:pt x="191" y="17"/>
                    <a:pt x="190" y="16"/>
                    <a:pt x="190" y="15"/>
                  </a:cubicBezTo>
                  <a:cubicBezTo>
                    <a:pt x="188" y="13"/>
                    <a:pt x="186" y="13"/>
                    <a:pt x="184" y="15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4"/>
                    <a:pt x="165" y="3"/>
                    <a:pt x="163" y="3"/>
                  </a:cubicBezTo>
                  <a:cubicBezTo>
                    <a:pt x="161" y="3"/>
                    <a:pt x="160" y="4"/>
                    <a:pt x="160" y="6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2" y="14"/>
                    <a:pt x="141" y="14"/>
                    <a:pt x="140" y="14"/>
                  </a:cubicBezTo>
                  <a:cubicBezTo>
                    <a:pt x="139" y="14"/>
                    <a:pt x="138" y="14"/>
                    <a:pt x="137" y="15"/>
                  </a:cubicBezTo>
                  <a:cubicBezTo>
                    <a:pt x="137" y="16"/>
                    <a:pt x="136" y="17"/>
                    <a:pt x="136" y="18"/>
                  </a:cubicBezTo>
                  <a:cubicBezTo>
                    <a:pt x="137" y="19"/>
                    <a:pt x="137" y="19"/>
                    <a:pt x="138" y="2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7"/>
                    <a:pt x="136" y="36"/>
                    <a:pt x="135" y="36"/>
                  </a:cubicBezTo>
                  <a:cubicBezTo>
                    <a:pt x="134" y="36"/>
                    <a:pt x="133" y="37"/>
                    <a:pt x="132" y="37"/>
                  </a:cubicBezTo>
                  <a:cubicBezTo>
                    <a:pt x="131" y="39"/>
                    <a:pt x="131" y="41"/>
                    <a:pt x="132" y="43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22" y="57"/>
                    <a:pt x="122" y="57"/>
                    <a:pt x="122" y="57"/>
                  </a:cubicBezTo>
                  <a:cubicBezTo>
                    <a:pt x="122" y="57"/>
                    <a:pt x="122" y="56"/>
                    <a:pt x="121" y="55"/>
                  </a:cubicBezTo>
                  <a:cubicBezTo>
                    <a:pt x="120" y="53"/>
                    <a:pt x="118" y="53"/>
                    <a:pt x="117" y="54"/>
                  </a:cubicBezTo>
                  <a:cubicBezTo>
                    <a:pt x="116" y="54"/>
                    <a:pt x="115" y="55"/>
                    <a:pt x="115" y="56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6" y="56"/>
                    <a:pt x="94" y="56"/>
                    <a:pt x="92" y="56"/>
                  </a:cubicBezTo>
                  <a:cubicBezTo>
                    <a:pt x="92" y="57"/>
                    <a:pt x="91" y="58"/>
                    <a:pt x="91" y="59"/>
                  </a:cubicBezTo>
                  <a:cubicBezTo>
                    <a:pt x="91" y="59"/>
                    <a:pt x="91" y="60"/>
                    <a:pt x="91" y="61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1" y="76"/>
                    <a:pt x="80" y="76"/>
                    <a:pt x="79" y="77"/>
                  </a:cubicBezTo>
                  <a:cubicBezTo>
                    <a:pt x="78" y="77"/>
                    <a:pt x="78" y="78"/>
                    <a:pt x="78" y="79"/>
                  </a:cubicBezTo>
                  <a:cubicBezTo>
                    <a:pt x="77" y="81"/>
                    <a:pt x="79" y="83"/>
                    <a:pt x="80" y="8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3" y="90"/>
                    <a:pt x="51" y="89"/>
                    <a:pt x="49" y="90"/>
                  </a:cubicBezTo>
                  <a:cubicBezTo>
                    <a:pt x="48" y="90"/>
                    <a:pt x="47" y="91"/>
                    <a:pt x="47" y="92"/>
                  </a:cubicBezTo>
                  <a:cubicBezTo>
                    <a:pt x="46" y="92"/>
                    <a:pt x="46" y="93"/>
                    <a:pt x="47" y="94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0" y="85"/>
                    <a:pt x="28" y="84"/>
                    <a:pt x="26" y="85"/>
                  </a:cubicBezTo>
                  <a:cubicBezTo>
                    <a:pt x="25" y="85"/>
                    <a:pt x="25" y="86"/>
                    <a:pt x="24" y="87"/>
                  </a:cubicBezTo>
                  <a:cubicBezTo>
                    <a:pt x="24" y="87"/>
                    <a:pt x="24" y="88"/>
                    <a:pt x="24" y="89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7" y="100"/>
                    <a:pt x="5" y="101"/>
                    <a:pt x="4" y="103"/>
                  </a:cubicBezTo>
                  <a:cubicBezTo>
                    <a:pt x="3" y="105"/>
                    <a:pt x="4" y="107"/>
                    <a:pt x="6" y="108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4" y="128"/>
                    <a:pt x="3" y="130"/>
                    <a:pt x="4" y="132"/>
                  </a:cubicBezTo>
                  <a:cubicBezTo>
                    <a:pt x="4" y="133"/>
                    <a:pt x="5" y="133"/>
                    <a:pt x="6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7" y="134"/>
                    <a:pt x="8" y="134"/>
                    <a:pt x="8" y="13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2" y="142"/>
                    <a:pt x="21" y="145"/>
                    <a:pt x="22" y="146"/>
                  </a:cubicBezTo>
                  <a:cubicBezTo>
                    <a:pt x="22" y="148"/>
                    <a:pt x="25" y="149"/>
                    <a:pt x="26" y="148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2" y="152"/>
                    <a:pt x="39" y="152"/>
                    <a:pt x="38" y="153"/>
                  </a:cubicBezTo>
                  <a:cubicBezTo>
                    <a:pt x="37" y="154"/>
                    <a:pt x="37" y="155"/>
                    <a:pt x="37" y="156"/>
                  </a:cubicBezTo>
                  <a:cubicBezTo>
                    <a:pt x="37" y="156"/>
                    <a:pt x="37" y="157"/>
                    <a:pt x="38" y="158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5" y="174"/>
                    <a:pt x="25" y="175"/>
                    <a:pt x="24" y="175"/>
                  </a:cubicBezTo>
                  <a:cubicBezTo>
                    <a:pt x="23" y="176"/>
                    <a:pt x="23" y="177"/>
                    <a:pt x="23" y="178"/>
                  </a:cubicBezTo>
                  <a:cubicBezTo>
                    <a:pt x="23" y="180"/>
                    <a:pt x="25" y="181"/>
                    <a:pt x="26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9"/>
                    <a:pt x="37" y="201"/>
                    <a:pt x="38" y="202"/>
                  </a:cubicBezTo>
                  <a:cubicBezTo>
                    <a:pt x="39" y="203"/>
                    <a:pt x="42" y="203"/>
                    <a:pt x="43" y="202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28" y="209"/>
                    <a:pt x="26" y="210"/>
                    <a:pt x="25" y="211"/>
                  </a:cubicBezTo>
                  <a:cubicBezTo>
                    <a:pt x="24" y="213"/>
                    <a:pt x="25" y="215"/>
                    <a:pt x="27" y="216"/>
                  </a:cubicBezTo>
                  <a:cubicBezTo>
                    <a:pt x="55" y="228"/>
                    <a:pt x="55" y="228"/>
                    <a:pt x="55" y="228"/>
                  </a:cubicBezTo>
                  <a:cubicBezTo>
                    <a:pt x="39" y="236"/>
                    <a:pt x="39" y="236"/>
                    <a:pt x="39" y="236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0" y="223"/>
                    <a:pt x="8" y="224"/>
                    <a:pt x="7" y="226"/>
                  </a:cubicBezTo>
                  <a:cubicBezTo>
                    <a:pt x="6" y="227"/>
                    <a:pt x="6" y="228"/>
                    <a:pt x="7" y="229"/>
                  </a:cubicBezTo>
                  <a:cubicBezTo>
                    <a:pt x="7" y="230"/>
                    <a:pt x="8" y="230"/>
                    <a:pt x="9" y="231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4" y="253"/>
                    <a:pt x="3" y="255"/>
                    <a:pt x="4" y="257"/>
                  </a:cubicBezTo>
                  <a:cubicBezTo>
                    <a:pt x="5" y="258"/>
                    <a:pt x="7" y="259"/>
                    <a:pt x="9" y="258"/>
                  </a:cubicBezTo>
                  <a:cubicBezTo>
                    <a:pt x="33" y="246"/>
                    <a:pt x="33" y="246"/>
                    <a:pt x="33" y="246"/>
                  </a:cubicBezTo>
                  <a:cubicBezTo>
                    <a:pt x="27" y="269"/>
                    <a:pt x="27" y="269"/>
                    <a:pt x="27" y="269"/>
                  </a:cubicBezTo>
                  <a:cubicBezTo>
                    <a:pt x="26" y="271"/>
                    <a:pt x="28" y="273"/>
                    <a:pt x="29" y="273"/>
                  </a:cubicBezTo>
                  <a:cubicBezTo>
                    <a:pt x="31" y="274"/>
                    <a:pt x="33" y="273"/>
                    <a:pt x="34" y="271"/>
                  </a:cubicBezTo>
                  <a:cubicBezTo>
                    <a:pt x="42" y="242"/>
                    <a:pt x="42" y="242"/>
                    <a:pt x="42" y="242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0" y="264"/>
                    <a:pt x="50" y="264"/>
                    <a:pt x="50" y="264"/>
                  </a:cubicBezTo>
                  <a:cubicBezTo>
                    <a:pt x="49" y="266"/>
                    <a:pt x="50" y="268"/>
                    <a:pt x="52" y="268"/>
                  </a:cubicBezTo>
                  <a:cubicBezTo>
                    <a:pt x="53" y="268"/>
                    <a:pt x="54" y="268"/>
                    <a:pt x="55" y="268"/>
                  </a:cubicBezTo>
                  <a:cubicBezTo>
                    <a:pt x="56" y="267"/>
                    <a:pt x="56" y="267"/>
                    <a:pt x="57" y="266"/>
                  </a:cubicBezTo>
                  <a:cubicBezTo>
                    <a:pt x="67" y="230"/>
                    <a:pt x="67" y="230"/>
                    <a:pt x="67" y="230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0" y="245"/>
                    <a:pt x="120" y="245"/>
                    <a:pt x="120" y="245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9" y="269"/>
                    <a:pt x="79" y="269"/>
                    <a:pt x="78" y="270"/>
                  </a:cubicBezTo>
                  <a:cubicBezTo>
                    <a:pt x="78" y="271"/>
                    <a:pt x="77" y="272"/>
                    <a:pt x="78" y="273"/>
                  </a:cubicBezTo>
                  <a:cubicBezTo>
                    <a:pt x="78" y="275"/>
                    <a:pt x="80" y="276"/>
                    <a:pt x="81" y="275"/>
                  </a:cubicBezTo>
                  <a:cubicBezTo>
                    <a:pt x="103" y="272"/>
                    <a:pt x="103" y="272"/>
                    <a:pt x="103" y="272"/>
                  </a:cubicBezTo>
                  <a:cubicBezTo>
                    <a:pt x="89" y="294"/>
                    <a:pt x="89" y="294"/>
                    <a:pt x="89" y="294"/>
                  </a:cubicBezTo>
                  <a:cubicBezTo>
                    <a:pt x="89" y="295"/>
                    <a:pt x="89" y="296"/>
                    <a:pt x="89" y="296"/>
                  </a:cubicBezTo>
                  <a:cubicBezTo>
                    <a:pt x="89" y="297"/>
                    <a:pt x="90" y="298"/>
                    <a:pt x="90" y="298"/>
                  </a:cubicBezTo>
                  <a:cubicBezTo>
                    <a:pt x="92" y="299"/>
                    <a:pt x="94" y="299"/>
                    <a:pt x="95" y="297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5" y="298"/>
                    <a:pt x="117" y="299"/>
                    <a:pt x="119" y="299"/>
                  </a:cubicBezTo>
                  <a:cubicBezTo>
                    <a:pt x="120" y="298"/>
                    <a:pt x="121" y="298"/>
                    <a:pt x="121" y="297"/>
                  </a:cubicBezTo>
                  <a:cubicBezTo>
                    <a:pt x="122" y="296"/>
                    <a:pt x="122" y="295"/>
                    <a:pt x="121" y="294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33" y="243"/>
                    <a:pt x="133" y="243"/>
                    <a:pt x="133" y="243"/>
                  </a:cubicBezTo>
                  <a:cubicBezTo>
                    <a:pt x="144" y="263"/>
                    <a:pt x="144" y="263"/>
                    <a:pt x="144" y="263"/>
                  </a:cubicBezTo>
                  <a:cubicBezTo>
                    <a:pt x="160" y="253"/>
                    <a:pt x="160" y="253"/>
                    <a:pt x="160" y="253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32" y="313"/>
                    <a:pt x="132" y="313"/>
                    <a:pt x="132" y="313"/>
                  </a:cubicBezTo>
                  <a:cubicBezTo>
                    <a:pt x="130" y="314"/>
                    <a:pt x="130" y="317"/>
                    <a:pt x="132" y="318"/>
                  </a:cubicBezTo>
                  <a:cubicBezTo>
                    <a:pt x="133" y="320"/>
                    <a:pt x="135" y="320"/>
                    <a:pt x="137" y="319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60" y="316"/>
                    <a:pt x="160" y="316"/>
                    <a:pt x="160" y="316"/>
                  </a:cubicBezTo>
                  <a:cubicBezTo>
                    <a:pt x="137" y="336"/>
                    <a:pt x="137" y="336"/>
                    <a:pt x="137" y="336"/>
                  </a:cubicBezTo>
                  <a:cubicBezTo>
                    <a:pt x="136" y="337"/>
                    <a:pt x="136" y="339"/>
                    <a:pt x="137" y="341"/>
                  </a:cubicBezTo>
                  <a:cubicBezTo>
                    <a:pt x="138" y="342"/>
                    <a:pt x="141" y="342"/>
                    <a:pt x="142" y="341"/>
                  </a:cubicBezTo>
                  <a:lnTo>
                    <a:pt x="160" y="326"/>
                  </a:lnTo>
                  <a:close/>
                  <a:moveTo>
                    <a:pt x="235" y="164"/>
                  </a:moveTo>
                  <a:cubicBezTo>
                    <a:pt x="243" y="171"/>
                    <a:pt x="243" y="171"/>
                    <a:pt x="243" y="171"/>
                  </a:cubicBezTo>
                  <a:cubicBezTo>
                    <a:pt x="272" y="171"/>
                    <a:pt x="272" y="171"/>
                    <a:pt x="272" y="171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91" y="150"/>
                    <a:pt x="293" y="149"/>
                    <a:pt x="295" y="149"/>
                  </a:cubicBezTo>
                  <a:cubicBezTo>
                    <a:pt x="267" y="137"/>
                    <a:pt x="267" y="137"/>
                    <a:pt x="267" y="137"/>
                  </a:cubicBezTo>
                  <a:cubicBezTo>
                    <a:pt x="240" y="150"/>
                    <a:pt x="240" y="150"/>
                    <a:pt x="240" y="150"/>
                  </a:cubicBezTo>
                  <a:lnTo>
                    <a:pt x="235" y="164"/>
                  </a:lnTo>
                  <a:close/>
                  <a:moveTo>
                    <a:pt x="147" y="253"/>
                  </a:moveTo>
                  <a:cubicBezTo>
                    <a:pt x="139" y="240"/>
                    <a:pt x="139" y="240"/>
                    <a:pt x="139" y="240"/>
                  </a:cubicBezTo>
                  <a:cubicBezTo>
                    <a:pt x="138" y="239"/>
                    <a:pt x="137" y="237"/>
                    <a:pt x="135" y="237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50" y="208"/>
                    <a:pt x="150" y="208"/>
                    <a:pt x="150" y="208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9" y="245"/>
                    <a:pt x="159" y="245"/>
                    <a:pt x="159" y="245"/>
                  </a:cubicBezTo>
                  <a:lnTo>
                    <a:pt x="147" y="253"/>
                  </a:lnTo>
                  <a:close/>
                  <a:moveTo>
                    <a:pt x="137" y="235"/>
                  </a:moveTo>
                  <a:cubicBezTo>
                    <a:pt x="139" y="236"/>
                    <a:pt x="141" y="237"/>
                    <a:pt x="142" y="239"/>
                  </a:cubicBezTo>
                  <a:cubicBezTo>
                    <a:pt x="148" y="249"/>
                    <a:pt x="148" y="249"/>
                    <a:pt x="148" y="249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7" y="214"/>
                    <a:pt x="157" y="214"/>
                    <a:pt x="157" y="214"/>
                  </a:cubicBezTo>
                  <a:cubicBezTo>
                    <a:pt x="151" y="218"/>
                    <a:pt x="151" y="218"/>
                    <a:pt x="151" y="218"/>
                  </a:cubicBezTo>
                  <a:cubicBezTo>
                    <a:pt x="150" y="214"/>
                    <a:pt x="150" y="214"/>
                    <a:pt x="150" y="214"/>
                  </a:cubicBezTo>
                  <a:lnTo>
                    <a:pt x="137" y="235"/>
                  </a:lnTo>
                  <a:close/>
                  <a:moveTo>
                    <a:pt x="117" y="238"/>
                  </a:moveTo>
                  <a:cubicBezTo>
                    <a:pt x="116" y="224"/>
                    <a:pt x="116" y="224"/>
                    <a:pt x="116" y="224"/>
                  </a:cubicBezTo>
                  <a:cubicBezTo>
                    <a:pt x="115" y="220"/>
                    <a:pt x="113" y="218"/>
                    <a:pt x="110" y="216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2" y="196"/>
                    <a:pt x="102" y="192"/>
                    <a:pt x="99" y="190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130" y="181"/>
                    <a:pt x="130" y="181"/>
                    <a:pt x="130" y="181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5" y="200"/>
                    <a:pt x="135" y="200"/>
                    <a:pt x="135" y="200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24" y="237"/>
                    <a:pt x="124" y="237"/>
                    <a:pt x="124" y="237"/>
                  </a:cubicBezTo>
                  <a:lnTo>
                    <a:pt x="117" y="238"/>
                  </a:lnTo>
                  <a:close/>
                  <a:moveTo>
                    <a:pt x="100" y="210"/>
                  </a:moveTo>
                  <a:cubicBezTo>
                    <a:pt x="110" y="214"/>
                    <a:pt x="110" y="214"/>
                    <a:pt x="110" y="214"/>
                  </a:cubicBezTo>
                  <a:cubicBezTo>
                    <a:pt x="115" y="215"/>
                    <a:pt x="118" y="219"/>
                    <a:pt x="118" y="224"/>
                  </a:cubicBezTo>
                  <a:cubicBezTo>
                    <a:pt x="119" y="235"/>
                    <a:pt x="119" y="235"/>
                    <a:pt x="119" y="235"/>
                  </a:cubicBezTo>
                  <a:cubicBezTo>
                    <a:pt x="123" y="234"/>
                    <a:pt x="123" y="234"/>
                    <a:pt x="123" y="234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101" y="188"/>
                    <a:pt x="101" y="188"/>
                    <a:pt x="101" y="188"/>
                  </a:cubicBezTo>
                  <a:cubicBezTo>
                    <a:pt x="104" y="191"/>
                    <a:pt x="105" y="196"/>
                    <a:pt x="104" y="200"/>
                  </a:cubicBezTo>
                  <a:lnTo>
                    <a:pt x="100" y="210"/>
                  </a:lnTo>
                  <a:close/>
                  <a:moveTo>
                    <a:pt x="180" y="253"/>
                  </a:moveTo>
                  <a:cubicBezTo>
                    <a:pt x="168" y="245"/>
                    <a:pt x="168" y="245"/>
                    <a:pt x="168" y="245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74" y="213"/>
                    <a:pt x="174" y="213"/>
                    <a:pt x="174" y="213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200" y="237"/>
                    <a:pt x="200" y="237"/>
                    <a:pt x="200" y="237"/>
                  </a:cubicBezTo>
                  <a:cubicBezTo>
                    <a:pt x="196" y="236"/>
                    <a:pt x="196" y="236"/>
                    <a:pt x="196" y="236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1" y="236"/>
                    <a:pt x="189" y="238"/>
                    <a:pt x="187" y="240"/>
                  </a:cubicBezTo>
                  <a:lnTo>
                    <a:pt x="180" y="253"/>
                  </a:lnTo>
                  <a:close/>
                  <a:moveTo>
                    <a:pt x="170" y="242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85" y="239"/>
                    <a:pt x="185" y="239"/>
                    <a:pt x="185" y="239"/>
                  </a:cubicBezTo>
                  <a:cubicBezTo>
                    <a:pt x="187" y="236"/>
                    <a:pt x="190" y="233"/>
                    <a:pt x="194" y="233"/>
                  </a:cubicBezTo>
                  <a:cubicBezTo>
                    <a:pt x="179" y="208"/>
                    <a:pt x="179" y="208"/>
                    <a:pt x="179" y="20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0" y="214"/>
                    <a:pt x="170" y="214"/>
                    <a:pt x="170" y="214"/>
                  </a:cubicBezTo>
                  <a:lnTo>
                    <a:pt x="170" y="242"/>
                  </a:lnTo>
                  <a:close/>
                  <a:moveTo>
                    <a:pt x="210" y="240"/>
                  </a:moveTo>
                  <a:cubicBezTo>
                    <a:pt x="185" y="201"/>
                    <a:pt x="185" y="201"/>
                    <a:pt x="185" y="201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88" y="188"/>
                    <a:pt x="188" y="188"/>
                    <a:pt x="188" y="188"/>
                  </a:cubicBezTo>
                  <a:cubicBezTo>
                    <a:pt x="197" y="181"/>
                    <a:pt x="197" y="181"/>
                    <a:pt x="19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5" y="192"/>
                    <a:pt x="224" y="196"/>
                    <a:pt x="225" y="199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17" y="217"/>
                    <a:pt x="217" y="217"/>
                    <a:pt x="217" y="217"/>
                  </a:cubicBezTo>
                  <a:cubicBezTo>
                    <a:pt x="214" y="218"/>
                    <a:pt x="211" y="221"/>
                    <a:pt x="211" y="224"/>
                  </a:cubicBezTo>
                  <a:lnTo>
                    <a:pt x="210" y="240"/>
                  </a:lnTo>
                  <a:close/>
                  <a:moveTo>
                    <a:pt x="190" y="203"/>
                  </a:moveTo>
                  <a:cubicBezTo>
                    <a:pt x="208" y="232"/>
                    <a:pt x="208" y="232"/>
                    <a:pt x="208" y="232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9" y="219"/>
                    <a:pt x="212" y="215"/>
                    <a:pt x="216" y="214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23" y="200"/>
                    <a:pt x="223" y="200"/>
                    <a:pt x="223" y="200"/>
                  </a:cubicBezTo>
                  <a:cubicBezTo>
                    <a:pt x="221" y="196"/>
                    <a:pt x="222" y="191"/>
                    <a:pt x="226" y="188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95" y="203"/>
                    <a:pt x="195" y="203"/>
                    <a:pt x="195" y="203"/>
                  </a:cubicBezTo>
                  <a:lnTo>
                    <a:pt x="190" y="203"/>
                  </a:lnTo>
                  <a:close/>
                  <a:moveTo>
                    <a:pt x="94" y="174"/>
                  </a:moveTo>
                  <a:cubicBezTo>
                    <a:pt x="99" y="170"/>
                    <a:pt x="99" y="170"/>
                    <a:pt x="99" y="170"/>
                  </a:cubicBezTo>
                  <a:cubicBezTo>
                    <a:pt x="102" y="168"/>
                    <a:pt x="102" y="164"/>
                    <a:pt x="101" y="161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3" y="142"/>
                    <a:pt x="115" y="139"/>
                    <a:pt x="116" y="13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49" y="155"/>
                    <a:pt x="149" y="155"/>
                    <a:pt x="149" y="155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5" y="174"/>
                    <a:pt x="135" y="174"/>
                    <a:pt x="135" y="174"/>
                  </a:cubicBezTo>
                  <a:lnTo>
                    <a:pt x="94" y="174"/>
                  </a:lnTo>
                  <a:close/>
                  <a:moveTo>
                    <a:pt x="100" y="149"/>
                  </a:moveTo>
                  <a:cubicBezTo>
                    <a:pt x="104" y="160"/>
                    <a:pt x="104" y="160"/>
                    <a:pt x="104" y="160"/>
                  </a:cubicBezTo>
                  <a:cubicBezTo>
                    <a:pt x="105" y="164"/>
                    <a:pt x="104" y="169"/>
                    <a:pt x="101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6" y="171"/>
                    <a:pt x="136" y="171"/>
                    <a:pt x="136" y="171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8" y="140"/>
                    <a:pt x="115" y="144"/>
                    <a:pt x="111" y="146"/>
                  </a:cubicBezTo>
                  <a:lnTo>
                    <a:pt x="100" y="149"/>
                  </a:lnTo>
                  <a:close/>
                  <a:moveTo>
                    <a:pt x="191" y="174"/>
                  </a:moveTo>
                  <a:cubicBezTo>
                    <a:pt x="188" y="172"/>
                    <a:pt x="188" y="172"/>
                    <a:pt x="188" y="172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1" y="139"/>
                    <a:pt x="214" y="142"/>
                    <a:pt x="217" y="143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24" y="164"/>
                    <a:pt x="225" y="168"/>
                    <a:pt x="228" y="170"/>
                  </a:cubicBezTo>
                  <a:cubicBezTo>
                    <a:pt x="232" y="174"/>
                    <a:pt x="232" y="174"/>
                    <a:pt x="232" y="174"/>
                  </a:cubicBezTo>
                  <a:lnTo>
                    <a:pt x="191" y="174"/>
                  </a:lnTo>
                  <a:close/>
                  <a:moveTo>
                    <a:pt x="191" y="171"/>
                  </a:moveTo>
                  <a:cubicBezTo>
                    <a:pt x="192" y="171"/>
                    <a:pt x="192" y="171"/>
                    <a:pt x="192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2" y="168"/>
                    <a:pt x="221" y="164"/>
                    <a:pt x="223" y="160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2" y="144"/>
                    <a:pt x="209" y="141"/>
                    <a:pt x="208" y="136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95" y="157"/>
                    <a:pt x="195" y="157"/>
                    <a:pt x="195" y="157"/>
                  </a:cubicBezTo>
                  <a:lnTo>
                    <a:pt x="191" y="171"/>
                  </a:lnTo>
                  <a:close/>
                  <a:moveTo>
                    <a:pt x="160" y="151"/>
                  </a:moveTo>
                  <a:cubicBezTo>
                    <a:pt x="151" y="145"/>
                    <a:pt x="151" y="145"/>
                    <a:pt x="151" y="145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9" y="121"/>
                    <a:pt x="139" y="120"/>
                    <a:pt x="140" y="119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60" y="116"/>
                    <a:pt x="160" y="116"/>
                    <a:pt x="160" y="116"/>
                  </a:cubicBezTo>
                  <a:lnTo>
                    <a:pt x="160" y="151"/>
                  </a:lnTo>
                  <a:close/>
                  <a:moveTo>
                    <a:pt x="153" y="144"/>
                  </a:moveTo>
                  <a:cubicBezTo>
                    <a:pt x="157" y="146"/>
                    <a:pt x="157" y="146"/>
                    <a:pt x="157" y="146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41" y="122"/>
                    <a:pt x="140" y="123"/>
                  </a:cubicBezTo>
                  <a:lnTo>
                    <a:pt x="153" y="144"/>
                  </a:lnTo>
                  <a:close/>
                  <a:moveTo>
                    <a:pt x="167" y="151"/>
                  </a:moveTo>
                  <a:cubicBezTo>
                    <a:pt x="167" y="116"/>
                    <a:pt x="167" y="116"/>
                    <a:pt x="167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8" y="121"/>
                    <a:pt x="190" y="123"/>
                    <a:pt x="193" y="123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77" y="153"/>
                    <a:pt x="177" y="153"/>
                    <a:pt x="177" y="153"/>
                  </a:cubicBezTo>
                  <a:cubicBezTo>
                    <a:pt x="174" y="146"/>
                    <a:pt x="174" y="146"/>
                    <a:pt x="174" y="146"/>
                  </a:cubicBezTo>
                  <a:lnTo>
                    <a:pt x="167" y="151"/>
                  </a:lnTo>
                  <a:close/>
                  <a:moveTo>
                    <a:pt x="170" y="117"/>
                  </a:moveTo>
                  <a:cubicBezTo>
                    <a:pt x="170" y="146"/>
                    <a:pt x="170" y="146"/>
                    <a:pt x="170" y="146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8" y="125"/>
                    <a:pt x="186" y="123"/>
                    <a:pt x="185" y="121"/>
                  </a:cubicBezTo>
                  <a:cubicBezTo>
                    <a:pt x="179" y="111"/>
                    <a:pt x="179" y="111"/>
                    <a:pt x="179" y="111"/>
                  </a:cubicBezTo>
                  <a:lnTo>
                    <a:pt x="170" y="117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6" name="Freeform 101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2671921" y="2646362"/>
              <a:ext cx="328613" cy="333375"/>
            </a:xfrm>
            <a:custGeom>
              <a:avLst/>
              <a:gdLst/>
              <a:ahLst/>
              <a:cxnLst>
                <a:cxn ang="0">
                  <a:pos x="75604803" y="345262200"/>
                </a:cxn>
                <a:cxn ang="0">
                  <a:pos x="90725763" y="403225000"/>
                </a:cxn>
                <a:cxn ang="0">
                  <a:pos x="176411206" y="312499375"/>
                </a:cxn>
                <a:cxn ang="0">
                  <a:pos x="156249925" y="385584700"/>
                </a:cxn>
                <a:cxn ang="0">
                  <a:pos x="204133761" y="400705638"/>
                </a:cxn>
                <a:cxn ang="0">
                  <a:pos x="156249925" y="476310325"/>
                </a:cxn>
                <a:cxn ang="0">
                  <a:pos x="176411206" y="519152188"/>
                </a:cxn>
                <a:cxn ang="0">
                  <a:pos x="229335361" y="463708750"/>
                </a:cxn>
                <a:cxn ang="0">
                  <a:pos x="284778883" y="481350638"/>
                </a:cxn>
                <a:cxn ang="0">
                  <a:pos x="249496642" y="393144375"/>
                </a:cxn>
                <a:cxn ang="0">
                  <a:pos x="320061124" y="438507188"/>
                </a:cxn>
                <a:cxn ang="0">
                  <a:pos x="327620811" y="345262200"/>
                </a:cxn>
                <a:cxn ang="0">
                  <a:pos x="367943372" y="453628125"/>
                </a:cxn>
                <a:cxn ang="0">
                  <a:pos x="403225614" y="408265313"/>
                </a:cxn>
                <a:cxn ang="0">
                  <a:pos x="478830416" y="420866888"/>
                </a:cxn>
                <a:cxn ang="0">
                  <a:pos x="471270730" y="372983125"/>
                </a:cxn>
                <a:cxn ang="0">
                  <a:pos x="385585287" y="340221888"/>
                </a:cxn>
                <a:cxn ang="0">
                  <a:pos x="345262725" y="304939700"/>
                </a:cxn>
                <a:cxn ang="0">
                  <a:pos x="355343366" y="259576888"/>
                </a:cxn>
                <a:cxn ang="0">
                  <a:pos x="405746567" y="239415638"/>
                </a:cxn>
                <a:cxn ang="0">
                  <a:pos x="496472330" y="241935000"/>
                </a:cxn>
                <a:cxn ang="0">
                  <a:pos x="521673931" y="199093138"/>
                </a:cxn>
                <a:cxn ang="0">
                  <a:pos x="446069129" y="183972200"/>
                </a:cxn>
                <a:cxn ang="0">
                  <a:pos x="430948168" y="128528763"/>
                </a:cxn>
                <a:cxn ang="0">
                  <a:pos x="352822412" y="214214075"/>
                </a:cxn>
                <a:cxn ang="0">
                  <a:pos x="372983693" y="141128750"/>
                </a:cxn>
                <a:cxn ang="0">
                  <a:pos x="304940164" y="173891575"/>
                </a:cxn>
                <a:cxn ang="0">
                  <a:pos x="388104653" y="88206263"/>
                </a:cxn>
                <a:cxn ang="0">
                  <a:pos x="330141765" y="75604688"/>
                </a:cxn>
                <a:cxn ang="0">
                  <a:pos x="309980484" y="0"/>
                </a:cxn>
                <a:cxn ang="0">
                  <a:pos x="269657923" y="27722513"/>
                </a:cxn>
                <a:cxn ang="0">
                  <a:pos x="277217609" y="118448138"/>
                </a:cxn>
                <a:cxn ang="0">
                  <a:pos x="259577282" y="173891575"/>
                </a:cxn>
                <a:cxn ang="0">
                  <a:pos x="216733767" y="189012513"/>
                </a:cxn>
                <a:cxn ang="0">
                  <a:pos x="161290245" y="158770638"/>
                </a:cxn>
                <a:cxn ang="0">
                  <a:pos x="113407998" y="80645000"/>
                </a:cxn>
                <a:cxn ang="0">
                  <a:pos x="65524162" y="80645000"/>
                </a:cxn>
                <a:cxn ang="0">
                  <a:pos x="93246717" y="153730325"/>
                </a:cxn>
                <a:cxn ang="0">
                  <a:pos x="52924156" y="196572188"/>
                </a:cxn>
                <a:cxn ang="0">
                  <a:pos x="178932160" y="224294700"/>
                </a:cxn>
                <a:cxn ang="0">
                  <a:pos x="176411206" y="269657513"/>
                </a:cxn>
                <a:cxn ang="0">
                  <a:pos x="115927364" y="292338125"/>
                </a:cxn>
                <a:cxn ang="0">
                  <a:pos x="25201601" y="289818763"/>
                </a:cxn>
                <a:cxn ang="0">
                  <a:pos x="0" y="330141263"/>
                </a:cxn>
                <a:cxn ang="0">
                  <a:pos x="209174081" y="254536575"/>
                </a:cxn>
                <a:cxn ang="0">
                  <a:pos x="252016008" y="211693125"/>
                </a:cxn>
                <a:cxn ang="0">
                  <a:pos x="309980484" y="226814063"/>
                </a:cxn>
                <a:cxn ang="0">
                  <a:pos x="325101445" y="287297813"/>
                </a:cxn>
                <a:cxn ang="0">
                  <a:pos x="284778883" y="330141263"/>
                </a:cxn>
                <a:cxn ang="0">
                  <a:pos x="224295041" y="312499375"/>
                </a:cxn>
                <a:cxn ang="0">
                  <a:pos x="209174081" y="254536575"/>
                </a:cxn>
              </a:cxnLst>
              <a:rect l="0" t="0" r="0" b="0"/>
              <a:pathLst>
                <a:path w="207" h="210">
                  <a:moveTo>
                    <a:pt x="5" y="146"/>
                  </a:moveTo>
                  <a:lnTo>
                    <a:pt x="30" y="137"/>
                  </a:lnTo>
                  <a:lnTo>
                    <a:pt x="22" y="153"/>
                  </a:lnTo>
                  <a:lnTo>
                    <a:pt x="36" y="160"/>
                  </a:lnTo>
                  <a:lnTo>
                    <a:pt x="51" y="130"/>
                  </a:lnTo>
                  <a:lnTo>
                    <a:pt x="70" y="124"/>
                  </a:lnTo>
                  <a:lnTo>
                    <a:pt x="75" y="124"/>
                  </a:lnTo>
                  <a:lnTo>
                    <a:pt x="62" y="153"/>
                  </a:lnTo>
                  <a:lnTo>
                    <a:pt x="88" y="137"/>
                  </a:lnTo>
                  <a:lnTo>
                    <a:pt x="81" y="159"/>
                  </a:lnTo>
                  <a:lnTo>
                    <a:pt x="53" y="175"/>
                  </a:lnTo>
                  <a:lnTo>
                    <a:pt x="62" y="189"/>
                  </a:lnTo>
                  <a:lnTo>
                    <a:pt x="76" y="181"/>
                  </a:lnTo>
                  <a:lnTo>
                    <a:pt x="70" y="206"/>
                  </a:lnTo>
                  <a:lnTo>
                    <a:pt x="84" y="210"/>
                  </a:lnTo>
                  <a:lnTo>
                    <a:pt x="91" y="184"/>
                  </a:lnTo>
                  <a:lnTo>
                    <a:pt x="99" y="199"/>
                  </a:lnTo>
                  <a:lnTo>
                    <a:pt x="113" y="191"/>
                  </a:lnTo>
                  <a:lnTo>
                    <a:pt x="97" y="163"/>
                  </a:lnTo>
                  <a:lnTo>
                    <a:pt x="99" y="156"/>
                  </a:lnTo>
                  <a:lnTo>
                    <a:pt x="107" y="140"/>
                  </a:lnTo>
                  <a:lnTo>
                    <a:pt x="127" y="174"/>
                  </a:lnTo>
                  <a:lnTo>
                    <a:pt x="124" y="135"/>
                  </a:lnTo>
                  <a:lnTo>
                    <a:pt x="130" y="137"/>
                  </a:lnTo>
                  <a:lnTo>
                    <a:pt x="143" y="148"/>
                  </a:lnTo>
                  <a:lnTo>
                    <a:pt x="146" y="180"/>
                  </a:lnTo>
                  <a:lnTo>
                    <a:pt x="162" y="178"/>
                  </a:lnTo>
                  <a:lnTo>
                    <a:pt x="160" y="162"/>
                  </a:lnTo>
                  <a:lnTo>
                    <a:pt x="181" y="178"/>
                  </a:lnTo>
                  <a:lnTo>
                    <a:pt x="190" y="167"/>
                  </a:lnTo>
                  <a:lnTo>
                    <a:pt x="170" y="149"/>
                  </a:lnTo>
                  <a:lnTo>
                    <a:pt x="187" y="148"/>
                  </a:lnTo>
                  <a:lnTo>
                    <a:pt x="185" y="132"/>
                  </a:lnTo>
                  <a:lnTo>
                    <a:pt x="153" y="135"/>
                  </a:lnTo>
                  <a:lnTo>
                    <a:pt x="139" y="124"/>
                  </a:lnTo>
                  <a:lnTo>
                    <a:pt x="137" y="121"/>
                  </a:lnTo>
                  <a:lnTo>
                    <a:pt x="169" y="118"/>
                  </a:lnTo>
                  <a:lnTo>
                    <a:pt x="141" y="103"/>
                  </a:lnTo>
                  <a:lnTo>
                    <a:pt x="144" y="99"/>
                  </a:lnTo>
                  <a:lnTo>
                    <a:pt x="161" y="95"/>
                  </a:lnTo>
                  <a:lnTo>
                    <a:pt x="190" y="110"/>
                  </a:lnTo>
                  <a:lnTo>
                    <a:pt x="197" y="96"/>
                  </a:lnTo>
                  <a:lnTo>
                    <a:pt x="182" y="88"/>
                  </a:lnTo>
                  <a:lnTo>
                    <a:pt x="207" y="79"/>
                  </a:lnTo>
                  <a:lnTo>
                    <a:pt x="202" y="64"/>
                  </a:lnTo>
                  <a:lnTo>
                    <a:pt x="177" y="73"/>
                  </a:lnTo>
                  <a:lnTo>
                    <a:pt x="184" y="58"/>
                  </a:lnTo>
                  <a:lnTo>
                    <a:pt x="171" y="51"/>
                  </a:lnTo>
                  <a:lnTo>
                    <a:pt x="156" y="80"/>
                  </a:lnTo>
                  <a:lnTo>
                    <a:pt x="140" y="85"/>
                  </a:lnTo>
                  <a:lnTo>
                    <a:pt x="135" y="85"/>
                  </a:lnTo>
                  <a:lnTo>
                    <a:pt x="148" y="56"/>
                  </a:lnTo>
                  <a:lnTo>
                    <a:pt x="121" y="73"/>
                  </a:lnTo>
                  <a:lnTo>
                    <a:pt x="121" y="69"/>
                  </a:lnTo>
                  <a:lnTo>
                    <a:pt x="125" y="51"/>
                  </a:lnTo>
                  <a:lnTo>
                    <a:pt x="154" y="35"/>
                  </a:lnTo>
                  <a:lnTo>
                    <a:pt x="145" y="22"/>
                  </a:lnTo>
                  <a:lnTo>
                    <a:pt x="131" y="30"/>
                  </a:lnTo>
                  <a:lnTo>
                    <a:pt x="137" y="4"/>
                  </a:lnTo>
                  <a:lnTo>
                    <a:pt x="123" y="0"/>
                  </a:lnTo>
                  <a:lnTo>
                    <a:pt x="116" y="26"/>
                  </a:lnTo>
                  <a:lnTo>
                    <a:pt x="107" y="11"/>
                  </a:lnTo>
                  <a:lnTo>
                    <a:pt x="94" y="19"/>
                  </a:lnTo>
                  <a:lnTo>
                    <a:pt x="110" y="47"/>
                  </a:lnTo>
                  <a:lnTo>
                    <a:pt x="106" y="64"/>
                  </a:lnTo>
                  <a:lnTo>
                    <a:pt x="103" y="69"/>
                  </a:lnTo>
                  <a:lnTo>
                    <a:pt x="83" y="36"/>
                  </a:lnTo>
                  <a:lnTo>
                    <a:pt x="86" y="75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0" y="30"/>
                  </a:lnTo>
                  <a:lnTo>
                    <a:pt x="45" y="32"/>
                  </a:lnTo>
                  <a:lnTo>
                    <a:pt x="47" y="49"/>
                  </a:lnTo>
                  <a:lnTo>
                    <a:pt x="26" y="32"/>
                  </a:lnTo>
                  <a:lnTo>
                    <a:pt x="17" y="43"/>
                  </a:lnTo>
                  <a:lnTo>
                    <a:pt x="37" y="61"/>
                  </a:lnTo>
                  <a:lnTo>
                    <a:pt x="20" y="62"/>
                  </a:lnTo>
                  <a:lnTo>
                    <a:pt x="21" y="78"/>
                  </a:lnTo>
                  <a:lnTo>
                    <a:pt x="54" y="75"/>
                  </a:lnTo>
                  <a:lnTo>
                    <a:pt x="71" y="89"/>
                  </a:lnTo>
                  <a:lnTo>
                    <a:pt x="42" y="91"/>
                  </a:lnTo>
                  <a:lnTo>
                    <a:pt x="70" y="107"/>
                  </a:lnTo>
                  <a:lnTo>
                    <a:pt x="66" y="110"/>
                  </a:lnTo>
                  <a:lnTo>
                    <a:pt x="46" y="116"/>
                  </a:lnTo>
                  <a:lnTo>
                    <a:pt x="17" y="101"/>
                  </a:lnTo>
                  <a:lnTo>
                    <a:pt x="10" y="115"/>
                  </a:lnTo>
                  <a:lnTo>
                    <a:pt x="25" y="123"/>
                  </a:lnTo>
                  <a:lnTo>
                    <a:pt x="0" y="131"/>
                  </a:lnTo>
                  <a:lnTo>
                    <a:pt x="5" y="146"/>
                  </a:lnTo>
                  <a:close/>
                  <a:moveTo>
                    <a:pt x="83" y="101"/>
                  </a:moveTo>
                  <a:lnTo>
                    <a:pt x="98" y="99"/>
                  </a:lnTo>
                  <a:lnTo>
                    <a:pt x="100" y="84"/>
                  </a:lnTo>
                  <a:lnTo>
                    <a:pt x="109" y="96"/>
                  </a:lnTo>
                  <a:lnTo>
                    <a:pt x="123" y="90"/>
                  </a:lnTo>
                  <a:lnTo>
                    <a:pt x="118" y="104"/>
                  </a:lnTo>
                  <a:lnTo>
                    <a:pt x="129" y="114"/>
                  </a:lnTo>
                  <a:lnTo>
                    <a:pt x="115" y="116"/>
                  </a:lnTo>
                  <a:lnTo>
                    <a:pt x="113" y="131"/>
                  </a:lnTo>
                  <a:lnTo>
                    <a:pt x="103" y="119"/>
                  </a:lnTo>
                  <a:lnTo>
                    <a:pt x="89" y="124"/>
                  </a:lnTo>
                  <a:lnTo>
                    <a:pt x="95" y="110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7" name="Freeform 102"/>
            <p:cNvSpPr/>
            <p:nvPr>
              <p:custDataLst>
                <p:tags r:id="rId103"/>
              </p:custDataLst>
            </p:nvPr>
          </p:nvSpPr>
          <p:spPr>
            <a:xfrm>
              <a:off x="2749708" y="2889250"/>
              <a:ext cx="22225" cy="22225"/>
            </a:xfrm>
            <a:custGeom>
              <a:avLst/>
              <a:gdLst/>
              <a:ahLst/>
              <a:cxnLst>
                <a:cxn ang="0">
                  <a:pos x="25637191" y="10254876"/>
                </a:cxn>
                <a:cxn ang="0">
                  <a:pos x="10254876" y="3418728"/>
                </a:cxn>
                <a:cxn ang="0">
                  <a:pos x="3418728" y="18801043"/>
                </a:cxn>
                <a:cxn ang="0">
                  <a:pos x="18801043" y="25637191"/>
                </a:cxn>
                <a:cxn ang="0">
                  <a:pos x="25637191" y="10254876"/>
                </a:cxn>
              </a:cxnLst>
              <a:rect l="0" t="0" r="0" b="0"/>
              <a:pathLst>
                <a:path w="17" h="17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2" y="3"/>
                    <a:pt x="0" y="7"/>
                    <a:pt x="2" y="11"/>
                  </a:cubicBezTo>
                  <a:cubicBezTo>
                    <a:pt x="3" y="14"/>
                    <a:pt x="7" y="17"/>
                    <a:pt x="11" y="15"/>
                  </a:cubicBezTo>
                  <a:cubicBezTo>
                    <a:pt x="14" y="14"/>
                    <a:pt x="17" y="10"/>
                    <a:pt x="15" y="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8" name="Freeform 103"/>
            <p:cNvSpPr/>
            <p:nvPr>
              <p:custDataLst>
                <p:tags r:id="rId104"/>
              </p:custDataLst>
            </p:nvPr>
          </p:nvSpPr>
          <p:spPr>
            <a:xfrm>
              <a:off x="2946558" y="2827337"/>
              <a:ext cx="19050" cy="19050"/>
            </a:xfrm>
            <a:custGeom>
              <a:avLst/>
              <a:gdLst/>
              <a:ahLst/>
              <a:cxnLst>
                <a:cxn ang="0">
                  <a:pos x="7087791" y="1418034"/>
                </a:cxn>
                <a:cxn ang="0">
                  <a:pos x="1418034" y="14175581"/>
                </a:cxn>
                <a:cxn ang="0">
                  <a:pos x="14175581" y="21263372"/>
                </a:cxn>
                <a:cxn ang="0">
                  <a:pos x="19846528" y="8505825"/>
                </a:cxn>
                <a:cxn ang="0">
                  <a:pos x="7087791" y="1418034"/>
                </a:cxn>
              </a:cxnLst>
              <a:rect l="0" t="0" r="0" b="0"/>
              <a:pathLst>
                <a:path w="16" h="16">
                  <a:moveTo>
                    <a:pt x="5" y="1"/>
                  </a:moveTo>
                  <a:cubicBezTo>
                    <a:pt x="2" y="3"/>
                    <a:pt x="0" y="7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4" y="14"/>
                    <a:pt x="16" y="10"/>
                    <a:pt x="14" y="6"/>
                  </a:cubicBezTo>
                  <a:cubicBezTo>
                    <a:pt x="13" y="2"/>
                    <a:pt x="9" y="0"/>
                    <a:pt x="5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99" name="Freeform 104"/>
            <p:cNvSpPr/>
            <p:nvPr>
              <p:custDataLst>
                <p:tags r:id="rId105"/>
              </p:custDataLst>
            </p:nvPr>
          </p:nvSpPr>
          <p:spPr>
            <a:xfrm>
              <a:off x="2713196" y="2774950"/>
              <a:ext cx="20638" cy="19050"/>
            </a:xfrm>
            <a:custGeom>
              <a:avLst/>
              <a:gdLst/>
              <a:ahLst/>
              <a:cxnLst>
                <a:cxn ang="0">
                  <a:pos x="24956502" y="8505825"/>
                </a:cxn>
                <a:cxn ang="0">
                  <a:pos x="9982343" y="1418034"/>
                </a:cxn>
                <a:cxn ang="0">
                  <a:pos x="1663939" y="14175581"/>
                </a:cxn>
                <a:cxn ang="0">
                  <a:pos x="16638098" y="21263372"/>
                </a:cxn>
                <a:cxn ang="0">
                  <a:pos x="24956502" y="8505825"/>
                </a:cxn>
              </a:cxnLst>
              <a:rect l="0" t="0" r="0" b="0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3"/>
                    <a:pt x="0" y="7"/>
                    <a:pt x="1" y="10"/>
                  </a:cubicBezTo>
                  <a:cubicBezTo>
                    <a:pt x="2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0" name="Freeform 105"/>
            <p:cNvSpPr/>
            <p:nvPr>
              <p:custDataLst>
                <p:tags r:id="rId106"/>
              </p:custDataLst>
            </p:nvPr>
          </p:nvSpPr>
          <p:spPr>
            <a:xfrm>
              <a:off x="2870358" y="2928937"/>
              <a:ext cx="19050" cy="20638"/>
            </a:xfrm>
            <a:custGeom>
              <a:avLst/>
              <a:gdLst/>
              <a:ahLst/>
              <a:cxnLst>
                <a:cxn ang="0">
                  <a:pos x="8505825" y="1663939"/>
                </a:cxn>
                <a:cxn ang="0">
                  <a:pos x="1418034" y="18302036"/>
                </a:cxn>
                <a:cxn ang="0">
                  <a:pos x="14175581" y="24956502"/>
                </a:cxn>
                <a:cxn ang="0">
                  <a:pos x="21263372" y="9982343"/>
                </a:cxn>
                <a:cxn ang="0">
                  <a:pos x="8505825" y="1663939"/>
                </a:cxn>
              </a:cxnLst>
              <a:rect l="0" t="0" r="0" b="0"/>
              <a:pathLst>
                <a:path w="16" h="16">
                  <a:moveTo>
                    <a:pt x="6" y="1"/>
                  </a:moveTo>
                  <a:cubicBezTo>
                    <a:pt x="2" y="3"/>
                    <a:pt x="0" y="7"/>
                    <a:pt x="1" y="11"/>
                  </a:cubicBezTo>
                  <a:cubicBezTo>
                    <a:pt x="2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1" name="Freeform 106"/>
            <p:cNvSpPr/>
            <p:nvPr>
              <p:custDataLst>
                <p:tags r:id="rId107"/>
              </p:custDataLst>
            </p:nvPr>
          </p:nvSpPr>
          <p:spPr>
            <a:xfrm>
              <a:off x="2787808" y="2674937"/>
              <a:ext cx="19050" cy="20638"/>
            </a:xfrm>
            <a:custGeom>
              <a:avLst/>
              <a:gdLst/>
              <a:ahLst/>
              <a:cxnLst>
                <a:cxn ang="0">
                  <a:pos x="14175581" y="24956502"/>
                </a:cxn>
                <a:cxn ang="0">
                  <a:pos x="21263372" y="9982343"/>
                </a:cxn>
                <a:cxn ang="0">
                  <a:pos x="8505825" y="1663939"/>
                </a:cxn>
                <a:cxn ang="0">
                  <a:pos x="1418034" y="16638098"/>
                </a:cxn>
                <a:cxn ang="0">
                  <a:pos x="14175581" y="24956502"/>
                </a:cxn>
              </a:cxnLst>
              <a:rect l="0" t="0" r="0" b="0"/>
              <a:pathLst>
                <a:path w="16" h="16">
                  <a:moveTo>
                    <a:pt x="10" y="15"/>
                  </a:moveTo>
                  <a:cubicBezTo>
                    <a:pt x="14" y="13"/>
                    <a:pt x="16" y="9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2" name="Freeform 107"/>
            <p:cNvSpPr/>
            <p:nvPr>
              <p:custDataLst>
                <p:tags r:id="rId108"/>
              </p:custDataLst>
            </p:nvPr>
          </p:nvSpPr>
          <p:spPr>
            <a:xfrm>
              <a:off x="2906871" y="2711450"/>
              <a:ext cx="20638" cy="19050"/>
            </a:xfrm>
            <a:custGeom>
              <a:avLst/>
              <a:gdLst/>
              <a:ahLst/>
              <a:cxnLst>
                <a:cxn ang="0">
                  <a:pos x="1663939" y="14175581"/>
                </a:cxn>
                <a:cxn ang="0">
                  <a:pos x="16638098" y="21263372"/>
                </a:cxn>
                <a:cxn ang="0">
                  <a:pos x="24956502" y="8505825"/>
                </a:cxn>
                <a:cxn ang="0">
                  <a:pos x="9982343" y="1418034"/>
                </a:cxn>
                <a:cxn ang="0">
                  <a:pos x="1663939" y="14175581"/>
                </a:cxn>
              </a:cxnLst>
              <a:rect l="0" t="0" r="0" b="0"/>
              <a:pathLst>
                <a:path w="16" h="16">
                  <a:moveTo>
                    <a:pt x="1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9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3" name="Freeform 108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3613308" y="2133600"/>
              <a:ext cx="142875" cy="128588"/>
            </a:xfrm>
            <a:custGeom>
              <a:avLst/>
              <a:gdLst/>
              <a:ahLst/>
              <a:cxnLst>
                <a:cxn ang="0">
                  <a:pos x="50403125" y="10080664"/>
                </a:cxn>
                <a:cxn ang="0">
                  <a:pos x="45362813" y="30241993"/>
                </a:cxn>
                <a:cxn ang="0">
                  <a:pos x="75604688" y="52924281"/>
                </a:cxn>
                <a:cxn ang="0">
                  <a:pos x="57964388" y="65524317"/>
                </a:cxn>
                <a:cxn ang="0">
                  <a:pos x="75604688" y="90725978"/>
                </a:cxn>
                <a:cxn ang="0">
                  <a:pos x="30241875" y="65524317"/>
                </a:cxn>
                <a:cxn ang="0">
                  <a:pos x="30241875" y="90725978"/>
                </a:cxn>
                <a:cxn ang="0">
                  <a:pos x="0" y="105846974"/>
                </a:cxn>
                <a:cxn ang="0">
                  <a:pos x="15120938" y="118448598"/>
                </a:cxn>
                <a:cxn ang="0">
                  <a:pos x="52924075" y="108367934"/>
                </a:cxn>
                <a:cxn ang="0">
                  <a:pos x="78125638" y="108367934"/>
                </a:cxn>
                <a:cxn ang="0">
                  <a:pos x="85685313" y="128529262"/>
                </a:cxn>
                <a:cxn ang="0">
                  <a:pos x="37803138" y="153730923"/>
                </a:cxn>
                <a:cxn ang="0">
                  <a:pos x="60483750" y="166330959"/>
                </a:cxn>
                <a:cxn ang="0">
                  <a:pos x="55443438" y="199093912"/>
                </a:cxn>
                <a:cxn ang="0">
                  <a:pos x="75604688" y="194053580"/>
                </a:cxn>
                <a:cxn ang="0">
                  <a:pos x="85685313" y="156250295"/>
                </a:cxn>
                <a:cxn ang="0">
                  <a:pos x="105846563" y="138609926"/>
                </a:cxn>
                <a:cxn ang="0">
                  <a:pos x="123488450" y="138609926"/>
                </a:cxn>
                <a:cxn ang="0">
                  <a:pos x="138609388" y="158771255"/>
                </a:cxn>
                <a:cxn ang="0">
                  <a:pos x="143649700" y="196572952"/>
                </a:cxn>
                <a:cxn ang="0">
                  <a:pos x="163810950" y="204134244"/>
                </a:cxn>
                <a:cxn ang="0">
                  <a:pos x="163810950" y="171371291"/>
                </a:cxn>
                <a:cxn ang="0">
                  <a:pos x="183972200" y="161290627"/>
                </a:cxn>
                <a:cxn ang="0">
                  <a:pos x="141128750" y="136088967"/>
                </a:cxn>
                <a:cxn ang="0">
                  <a:pos x="173891575" y="138609926"/>
                </a:cxn>
                <a:cxn ang="0">
                  <a:pos x="158770638" y="110887306"/>
                </a:cxn>
                <a:cxn ang="0">
                  <a:pos x="196572188" y="138609926"/>
                </a:cxn>
                <a:cxn ang="0">
                  <a:pos x="196572188" y="113408266"/>
                </a:cxn>
                <a:cxn ang="0">
                  <a:pos x="226814063" y="98287270"/>
                </a:cxn>
                <a:cxn ang="0">
                  <a:pos x="211693125" y="85685646"/>
                </a:cxn>
                <a:cxn ang="0">
                  <a:pos x="176410938" y="95766310"/>
                </a:cxn>
                <a:cxn ang="0">
                  <a:pos x="151209375" y="93246938"/>
                </a:cxn>
                <a:cxn ang="0">
                  <a:pos x="143649700" y="75604981"/>
                </a:cxn>
                <a:cxn ang="0">
                  <a:pos x="156249688" y="55443653"/>
                </a:cxn>
                <a:cxn ang="0">
                  <a:pos x="186491563" y="35282325"/>
                </a:cxn>
                <a:cxn ang="0">
                  <a:pos x="183972200" y="12601624"/>
                </a:cxn>
                <a:cxn ang="0">
                  <a:pos x="156249688" y="27722620"/>
                </a:cxn>
                <a:cxn ang="0">
                  <a:pos x="136088438" y="12601624"/>
                </a:cxn>
                <a:cxn ang="0">
                  <a:pos x="131048125" y="63004945"/>
                </a:cxn>
                <a:cxn ang="0">
                  <a:pos x="118448138" y="25201660"/>
                </a:cxn>
                <a:cxn ang="0">
                  <a:pos x="93246575" y="50403321"/>
                </a:cxn>
                <a:cxn ang="0">
                  <a:pos x="98286888" y="12601624"/>
                </a:cxn>
                <a:cxn ang="0">
                  <a:pos x="78125638" y="25201660"/>
                </a:cxn>
                <a:cxn ang="0">
                  <a:pos x="110886875" y="93246938"/>
                </a:cxn>
                <a:cxn ang="0">
                  <a:pos x="123488450" y="93246938"/>
                </a:cxn>
                <a:cxn ang="0">
                  <a:pos x="128528763" y="105846974"/>
                </a:cxn>
                <a:cxn ang="0">
                  <a:pos x="120967500" y="118448598"/>
                </a:cxn>
                <a:cxn ang="0">
                  <a:pos x="108367513" y="115927638"/>
                </a:cxn>
                <a:cxn ang="0">
                  <a:pos x="103327200" y="103327602"/>
                </a:cxn>
                <a:cxn ang="0">
                  <a:pos x="110886875" y="93246938"/>
                </a:cxn>
              </a:cxnLst>
              <a:rect l="0" t="0" r="0" b="0"/>
              <a:pathLst>
                <a:path w="90" h="81">
                  <a:moveTo>
                    <a:pt x="25" y="0"/>
                  </a:moveTo>
                  <a:lnTo>
                    <a:pt x="20" y="4"/>
                  </a:lnTo>
                  <a:lnTo>
                    <a:pt x="25" y="13"/>
                  </a:lnTo>
                  <a:lnTo>
                    <a:pt x="18" y="12"/>
                  </a:lnTo>
                  <a:lnTo>
                    <a:pt x="17" y="18"/>
                  </a:lnTo>
                  <a:lnTo>
                    <a:pt x="30" y="21"/>
                  </a:lnTo>
                  <a:lnTo>
                    <a:pt x="35" y="29"/>
                  </a:lnTo>
                  <a:lnTo>
                    <a:pt x="23" y="26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1" y="36"/>
                  </a:lnTo>
                  <a:lnTo>
                    <a:pt x="12" y="26"/>
                  </a:lnTo>
                  <a:lnTo>
                    <a:pt x="6" y="31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1" y="43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21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21" y="54"/>
                  </a:lnTo>
                  <a:lnTo>
                    <a:pt x="34" y="51"/>
                  </a:lnTo>
                  <a:lnTo>
                    <a:pt x="28" y="58"/>
                  </a:lnTo>
                  <a:lnTo>
                    <a:pt x="15" y="61"/>
                  </a:lnTo>
                  <a:lnTo>
                    <a:pt x="16" y="68"/>
                  </a:lnTo>
                  <a:lnTo>
                    <a:pt x="24" y="66"/>
                  </a:lnTo>
                  <a:lnTo>
                    <a:pt x="17" y="75"/>
                  </a:lnTo>
                  <a:lnTo>
                    <a:pt x="22" y="79"/>
                  </a:lnTo>
                  <a:lnTo>
                    <a:pt x="28" y="70"/>
                  </a:lnTo>
                  <a:lnTo>
                    <a:pt x="30" y="77"/>
                  </a:lnTo>
                  <a:lnTo>
                    <a:pt x="36" y="76"/>
                  </a:lnTo>
                  <a:lnTo>
                    <a:pt x="34" y="62"/>
                  </a:lnTo>
                  <a:lnTo>
                    <a:pt x="35" y="60"/>
                  </a:lnTo>
                  <a:lnTo>
                    <a:pt x="42" y="55"/>
                  </a:lnTo>
                  <a:lnTo>
                    <a:pt x="45" y="71"/>
                  </a:lnTo>
                  <a:lnTo>
                    <a:pt x="49" y="55"/>
                  </a:lnTo>
                  <a:lnTo>
                    <a:pt x="51" y="57"/>
                  </a:lnTo>
                  <a:lnTo>
                    <a:pt x="55" y="63"/>
                  </a:lnTo>
                  <a:lnTo>
                    <a:pt x="51" y="76"/>
                  </a:lnTo>
                  <a:lnTo>
                    <a:pt x="57" y="78"/>
                  </a:lnTo>
                  <a:lnTo>
                    <a:pt x="59" y="72"/>
                  </a:lnTo>
                  <a:lnTo>
                    <a:pt x="65" y="81"/>
                  </a:lnTo>
                  <a:lnTo>
                    <a:pt x="70" y="78"/>
                  </a:lnTo>
                  <a:lnTo>
                    <a:pt x="65" y="68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60" y="60"/>
                  </a:lnTo>
                  <a:lnTo>
                    <a:pt x="56" y="54"/>
                  </a:lnTo>
                  <a:lnTo>
                    <a:pt x="56" y="51"/>
                  </a:lnTo>
                  <a:lnTo>
                    <a:pt x="69" y="55"/>
                  </a:lnTo>
                  <a:lnTo>
                    <a:pt x="60" y="45"/>
                  </a:lnTo>
                  <a:lnTo>
                    <a:pt x="63" y="44"/>
                  </a:lnTo>
                  <a:lnTo>
                    <a:pt x="70" y="45"/>
                  </a:lnTo>
                  <a:lnTo>
                    <a:pt x="78" y="55"/>
                  </a:lnTo>
                  <a:lnTo>
                    <a:pt x="84" y="51"/>
                  </a:lnTo>
                  <a:lnTo>
                    <a:pt x="78" y="45"/>
                  </a:lnTo>
                  <a:lnTo>
                    <a:pt x="90" y="46"/>
                  </a:lnTo>
                  <a:lnTo>
                    <a:pt x="90" y="39"/>
                  </a:lnTo>
                  <a:lnTo>
                    <a:pt x="79" y="39"/>
                  </a:lnTo>
                  <a:lnTo>
                    <a:pt x="84" y="34"/>
                  </a:lnTo>
                  <a:lnTo>
                    <a:pt x="80" y="29"/>
                  </a:lnTo>
                  <a:lnTo>
                    <a:pt x="70" y="38"/>
                  </a:lnTo>
                  <a:lnTo>
                    <a:pt x="63" y="38"/>
                  </a:lnTo>
                  <a:lnTo>
                    <a:pt x="60" y="37"/>
                  </a:lnTo>
                  <a:lnTo>
                    <a:pt x="70" y="28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62" y="22"/>
                  </a:lnTo>
                  <a:lnTo>
                    <a:pt x="75" y="20"/>
                  </a:lnTo>
                  <a:lnTo>
                    <a:pt x="74" y="14"/>
                  </a:lnTo>
                  <a:lnTo>
                    <a:pt x="67" y="15"/>
                  </a:lnTo>
                  <a:lnTo>
                    <a:pt x="73" y="5"/>
                  </a:lnTo>
                  <a:lnTo>
                    <a:pt x="68" y="2"/>
                  </a:lnTo>
                  <a:lnTo>
                    <a:pt x="62" y="11"/>
                  </a:lnTo>
                  <a:lnTo>
                    <a:pt x="60" y="4"/>
                  </a:lnTo>
                  <a:lnTo>
                    <a:pt x="54" y="5"/>
                  </a:lnTo>
                  <a:lnTo>
                    <a:pt x="56" y="19"/>
                  </a:lnTo>
                  <a:lnTo>
                    <a:pt x="52" y="25"/>
                  </a:lnTo>
                  <a:lnTo>
                    <a:pt x="50" y="26"/>
                  </a:lnTo>
                  <a:lnTo>
                    <a:pt x="47" y="10"/>
                  </a:lnTo>
                  <a:lnTo>
                    <a:pt x="42" y="26"/>
                  </a:lnTo>
                  <a:lnTo>
                    <a:pt x="37" y="20"/>
                  </a:lnTo>
                  <a:lnTo>
                    <a:pt x="35" y="18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31" y="10"/>
                  </a:lnTo>
                  <a:lnTo>
                    <a:pt x="25" y="0"/>
                  </a:lnTo>
                  <a:close/>
                  <a:moveTo>
                    <a:pt x="44" y="37"/>
                  </a:moveTo>
                  <a:lnTo>
                    <a:pt x="47" y="32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51" y="42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5" y="52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41" y="41"/>
                  </a:lnTo>
                  <a:lnTo>
                    <a:pt x="38" y="36"/>
                  </a:lnTo>
                  <a:lnTo>
                    <a:pt x="44" y="37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4" name="Freeform 109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2521108" y="2143125"/>
              <a:ext cx="150813" cy="163513"/>
            </a:xfrm>
            <a:custGeom>
              <a:avLst/>
              <a:gdLst/>
              <a:ahLst/>
              <a:cxnLst>
                <a:cxn ang="0">
                  <a:pos x="115927572" y="32762925"/>
                </a:cxn>
                <a:cxn ang="0">
                  <a:pos x="88206555" y="30241967"/>
                </a:cxn>
                <a:cxn ang="0">
                  <a:pos x="113408201" y="78125876"/>
                </a:cxn>
                <a:cxn ang="0">
                  <a:pos x="78125897" y="50403279"/>
                </a:cxn>
                <a:cxn ang="0">
                  <a:pos x="70564609" y="93246860"/>
                </a:cxn>
                <a:cxn ang="0">
                  <a:pos x="52924250" y="50403279"/>
                </a:cxn>
                <a:cxn ang="0">
                  <a:pos x="40322634" y="75604919"/>
                </a:cxn>
                <a:cxn ang="0">
                  <a:pos x="0" y="75604919"/>
                </a:cxn>
                <a:cxn ang="0">
                  <a:pos x="10080658" y="95766230"/>
                </a:cxn>
                <a:cxn ang="0">
                  <a:pos x="52924250" y="103327516"/>
                </a:cxn>
                <a:cxn ang="0">
                  <a:pos x="42843592" y="126008198"/>
                </a:cxn>
                <a:cxn ang="0">
                  <a:pos x="75604938" y="143650139"/>
                </a:cxn>
                <a:cxn ang="0">
                  <a:pos x="15120988" y="143650139"/>
                </a:cxn>
                <a:cxn ang="0">
                  <a:pos x="30241975" y="166330821"/>
                </a:cxn>
                <a:cxn ang="0">
                  <a:pos x="10080658" y="201613117"/>
                </a:cxn>
                <a:cxn ang="0">
                  <a:pos x="32762934" y="204134074"/>
                </a:cxn>
                <a:cxn ang="0">
                  <a:pos x="60483951" y="171371149"/>
                </a:cxn>
                <a:cxn ang="0">
                  <a:pos x="88206555" y="158771123"/>
                </a:cxn>
                <a:cxn ang="0">
                  <a:pos x="105846913" y="171371149"/>
                </a:cxn>
                <a:cxn ang="0">
                  <a:pos x="75604938" y="226814756"/>
                </a:cxn>
                <a:cxn ang="0">
                  <a:pos x="103327543" y="226814756"/>
                </a:cxn>
                <a:cxn ang="0">
                  <a:pos x="118448530" y="259577681"/>
                </a:cxn>
                <a:cxn ang="0">
                  <a:pos x="133569518" y="244456698"/>
                </a:cxn>
                <a:cxn ang="0">
                  <a:pos x="123488859" y="201613117"/>
                </a:cxn>
                <a:cxn ang="0">
                  <a:pos x="131048559" y="171371149"/>
                </a:cxn>
                <a:cxn ang="0">
                  <a:pos x="151209876" y="161290493"/>
                </a:cxn>
                <a:cxn ang="0">
                  <a:pos x="176411522" y="173892107"/>
                </a:cxn>
                <a:cxn ang="0">
                  <a:pos x="204134127" y="204134074"/>
                </a:cxn>
                <a:cxn ang="0">
                  <a:pos x="229335773" y="201613117"/>
                </a:cxn>
                <a:cxn ang="0">
                  <a:pos x="209174456" y="168851779"/>
                </a:cxn>
                <a:cxn ang="0">
                  <a:pos x="224295444" y="146169509"/>
                </a:cxn>
                <a:cxn ang="0">
                  <a:pos x="166330864" y="146169509"/>
                </a:cxn>
                <a:cxn ang="0">
                  <a:pos x="201613168" y="131048526"/>
                </a:cxn>
                <a:cxn ang="0">
                  <a:pos x="168851822" y="113408172"/>
                </a:cxn>
                <a:cxn ang="0">
                  <a:pos x="224295444" y="115927542"/>
                </a:cxn>
                <a:cxn ang="0">
                  <a:pos x="209174456" y="93246860"/>
                </a:cxn>
                <a:cxn ang="0">
                  <a:pos x="229335773" y="57964565"/>
                </a:cxn>
                <a:cxn ang="0">
                  <a:pos x="206653498" y="55443607"/>
                </a:cxn>
                <a:cxn ang="0">
                  <a:pos x="176411522" y="88206532"/>
                </a:cxn>
                <a:cxn ang="0">
                  <a:pos x="151209876" y="98287188"/>
                </a:cxn>
                <a:cxn ang="0">
                  <a:pos x="133569518" y="85685575"/>
                </a:cxn>
                <a:cxn ang="0">
                  <a:pos x="133569518" y="60483935"/>
                </a:cxn>
                <a:cxn ang="0">
                  <a:pos x="151209876" y="20161312"/>
                </a:cxn>
                <a:cxn ang="0">
                  <a:pos x="138609847" y="0"/>
                </a:cxn>
                <a:cxn ang="0">
                  <a:pos x="105846913" y="156250165"/>
                </a:cxn>
                <a:cxn ang="0">
                  <a:pos x="93246884" y="131048526"/>
                </a:cxn>
                <a:cxn ang="0">
                  <a:pos x="110887243" y="105846886"/>
                </a:cxn>
                <a:cxn ang="0">
                  <a:pos x="141129218" y="108367844"/>
                </a:cxn>
                <a:cxn ang="0">
                  <a:pos x="151209876" y="133569483"/>
                </a:cxn>
                <a:cxn ang="0">
                  <a:pos x="136088889" y="158771123"/>
                </a:cxn>
                <a:cxn ang="0">
                  <a:pos x="105846913" y="156250165"/>
                </a:cxn>
              </a:cxnLst>
              <a:rect l="0" t="0" r="0" b="0"/>
              <a:pathLst>
                <a:path w="95" h="103">
                  <a:moveTo>
                    <a:pt x="48" y="0"/>
                  </a:moveTo>
                  <a:lnTo>
                    <a:pt x="46" y="13"/>
                  </a:lnTo>
                  <a:lnTo>
                    <a:pt x="42" y="6"/>
                  </a:lnTo>
                  <a:lnTo>
                    <a:pt x="35" y="12"/>
                  </a:lnTo>
                  <a:lnTo>
                    <a:pt x="45" y="23"/>
                  </a:lnTo>
                  <a:lnTo>
                    <a:pt x="45" y="31"/>
                  </a:lnTo>
                  <a:lnTo>
                    <a:pt x="44" y="34"/>
                  </a:lnTo>
                  <a:lnTo>
                    <a:pt x="31" y="20"/>
                  </a:lnTo>
                  <a:lnTo>
                    <a:pt x="36" y="38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1" y="20"/>
                  </a:lnTo>
                  <a:lnTo>
                    <a:pt x="14" y="22"/>
                  </a:lnTo>
                  <a:lnTo>
                    <a:pt x="16" y="30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4" y="38"/>
                  </a:lnTo>
                  <a:lnTo>
                    <a:pt x="6" y="45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17" y="50"/>
                  </a:lnTo>
                  <a:lnTo>
                    <a:pt x="31" y="55"/>
                  </a:lnTo>
                  <a:lnTo>
                    <a:pt x="30" y="57"/>
                  </a:lnTo>
                  <a:lnTo>
                    <a:pt x="21" y="62"/>
                  </a:lnTo>
                  <a:lnTo>
                    <a:pt x="6" y="57"/>
                  </a:lnTo>
                  <a:lnTo>
                    <a:pt x="3" y="64"/>
                  </a:lnTo>
                  <a:lnTo>
                    <a:pt x="12" y="66"/>
                  </a:lnTo>
                  <a:lnTo>
                    <a:pt x="0" y="73"/>
                  </a:lnTo>
                  <a:lnTo>
                    <a:pt x="4" y="80"/>
                  </a:lnTo>
                  <a:lnTo>
                    <a:pt x="15" y="73"/>
                  </a:lnTo>
                  <a:lnTo>
                    <a:pt x="13" y="81"/>
                  </a:lnTo>
                  <a:lnTo>
                    <a:pt x="20" y="84"/>
                  </a:lnTo>
                  <a:lnTo>
                    <a:pt x="24" y="68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1" y="78"/>
                  </a:lnTo>
                  <a:lnTo>
                    <a:pt x="42" y="68"/>
                  </a:lnTo>
                  <a:lnTo>
                    <a:pt x="42" y="79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1" y="90"/>
                  </a:lnTo>
                  <a:lnTo>
                    <a:pt x="40" y="103"/>
                  </a:lnTo>
                  <a:lnTo>
                    <a:pt x="47" y="103"/>
                  </a:lnTo>
                  <a:lnTo>
                    <a:pt x="49" y="91"/>
                  </a:lnTo>
                  <a:lnTo>
                    <a:pt x="53" y="97"/>
                  </a:lnTo>
                  <a:lnTo>
                    <a:pt x="60" y="91"/>
                  </a:lnTo>
                  <a:lnTo>
                    <a:pt x="49" y="80"/>
                  </a:lnTo>
                  <a:lnTo>
                    <a:pt x="49" y="76"/>
                  </a:lnTo>
                  <a:lnTo>
                    <a:pt x="52" y="68"/>
                  </a:lnTo>
                  <a:lnTo>
                    <a:pt x="65" y="82"/>
                  </a:lnTo>
                  <a:lnTo>
                    <a:pt x="60" y="64"/>
                  </a:lnTo>
                  <a:lnTo>
                    <a:pt x="63" y="65"/>
                  </a:lnTo>
                  <a:lnTo>
                    <a:pt x="70" y="69"/>
                  </a:lnTo>
                  <a:lnTo>
                    <a:pt x="74" y="84"/>
                  </a:lnTo>
                  <a:lnTo>
                    <a:pt x="81" y="81"/>
                  </a:lnTo>
                  <a:lnTo>
                    <a:pt x="79" y="73"/>
                  </a:lnTo>
                  <a:lnTo>
                    <a:pt x="91" y="80"/>
                  </a:lnTo>
                  <a:lnTo>
                    <a:pt x="95" y="73"/>
                  </a:lnTo>
                  <a:lnTo>
                    <a:pt x="83" y="67"/>
                  </a:lnTo>
                  <a:lnTo>
                    <a:pt x="91" y="65"/>
                  </a:lnTo>
                  <a:lnTo>
                    <a:pt x="89" y="58"/>
                  </a:lnTo>
                  <a:lnTo>
                    <a:pt x="74" y="62"/>
                  </a:lnTo>
                  <a:lnTo>
                    <a:pt x="66" y="58"/>
                  </a:lnTo>
                  <a:lnTo>
                    <a:pt x="65" y="56"/>
                  </a:lnTo>
                  <a:lnTo>
                    <a:pt x="80" y="52"/>
                  </a:lnTo>
                  <a:lnTo>
                    <a:pt x="65" y="47"/>
                  </a:lnTo>
                  <a:lnTo>
                    <a:pt x="67" y="45"/>
                  </a:lnTo>
                  <a:lnTo>
                    <a:pt x="74" y="41"/>
                  </a:lnTo>
                  <a:lnTo>
                    <a:pt x="89" y="46"/>
                  </a:lnTo>
                  <a:lnTo>
                    <a:pt x="91" y="39"/>
                  </a:lnTo>
                  <a:lnTo>
                    <a:pt x="83" y="37"/>
                  </a:lnTo>
                  <a:lnTo>
                    <a:pt x="95" y="30"/>
                  </a:lnTo>
                  <a:lnTo>
                    <a:pt x="91" y="23"/>
                  </a:lnTo>
                  <a:lnTo>
                    <a:pt x="80" y="30"/>
                  </a:lnTo>
                  <a:lnTo>
                    <a:pt x="82" y="22"/>
                  </a:lnTo>
                  <a:lnTo>
                    <a:pt x="75" y="20"/>
                  </a:lnTo>
                  <a:lnTo>
                    <a:pt x="70" y="35"/>
                  </a:lnTo>
                  <a:lnTo>
                    <a:pt x="63" y="39"/>
                  </a:lnTo>
                  <a:lnTo>
                    <a:pt x="60" y="39"/>
                  </a:lnTo>
                  <a:lnTo>
                    <a:pt x="65" y="24"/>
                  </a:lnTo>
                  <a:lnTo>
                    <a:pt x="53" y="34"/>
                  </a:lnTo>
                  <a:lnTo>
                    <a:pt x="52" y="33"/>
                  </a:lnTo>
                  <a:lnTo>
                    <a:pt x="53" y="24"/>
                  </a:lnTo>
                  <a:lnTo>
                    <a:pt x="65" y="13"/>
                  </a:lnTo>
                  <a:lnTo>
                    <a:pt x="60" y="8"/>
                  </a:lnTo>
                  <a:lnTo>
                    <a:pt x="54" y="13"/>
                  </a:lnTo>
                  <a:lnTo>
                    <a:pt x="55" y="0"/>
                  </a:lnTo>
                  <a:lnTo>
                    <a:pt x="48" y="0"/>
                  </a:lnTo>
                  <a:close/>
                  <a:moveTo>
                    <a:pt x="42" y="62"/>
                  </a:moveTo>
                  <a:lnTo>
                    <a:pt x="43" y="55"/>
                  </a:lnTo>
                  <a:lnTo>
                    <a:pt x="37" y="52"/>
                  </a:lnTo>
                  <a:lnTo>
                    <a:pt x="44" y="49"/>
                  </a:lnTo>
                  <a:lnTo>
                    <a:pt x="44" y="42"/>
                  </a:lnTo>
                  <a:lnTo>
                    <a:pt x="49" y="47"/>
                  </a:lnTo>
                  <a:lnTo>
                    <a:pt x="56" y="43"/>
                  </a:lnTo>
                  <a:lnTo>
                    <a:pt x="54" y="50"/>
                  </a:lnTo>
                  <a:lnTo>
                    <a:pt x="60" y="53"/>
                  </a:lnTo>
                  <a:lnTo>
                    <a:pt x="53" y="55"/>
                  </a:lnTo>
                  <a:lnTo>
                    <a:pt x="54" y="63"/>
                  </a:lnTo>
                  <a:lnTo>
                    <a:pt x="49" y="59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5" name="Freeform 110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3108483" y="3233737"/>
              <a:ext cx="161925" cy="161925"/>
            </a:xfrm>
            <a:custGeom>
              <a:avLst/>
              <a:gdLst/>
              <a:ahLst/>
              <a:cxnLst>
                <a:cxn ang="0">
                  <a:pos x="65524063" y="201612500"/>
                </a:cxn>
                <a:cxn ang="0">
                  <a:pos x="83165950" y="224294700"/>
                </a:cxn>
                <a:cxn ang="0">
                  <a:pos x="103327200" y="166330313"/>
                </a:cxn>
                <a:cxn ang="0">
                  <a:pos x="108367513" y="204133450"/>
                </a:cxn>
                <a:cxn ang="0">
                  <a:pos x="133569075" y="201612500"/>
                </a:cxn>
                <a:cxn ang="0">
                  <a:pos x="126007813" y="244455950"/>
                </a:cxn>
                <a:cxn ang="0">
                  <a:pos x="143649700" y="257055938"/>
                </a:cxn>
                <a:cxn ang="0">
                  <a:pos x="156249688" y="221773750"/>
                </a:cxn>
                <a:cxn ang="0">
                  <a:pos x="186491563" y="219254388"/>
                </a:cxn>
                <a:cxn ang="0">
                  <a:pos x="151209375" y="189012513"/>
                </a:cxn>
                <a:cxn ang="0">
                  <a:pos x="191531875" y="191531875"/>
                </a:cxn>
                <a:cxn ang="0">
                  <a:pos x="176410938" y="148690013"/>
                </a:cxn>
                <a:cxn ang="0">
                  <a:pos x="214214075" y="189012513"/>
                </a:cxn>
                <a:cxn ang="0">
                  <a:pos x="221773750" y="161290000"/>
                </a:cxn>
                <a:cxn ang="0">
                  <a:pos x="257055938" y="151209375"/>
                </a:cxn>
                <a:cxn ang="0">
                  <a:pos x="241935000" y="131048125"/>
                </a:cxn>
                <a:cxn ang="0">
                  <a:pos x="199093138" y="136088438"/>
                </a:cxn>
                <a:cxn ang="0">
                  <a:pos x="173891575" y="128528763"/>
                </a:cxn>
                <a:cxn ang="0">
                  <a:pos x="168851263" y="105846563"/>
                </a:cxn>
                <a:cxn ang="0">
                  <a:pos x="186491563" y="85685313"/>
                </a:cxn>
                <a:cxn ang="0">
                  <a:pos x="226814063" y="68045013"/>
                </a:cxn>
                <a:cxn ang="0">
                  <a:pos x="229335013" y="45362813"/>
                </a:cxn>
                <a:cxn ang="0">
                  <a:pos x="194052825" y="55443438"/>
                </a:cxn>
                <a:cxn ang="0">
                  <a:pos x="173891575" y="32762825"/>
                </a:cxn>
                <a:cxn ang="0">
                  <a:pos x="158770638" y="88206263"/>
                </a:cxn>
                <a:cxn ang="0">
                  <a:pos x="151209375" y="50403125"/>
                </a:cxn>
                <a:cxn ang="0">
                  <a:pos x="128528763" y="80645000"/>
                </a:cxn>
                <a:cxn ang="0">
                  <a:pos x="146169063" y="25201563"/>
                </a:cxn>
                <a:cxn ang="0">
                  <a:pos x="118448138" y="32762825"/>
                </a:cxn>
                <a:cxn ang="0">
                  <a:pos x="95765938" y="5040313"/>
                </a:cxn>
                <a:cxn ang="0">
                  <a:pos x="83165950" y="22682200"/>
                </a:cxn>
                <a:cxn ang="0">
                  <a:pos x="105846563" y="60483750"/>
                </a:cxn>
                <a:cxn ang="0">
                  <a:pos x="108367513" y="90725625"/>
                </a:cxn>
                <a:cxn ang="0">
                  <a:pos x="93246575" y="105846563"/>
                </a:cxn>
                <a:cxn ang="0">
                  <a:pos x="63004700" y="103327200"/>
                </a:cxn>
                <a:cxn ang="0">
                  <a:pos x="27722513" y="78125638"/>
                </a:cxn>
                <a:cxn ang="0">
                  <a:pos x="5040313" y="88206263"/>
                </a:cxn>
                <a:cxn ang="0">
                  <a:pos x="32762825" y="115927188"/>
                </a:cxn>
                <a:cxn ang="0">
                  <a:pos x="25201563" y="141128750"/>
                </a:cxn>
                <a:cxn ang="0">
                  <a:pos x="85685313" y="128528763"/>
                </a:cxn>
                <a:cxn ang="0">
                  <a:pos x="93246575" y="148690013"/>
                </a:cxn>
                <a:cxn ang="0">
                  <a:pos x="70564375" y="171370625"/>
                </a:cxn>
                <a:cxn ang="0">
                  <a:pos x="30241875" y="189012513"/>
                </a:cxn>
                <a:cxn ang="0">
                  <a:pos x="27722513" y="211693125"/>
                </a:cxn>
                <a:cxn ang="0">
                  <a:pos x="103327200" y="136088438"/>
                </a:cxn>
                <a:cxn ang="0">
                  <a:pos x="113407825" y="108367513"/>
                </a:cxn>
                <a:cxn ang="0">
                  <a:pos x="141128750" y="103327200"/>
                </a:cxn>
                <a:cxn ang="0">
                  <a:pos x="161290000" y="123488450"/>
                </a:cxn>
                <a:cxn ang="0">
                  <a:pos x="151209375" y="153730325"/>
                </a:cxn>
                <a:cxn ang="0">
                  <a:pos x="123488450" y="156249688"/>
                </a:cxn>
                <a:cxn ang="0">
                  <a:pos x="103327200" y="136088438"/>
                </a:cxn>
              </a:cxnLst>
              <a:rect l="0" t="0" r="0" b="0"/>
              <a:pathLst>
                <a:path w="102" h="102">
                  <a:moveTo>
                    <a:pt x="17" y="90"/>
                  </a:moveTo>
                  <a:lnTo>
                    <a:pt x="26" y="80"/>
                  </a:lnTo>
                  <a:lnTo>
                    <a:pt x="25" y="89"/>
                  </a:lnTo>
                  <a:lnTo>
                    <a:pt x="33" y="89"/>
                  </a:lnTo>
                  <a:lnTo>
                    <a:pt x="34" y="73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43" y="81"/>
                  </a:lnTo>
                  <a:lnTo>
                    <a:pt x="51" y="69"/>
                  </a:lnTo>
                  <a:lnTo>
                    <a:pt x="53" y="80"/>
                  </a:lnTo>
                  <a:lnTo>
                    <a:pt x="44" y="93"/>
                  </a:lnTo>
                  <a:lnTo>
                    <a:pt x="50" y="97"/>
                  </a:lnTo>
                  <a:lnTo>
                    <a:pt x="55" y="90"/>
                  </a:lnTo>
                  <a:lnTo>
                    <a:pt x="57" y="102"/>
                  </a:lnTo>
                  <a:lnTo>
                    <a:pt x="65" y="101"/>
                  </a:lnTo>
                  <a:lnTo>
                    <a:pt x="62" y="88"/>
                  </a:lnTo>
                  <a:lnTo>
                    <a:pt x="69" y="93"/>
                  </a:lnTo>
                  <a:lnTo>
                    <a:pt x="74" y="87"/>
                  </a:lnTo>
                  <a:lnTo>
                    <a:pt x="60" y="78"/>
                  </a:lnTo>
                  <a:lnTo>
                    <a:pt x="60" y="75"/>
                  </a:lnTo>
                  <a:lnTo>
                    <a:pt x="60" y="66"/>
                  </a:lnTo>
                  <a:lnTo>
                    <a:pt x="76" y="76"/>
                  </a:lnTo>
                  <a:lnTo>
                    <a:pt x="67" y="59"/>
                  </a:lnTo>
                  <a:lnTo>
                    <a:pt x="70" y="59"/>
                  </a:lnTo>
                  <a:lnTo>
                    <a:pt x="78" y="62"/>
                  </a:lnTo>
                  <a:lnTo>
                    <a:pt x="85" y="75"/>
                  </a:lnTo>
                  <a:lnTo>
                    <a:pt x="92" y="71"/>
                  </a:lnTo>
                  <a:lnTo>
                    <a:pt x="88" y="64"/>
                  </a:lnTo>
                  <a:lnTo>
                    <a:pt x="100" y="67"/>
                  </a:lnTo>
                  <a:lnTo>
                    <a:pt x="102" y="60"/>
                  </a:lnTo>
                  <a:lnTo>
                    <a:pt x="89" y="57"/>
                  </a:lnTo>
                  <a:lnTo>
                    <a:pt x="96" y="52"/>
                  </a:lnTo>
                  <a:lnTo>
                    <a:pt x="92" y="46"/>
                  </a:lnTo>
                  <a:lnTo>
                    <a:pt x="79" y="54"/>
                  </a:lnTo>
                  <a:lnTo>
                    <a:pt x="70" y="52"/>
                  </a:lnTo>
                  <a:lnTo>
                    <a:pt x="69" y="51"/>
                  </a:lnTo>
                  <a:lnTo>
                    <a:pt x="82" y="43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74" y="34"/>
                  </a:lnTo>
                  <a:lnTo>
                    <a:pt x="90" y="35"/>
                  </a:lnTo>
                  <a:lnTo>
                    <a:pt x="90" y="27"/>
                  </a:lnTo>
                  <a:lnTo>
                    <a:pt x="81" y="27"/>
                  </a:lnTo>
                  <a:lnTo>
                    <a:pt x="91" y="18"/>
                  </a:lnTo>
                  <a:lnTo>
                    <a:pt x="86" y="13"/>
                  </a:lnTo>
                  <a:lnTo>
                    <a:pt x="77" y="22"/>
                  </a:lnTo>
                  <a:lnTo>
                    <a:pt x="77" y="13"/>
                  </a:lnTo>
                  <a:lnTo>
                    <a:pt x="69" y="13"/>
                  </a:lnTo>
                  <a:lnTo>
                    <a:pt x="69" y="29"/>
                  </a:lnTo>
                  <a:lnTo>
                    <a:pt x="63" y="35"/>
                  </a:lnTo>
                  <a:lnTo>
                    <a:pt x="60" y="36"/>
                  </a:lnTo>
                  <a:lnTo>
                    <a:pt x="60" y="20"/>
                  </a:lnTo>
                  <a:lnTo>
                    <a:pt x="52" y="34"/>
                  </a:lnTo>
                  <a:lnTo>
                    <a:pt x="51" y="32"/>
                  </a:lnTo>
                  <a:lnTo>
                    <a:pt x="49" y="23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7" y="13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40" y="14"/>
                  </a:lnTo>
                  <a:lnTo>
                    <a:pt x="33" y="9"/>
                  </a:lnTo>
                  <a:lnTo>
                    <a:pt x="29" y="16"/>
                  </a:lnTo>
                  <a:lnTo>
                    <a:pt x="42" y="24"/>
                  </a:lnTo>
                  <a:lnTo>
                    <a:pt x="43" y="33"/>
                  </a:lnTo>
                  <a:lnTo>
                    <a:pt x="43" y="36"/>
                  </a:lnTo>
                  <a:lnTo>
                    <a:pt x="28" y="25"/>
                  </a:lnTo>
                  <a:lnTo>
                    <a:pt x="37" y="42"/>
                  </a:lnTo>
                  <a:lnTo>
                    <a:pt x="28" y="42"/>
                  </a:lnTo>
                  <a:lnTo>
                    <a:pt x="25" y="41"/>
                  </a:lnTo>
                  <a:lnTo>
                    <a:pt x="17" y="27"/>
                  </a:lnTo>
                  <a:lnTo>
                    <a:pt x="11" y="31"/>
                  </a:lnTo>
                  <a:lnTo>
                    <a:pt x="14" y="38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13" y="46"/>
                  </a:lnTo>
                  <a:lnTo>
                    <a:pt x="6" y="50"/>
                  </a:lnTo>
                  <a:lnTo>
                    <a:pt x="10" y="56"/>
                  </a:lnTo>
                  <a:lnTo>
                    <a:pt x="23" y="48"/>
                  </a:lnTo>
                  <a:lnTo>
                    <a:pt x="34" y="51"/>
                  </a:lnTo>
                  <a:lnTo>
                    <a:pt x="21" y="59"/>
                  </a:lnTo>
                  <a:lnTo>
                    <a:pt x="37" y="59"/>
                  </a:lnTo>
                  <a:lnTo>
                    <a:pt x="35" y="61"/>
                  </a:lnTo>
                  <a:lnTo>
                    <a:pt x="28" y="68"/>
                  </a:lnTo>
                  <a:lnTo>
                    <a:pt x="13" y="68"/>
                  </a:lnTo>
                  <a:lnTo>
                    <a:pt x="12" y="75"/>
                  </a:lnTo>
                  <a:lnTo>
                    <a:pt x="21" y="75"/>
                  </a:lnTo>
                  <a:lnTo>
                    <a:pt x="11" y="84"/>
                  </a:lnTo>
                  <a:lnTo>
                    <a:pt x="17" y="90"/>
                  </a:lnTo>
                  <a:close/>
                  <a:moveTo>
                    <a:pt x="41" y="54"/>
                  </a:moveTo>
                  <a:lnTo>
                    <a:pt x="47" y="50"/>
                  </a:lnTo>
                  <a:lnTo>
                    <a:pt x="45" y="43"/>
                  </a:lnTo>
                  <a:lnTo>
                    <a:pt x="52" y="46"/>
                  </a:lnTo>
                  <a:lnTo>
                    <a:pt x="56" y="41"/>
                  </a:lnTo>
                  <a:lnTo>
                    <a:pt x="57" y="48"/>
                  </a:lnTo>
                  <a:lnTo>
                    <a:pt x="64" y="49"/>
                  </a:lnTo>
                  <a:lnTo>
                    <a:pt x="58" y="54"/>
                  </a:lnTo>
                  <a:lnTo>
                    <a:pt x="60" y="61"/>
                  </a:lnTo>
                  <a:lnTo>
                    <a:pt x="53" y="58"/>
                  </a:lnTo>
                  <a:lnTo>
                    <a:pt x="49" y="62"/>
                  </a:lnTo>
                  <a:lnTo>
                    <a:pt x="48" y="55"/>
                  </a:lnTo>
                  <a:lnTo>
                    <a:pt x="41" y="54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6" name="Freeform 111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2802096" y="1916112"/>
              <a:ext cx="236538" cy="212725"/>
            </a:xfrm>
            <a:custGeom>
              <a:avLst/>
              <a:gdLst/>
              <a:ahLst/>
              <a:cxnLst>
                <a:cxn ang="0">
                  <a:pos x="83166126" y="12601575"/>
                </a:cxn>
                <a:cxn ang="0">
                  <a:pos x="78125803" y="45362813"/>
                </a:cxn>
                <a:cxn ang="0">
                  <a:pos x="126008079" y="88206263"/>
                </a:cxn>
                <a:cxn ang="0">
                  <a:pos x="95766140" y="105846563"/>
                </a:cxn>
                <a:cxn ang="0">
                  <a:pos x="120967756" y="151209375"/>
                </a:cxn>
                <a:cxn ang="0">
                  <a:pos x="50403232" y="108367513"/>
                </a:cxn>
                <a:cxn ang="0">
                  <a:pos x="50403232" y="148690013"/>
                </a:cxn>
                <a:cxn ang="0">
                  <a:pos x="0" y="173891575"/>
                </a:cxn>
                <a:cxn ang="0">
                  <a:pos x="25201616" y="196572188"/>
                </a:cxn>
                <a:cxn ang="0">
                  <a:pos x="85685494" y="178931888"/>
                </a:cxn>
                <a:cxn ang="0">
                  <a:pos x="131048402" y="181451250"/>
                </a:cxn>
                <a:cxn ang="0">
                  <a:pos x="141129048" y="211693125"/>
                </a:cxn>
                <a:cxn ang="0">
                  <a:pos x="63004833" y="254536575"/>
                </a:cxn>
                <a:cxn ang="0">
                  <a:pos x="95766140" y="277217188"/>
                </a:cxn>
                <a:cxn ang="0">
                  <a:pos x="93246772" y="330141263"/>
                </a:cxn>
                <a:cxn ang="0">
                  <a:pos x="123488711" y="320060638"/>
                </a:cxn>
                <a:cxn ang="0">
                  <a:pos x="141129048" y="259576888"/>
                </a:cxn>
                <a:cxn ang="0">
                  <a:pos x="173891943" y="229335013"/>
                </a:cxn>
                <a:cxn ang="0">
                  <a:pos x="204133882" y="229335013"/>
                </a:cxn>
                <a:cxn ang="0">
                  <a:pos x="229335497" y="262096250"/>
                </a:cxn>
                <a:cxn ang="0">
                  <a:pos x="239416144" y="325100950"/>
                </a:cxn>
                <a:cxn ang="0">
                  <a:pos x="272177450" y="337700938"/>
                </a:cxn>
                <a:cxn ang="0">
                  <a:pos x="269658083" y="282257500"/>
                </a:cxn>
                <a:cxn ang="0">
                  <a:pos x="307459712" y="264617200"/>
                </a:cxn>
                <a:cxn ang="0">
                  <a:pos x="234375820" y="221773750"/>
                </a:cxn>
                <a:cxn ang="0">
                  <a:pos x="287298420" y="229335013"/>
                </a:cxn>
                <a:cxn ang="0">
                  <a:pos x="259577436" y="186491563"/>
                </a:cxn>
                <a:cxn ang="0">
                  <a:pos x="327621005" y="229335013"/>
                </a:cxn>
                <a:cxn ang="0">
                  <a:pos x="327621005" y="186491563"/>
                </a:cxn>
                <a:cxn ang="0">
                  <a:pos x="375504869" y="161290000"/>
                </a:cxn>
                <a:cxn ang="0">
                  <a:pos x="350303253" y="141128750"/>
                </a:cxn>
                <a:cxn ang="0">
                  <a:pos x="289819375" y="158770638"/>
                </a:cxn>
                <a:cxn ang="0">
                  <a:pos x="252016158" y="153730325"/>
                </a:cxn>
                <a:cxn ang="0">
                  <a:pos x="236895188" y="126007813"/>
                </a:cxn>
                <a:cxn ang="0">
                  <a:pos x="257056481" y="93246575"/>
                </a:cxn>
                <a:cxn ang="0">
                  <a:pos x="307459712" y="55443438"/>
                </a:cxn>
                <a:cxn ang="0">
                  <a:pos x="307459712" y="22682200"/>
                </a:cxn>
                <a:cxn ang="0">
                  <a:pos x="257056481" y="45362813"/>
                </a:cxn>
                <a:cxn ang="0">
                  <a:pos x="224295174" y="20161250"/>
                </a:cxn>
                <a:cxn ang="0">
                  <a:pos x="219254851" y="100806250"/>
                </a:cxn>
                <a:cxn ang="0">
                  <a:pos x="196572603" y="40322500"/>
                </a:cxn>
                <a:cxn ang="0">
                  <a:pos x="156250018" y="85685313"/>
                </a:cxn>
                <a:cxn ang="0">
                  <a:pos x="163811296" y="17641888"/>
                </a:cxn>
                <a:cxn ang="0">
                  <a:pos x="131048402" y="40322500"/>
                </a:cxn>
                <a:cxn ang="0">
                  <a:pos x="183972589" y="153730325"/>
                </a:cxn>
                <a:cxn ang="0">
                  <a:pos x="201612926" y="156249688"/>
                </a:cxn>
                <a:cxn ang="0">
                  <a:pos x="211693572" y="176410938"/>
                </a:cxn>
                <a:cxn ang="0">
                  <a:pos x="201612926" y="194052825"/>
                </a:cxn>
                <a:cxn ang="0">
                  <a:pos x="178932266" y="191531875"/>
                </a:cxn>
                <a:cxn ang="0">
                  <a:pos x="168851619" y="171370625"/>
                </a:cxn>
                <a:cxn ang="0">
                  <a:pos x="183972589" y="153730325"/>
                </a:cxn>
              </a:cxnLst>
              <a:rect l="0" t="0" r="0" b="0"/>
              <a:pathLst>
                <a:path w="149" h="134">
                  <a:moveTo>
                    <a:pt x="42" y="0"/>
                  </a:moveTo>
                  <a:lnTo>
                    <a:pt x="33" y="5"/>
                  </a:lnTo>
                  <a:lnTo>
                    <a:pt x="42" y="21"/>
                  </a:lnTo>
                  <a:lnTo>
                    <a:pt x="31" y="18"/>
                  </a:lnTo>
                  <a:lnTo>
                    <a:pt x="27" y="29"/>
                  </a:lnTo>
                  <a:lnTo>
                    <a:pt x="50" y="35"/>
                  </a:lnTo>
                  <a:lnTo>
                    <a:pt x="58" y="48"/>
                  </a:lnTo>
                  <a:lnTo>
                    <a:pt x="38" y="42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34" y="60"/>
                  </a:lnTo>
                  <a:lnTo>
                    <a:pt x="20" y="43"/>
                  </a:lnTo>
                  <a:lnTo>
                    <a:pt x="11" y="50"/>
                  </a:lnTo>
                  <a:lnTo>
                    <a:pt x="20" y="59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19" y="70"/>
                  </a:lnTo>
                  <a:lnTo>
                    <a:pt x="10" y="78"/>
                  </a:lnTo>
                  <a:lnTo>
                    <a:pt x="17" y="86"/>
                  </a:lnTo>
                  <a:lnTo>
                    <a:pt x="34" y="71"/>
                  </a:lnTo>
                  <a:lnTo>
                    <a:pt x="48" y="71"/>
                  </a:lnTo>
                  <a:lnTo>
                    <a:pt x="52" y="72"/>
                  </a:lnTo>
                  <a:lnTo>
                    <a:pt x="36" y="88"/>
                  </a:lnTo>
                  <a:lnTo>
                    <a:pt x="56" y="84"/>
                  </a:lnTo>
                  <a:lnTo>
                    <a:pt x="48" y="97"/>
                  </a:lnTo>
                  <a:lnTo>
                    <a:pt x="25" y="101"/>
                  </a:lnTo>
                  <a:lnTo>
                    <a:pt x="27" y="111"/>
                  </a:lnTo>
                  <a:lnTo>
                    <a:pt x="38" y="110"/>
                  </a:lnTo>
                  <a:lnTo>
                    <a:pt x="28" y="124"/>
                  </a:lnTo>
                  <a:lnTo>
                    <a:pt x="37" y="131"/>
                  </a:lnTo>
                  <a:lnTo>
                    <a:pt x="47" y="116"/>
                  </a:lnTo>
                  <a:lnTo>
                    <a:pt x="49" y="127"/>
                  </a:lnTo>
                  <a:lnTo>
                    <a:pt x="60" y="125"/>
                  </a:lnTo>
                  <a:lnTo>
                    <a:pt x="56" y="103"/>
                  </a:lnTo>
                  <a:lnTo>
                    <a:pt x="59" y="99"/>
                  </a:lnTo>
                  <a:lnTo>
                    <a:pt x="69" y="91"/>
                  </a:lnTo>
                  <a:lnTo>
                    <a:pt x="74" y="117"/>
                  </a:lnTo>
                  <a:lnTo>
                    <a:pt x="81" y="91"/>
                  </a:lnTo>
                  <a:lnTo>
                    <a:pt x="84" y="94"/>
                  </a:lnTo>
                  <a:lnTo>
                    <a:pt x="91" y="104"/>
                  </a:lnTo>
                  <a:lnTo>
                    <a:pt x="84" y="126"/>
                  </a:lnTo>
                  <a:lnTo>
                    <a:pt x="95" y="129"/>
                  </a:lnTo>
                  <a:lnTo>
                    <a:pt x="98" y="117"/>
                  </a:lnTo>
                  <a:lnTo>
                    <a:pt x="108" y="134"/>
                  </a:lnTo>
                  <a:lnTo>
                    <a:pt x="117" y="128"/>
                  </a:lnTo>
                  <a:lnTo>
                    <a:pt x="107" y="112"/>
                  </a:lnTo>
                  <a:lnTo>
                    <a:pt x="119" y="115"/>
                  </a:lnTo>
                  <a:lnTo>
                    <a:pt x="122" y="105"/>
                  </a:lnTo>
                  <a:lnTo>
                    <a:pt x="100" y="99"/>
                  </a:lnTo>
                  <a:lnTo>
                    <a:pt x="93" y="88"/>
                  </a:lnTo>
                  <a:lnTo>
                    <a:pt x="93" y="85"/>
                  </a:lnTo>
                  <a:lnTo>
                    <a:pt x="114" y="91"/>
                  </a:lnTo>
                  <a:lnTo>
                    <a:pt x="99" y="74"/>
                  </a:lnTo>
                  <a:lnTo>
                    <a:pt x="103" y="74"/>
                  </a:lnTo>
                  <a:lnTo>
                    <a:pt x="115" y="74"/>
                  </a:lnTo>
                  <a:lnTo>
                    <a:pt x="130" y="91"/>
                  </a:lnTo>
                  <a:lnTo>
                    <a:pt x="138" y="83"/>
                  </a:lnTo>
                  <a:lnTo>
                    <a:pt x="130" y="74"/>
                  </a:lnTo>
                  <a:lnTo>
                    <a:pt x="148" y="75"/>
                  </a:lnTo>
                  <a:lnTo>
                    <a:pt x="149" y="64"/>
                  </a:lnTo>
                  <a:lnTo>
                    <a:pt x="130" y="64"/>
                  </a:lnTo>
                  <a:lnTo>
                    <a:pt x="139" y="56"/>
                  </a:lnTo>
                  <a:lnTo>
                    <a:pt x="132" y="48"/>
                  </a:lnTo>
                  <a:lnTo>
                    <a:pt x="115" y="63"/>
                  </a:lnTo>
                  <a:lnTo>
                    <a:pt x="103" y="63"/>
                  </a:lnTo>
                  <a:lnTo>
                    <a:pt x="100" y="61"/>
                  </a:lnTo>
                  <a:lnTo>
                    <a:pt x="116" y="46"/>
                  </a:lnTo>
                  <a:lnTo>
                    <a:pt x="94" y="50"/>
                  </a:lnTo>
                  <a:lnTo>
                    <a:pt x="94" y="47"/>
                  </a:lnTo>
                  <a:lnTo>
                    <a:pt x="102" y="37"/>
                  </a:lnTo>
                  <a:lnTo>
                    <a:pt x="124" y="33"/>
                  </a:lnTo>
                  <a:lnTo>
                    <a:pt x="122" y="22"/>
                  </a:lnTo>
                  <a:lnTo>
                    <a:pt x="111" y="25"/>
                  </a:lnTo>
                  <a:lnTo>
                    <a:pt x="122" y="9"/>
                  </a:lnTo>
                  <a:lnTo>
                    <a:pt x="112" y="3"/>
                  </a:lnTo>
                  <a:lnTo>
                    <a:pt x="102" y="18"/>
                  </a:lnTo>
                  <a:lnTo>
                    <a:pt x="100" y="7"/>
                  </a:lnTo>
                  <a:lnTo>
                    <a:pt x="89" y="8"/>
                  </a:lnTo>
                  <a:lnTo>
                    <a:pt x="93" y="31"/>
                  </a:lnTo>
                  <a:lnTo>
                    <a:pt x="87" y="40"/>
                  </a:lnTo>
                  <a:lnTo>
                    <a:pt x="84" y="43"/>
                  </a:lnTo>
                  <a:lnTo>
                    <a:pt x="78" y="16"/>
                  </a:lnTo>
                  <a:lnTo>
                    <a:pt x="70" y="42"/>
                  </a:lnTo>
                  <a:lnTo>
                    <a:pt x="62" y="34"/>
                  </a:lnTo>
                  <a:lnTo>
                    <a:pt x="59" y="29"/>
                  </a:lnTo>
                  <a:lnTo>
                    <a:pt x="65" y="7"/>
                  </a:lnTo>
                  <a:lnTo>
                    <a:pt x="54" y="4"/>
                  </a:lnTo>
                  <a:lnTo>
                    <a:pt x="52" y="16"/>
                  </a:lnTo>
                  <a:lnTo>
                    <a:pt x="42" y="0"/>
                  </a:lnTo>
                  <a:close/>
                  <a:moveTo>
                    <a:pt x="73" y="61"/>
                  </a:moveTo>
                  <a:lnTo>
                    <a:pt x="77" y="52"/>
                  </a:lnTo>
                  <a:lnTo>
                    <a:pt x="80" y="62"/>
                  </a:lnTo>
                  <a:lnTo>
                    <a:pt x="91" y="62"/>
                  </a:lnTo>
                  <a:lnTo>
                    <a:pt x="84" y="70"/>
                  </a:lnTo>
                  <a:lnTo>
                    <a:pt x="90" y="78"/>
                  </a:lnTo>
                  <a:lnTo>
                    <a:pt x="80" y="77"/>
                  </a:lnTo>
                  <a:lnTo>
                    <a:pt x="74" y="85"/>
                  </a:lnTo>
                  <a:lnTo>
                    <a:pt x="71" y="76"/>
                  </a:lnTo>
                  <a:lnTo>
                    <a:pt x="60" y="76"/>
                  </a:lnTo>
                  <a:lnTo>
                    <a:pt x="67" y="68"/>
                  </a:lnTo>
                  <a:lnTo>
                    <a:pt x="62" y="59"/>
                  </a:lnTo>
                  <a:lnTo>
                    <a:pt x="73" y="61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7" name="Freeform 112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3305333" y="2695575"/>
              <a:ext cx="328613" cy="306388"/>
            </a:xfrm>
            <a:custGeom>
              <a:avLst/>
              <a:gdLst/>
              <a:ahLst/>
              <a:cxnLst>
                <a:cxn ang="0">
                  <a:pos x="327620811" y="57964482"/>
                </a:cxn>
                <a:cxn ang="0">
                  <a:pos x="277217609" y="32762878"/>
                </a:cxn>
                <a:cxn ang="0">
                  <a:pos x="287298250" y="146169301"/>
                </a:cxn>
                <a:cxn ang="0">
                  <a:pos x="244456322" y="65524169"/>
                </a:cxn>
                <a:cxn ang="0">
                  <a:pos x="196572487" y="136088660"/>
                </a:cxn>
                <a:cxn ang="0">
                  <a:pos x="194053120" y="42843520"/>
                </a:cxn>
                <a:cxn ang="0">
                  <a:pos x="151209605" y="83166086"/>
                </a:cxn>
                <a:cxn ang="0">
                  <a:pos x="80645123" y="55443528"/>
                </a:cxn>
                <a:cxn ang="0">
                  <a:pos x="80645123" y="100806415"/>
                </a:cxn>
                <a:cxn ang="0">
                  <a:pos x="158770879" y="146169301"/>
                </a:cxn>
                <a:cxn ang="0">
                  <a:pos x="118448318" y="181451546"/>
                </a:cxn>
                <a:cxn ang="0">
                  <a:pos x="166330566" y="234375707"/>
                </a:cxn>
                <a:cxn ang="0">
                  <a:pos x="55443522" y="194053142"/>
                </a:cxn>
                <a:cxn ang="0">
                  <a:pos x="65524162" y="249496670"/>
                </a:cxn>
                <a:cxn ang="0">
                  <a:pos x="7561274" y="294859556"/>
                </a:cxn>
                <a:cxn ang="0">
                  <a:pos x="45362882" y="320061160"/>
                </a:cxn>
                <a:cxn ang="0">
                  <a:pos x="123488638" y="279738594"/>
                </a:cxn>
                <a:cxn ang="0">
                  <a:pos x="183972480" y="274698273"/>
                </a:cxn>
                <a:cxn ang="0">
                  <a:pos x="209174081" y="315020839"/>
                </a:cxn>
                <a:cxn ang="0">
                  <a:pos x="108367677" y="388104696"/>
                </a:cxn>
                <a:cxn ang="0">
                  <a:pos x="161290245" y="413306299"/>
                </a:cxn>
                <a:cxn ang="0">
                  <a:pos x="166330566" y="486391744"/>
                </a:cxn>
                <a:cxn ang="0">
                  <a:pos x="209174081" y="466230461"/>
                </a:cxn>
                <a:cxn ang="0">
                  <a:pos x="219254721" y="378024054"/>
                </a:cxn>
                <a:cxn ang="0">
                  <a:pos x="254536962" y="327620847"/>
                </a:cxn>
                <a:cxn ang="0">
                  <a:pos x="299899844" y="325101481"/>
                </a:cxn>
                <a:cxn ang="0">
                  <a:pos x="337701451" y="362903092"/>
                </a:cxn>
                <a:cxn ang="0">
                  <a:pos x="367943372" y="448588545"/>
                </a:cxn>
                <a:cxn ang="0">
                  <a:pos x="415827208" y="456149819"/>
                </a:cxn>
                <a:cxn ang="0">
                  <a:pos x="400706247" y="380545009"/>
                </a:cxn>
                <a:cxn ang="0">
                  <a:pos x="446069129" y="347782130"/>
                </a:cxn>
                <a:cxn ang="0">
                  <a:pos x="337701451" y="307459564"/>
                </a:cxn>
                <a:cxn ang="0">
                  <a:pos x="413306254" y="304940198"/>
                </a:cxn>
                <a:cxn ang="0">
                  <a:pos x="362903052" y="249496670"/>
                </a:cxn>
                <a:cxn ang="0">
                  <a:pos x="468749776" y="292338602"/>
                </a:cxn>
                <a:cxn ang="0">
                  <a:pos x="458669135" y="236895074"/>
                </a:cxn>
                <a:cxn ang="0">
                  <a:pos x="516633611" y="191532188"/>
                </a:cxn>
                <a:cxn ang="0">
                  <a:pos x="478830416" y="166330584"/>
                </a:cxn>
                <a:cxn ang="0">
                  <a:pos x="398185293" y="206653150"/>
                </a:cxn>
                <a:cxn ang="0">
                  <a:pos x="345262725" y="209174104"/>
                </a:cxn>
                <a:cxn ang="0">
                  <a:pos x="317540171" y="173891859"/>
                </a:cxn>
                <a:cxn ang="0">
                  <a:pos x="337701451" y="123488652"/>
                </a:cxn>
                <a:cxn ang="0">
                  <a:pos x="400706247" y="60483849"/>
                </a:cxn>
                <a:cxn ang="0">
                  <a:pos x="390625607" y="15120962"/>
                </a:cxn>
                <a:cxn ang="0">
                  <a:pos x="249496642" y="226814433"/>
                </a:cxn>
                <a:cxn ang="0">
                  <a:pos x="279738563" y="224295066"/>
                </a:cxn>
                <a:cxn ang="0">
                  <a:pos x="297378890" y="246975716"/>
                </a:cxn>
                <a:cxn ang="0">
                  <a:pos x="282257929" y="274698273"/>
                </a:cxn>
                <a:cxn ang="0">
                  <a:pos x="254536962" y="277217640"/>
                </a:cxn>
                <a:cxn ang="0">
                  <a:pos x="239416002" y="252016036"/>
                </a:cxn>
                <a:cxn ang="0">
                  <a:pos x="249496642" y="226814433"/>
                </a:cxn>
              </a:cxnLst>
              <a:rect l="0" t="0" r="0" b="0"/>
              <a:pathLst>
                <a:path w="207" h="193">
                  <a:moveTo>
                    <a:pt x="141" y="0"/>
                  </a:moveTo>
                  <a:lnTo>
                    <a:pt x="130" y="23"/>
                  </a:lnTo>
                  <a:lnTo>
                    <a:pt x="125" y="8"/>
                  </a:lnTo>
                  <a:lnTo>
                    <a:pt x="110" y="13"/>
                  </a:lnTo>
                  <a:lnTo>
                    <a:pt x="121" y="43"/>
                  </a:lnTo>
                  <a:lnTo>
                    <a:pt x="114" y="58"/>
                  </a:lnTo>
                  <a:lnTo>
                    <a:pt x="110" y="62"/>
                  </a:lnTo>
                  <a:lnTo>
                    <a:pt x="97" y="26"/>
                  </a:lnTo>
                  <a:lnTo>
                    <a:pt x="92" y="65"/>
                  </a:lnTo>
                  <a:lnTo>
                    <a:pt x="78" y="54"/>
                  </a:lnTo>
                  <a:lnTo>
                    <a:pt x="73" y="49"/>
                  </a:lnTo>
                  <a:lnTo>
                    <a:pt x="77" y="17"/>
                  </a:lnTo>
                  <a:lnTo>
                    <a:pt x="62" y="15"/>
                  </a:lnTo>
                  <a:lnTo>
                    <a:pt x="60" y="33"/>
                  </a:lnTo>
                  <a:lnTo>
                    <a:pt x="44" y="12"/>
                  </a:lnTo>
                  <a:lnTo>
                    <a:pt x="32" y="22"/>
                  </a:lnTo>
                  <a:lnTo>
                    <a:pt x="49" y="42"/>
                  </a:lnTo>
                  <a:lnTo>
                    <a:pt x="32" y="40"/>
                  </a:lnTo>
                  <a:lnTo>
                    <a:pt x="31" y="55"/>
                  </a:lnTo>
                  <a:lnTo>
                    <a:pt x="63" y="58"/>
                  </a:lnTo>
                  <a:lnTo>
                    <a:pt x="77" y="75"/>
                  </a:lnTo>
                  <a:lnTo>
                    <a:pt x="47" y="72"/>
                  </a:lnTo>
                  <a:lnTo>
                    <a:pt x="71" y="92"/>
                  </a:lnTo>
                  <a:lnTo>
                    <a:pt x="66" y="93"/>
                  </a:lnTo>
                  <a:lnTo>
                    <a:pt x="48" y="96"/>
                  </a:lnTo>
                  <a:lnTo>
                    <a:pt x="22" y="77"/>
                  </a:lnTo>
                  <a:lnTo>
                    <a:pt x="13" y="89"/>
                  </a:lnTo>
                  <a:lnTo>
                    <a:pt x="26" y="99"/>
                  </a:lnTo>
                  <a:lnTo>
                    <a:pt x="0" y="102"/>
                  </a:lnTo>
                  <a:lnTo>
                    <a:pt x="3" y="117"/>
                  </a:lnTo>
                  <a:lnTo>
                    <a:pt x="28" y="114"/>
                  </a:lnTo>
                  <a:lnTo>
                    <a:pt x="18" y="127"/>
                  </a:lnTo>
                  <a:lnTo>
                    <a:pt x="30" y="136"/>
                  </a:lnTo>
                  <a:lnTo>
                    <a:pt x="49" y="111"/>
                  </a:lnTo>
                  <a:lnTo>
                    <a:pt x="69" y="108"/>
                  </a:lnTo>
                  <a:lnTo>
                    <a:pt x="73" y="109"/>
                  </a:lnTo>
                  <a:lnTo>
                    <a:pt x="56" y="135"/>
                  </a:lnTo>
                  <a:lnTo>
                    <a:pt x="83" y="125"/>
                  </a:lnTo>
                  <a:lnTo>
                    <a:pt x="73" y="144"/>
                  </a:lnTo>
                  <a:lnTo>
                    <a:pt x="43" y="154"/>
                  </a:lnTo>
                  <a:lnTo>
                    <a:pt x="49" y="169"/>
                  </a:lnTo>
                  <a:lnTo>
                    <a:pt x="64" y="164"/>
                  </a:lnTo>
                  <a:lnTo>
                    <a:pt x="53" y="187"/>
                  </a:lnTo>
                  <a:lnTo>
                    <a:pt x="66" y="193"/>
                  </a:lnTo>
                  <a:lnTo>
                    <a:pt x="77" y="170"/>
                  </a:lnTo>
                  <a:lnTo>
                    <a:pt x="83" y="185"/>
                  </a:lnTo>
                  <a:lnTo>
                    <a:pt x="98" y="180"/>
                  </a:lnTo>
                  <a:lnTo>
                    <a:pt x="87" y="150"/>
                  </a:lnTo>
                  <a:lnTo>
                    <a:pt x="90" y="144"/>
                  </a:lnTo>
                  <a:lnTo>
                    <a:pt x="101" y="130"/>
                  </a:lnTo>
                  <a:lnTo>
                    <a:pt x="115" y="166"/>
                  </a:lnTo>
                  <a:lnTo>
                    <a:pt x="119" y="129"/>
                  </a:lnTo>
                  <a:lnTo>
                    <a:pt x="123" y="132"/>
                  </a:lnTo>
                  <a:lnTo>
                    <a:pt x="134" y="144"/>
                  </a:lnTo>
                  <a:lnTo>
                    <a:pt x="131" y="176"/>
                  </a:lnTo>
                  <a:lnTo>
                    <a:pt x="146" y="178"/>
                  </a:lnTo>
                  <a:lnTo>
                    <a:pt x="148" y="161"/>
                  </a:lnTo>
                  <a:lnTo>
                    <a:pt x="165" y="181"/>
                  </a:lnTo>
                  <a:lnTo>
                    <a:pt x="176" y="171"/>
                  </a:lnTo>
                  <a:lnTo>
                    <a:pt x="159" y="151"/>
                  </a:lnTo>
                  <a:lnTo>
                    <a:pt x="176" y="153"/>
                  </a:lnTo>
                  <a:lnTo>
                    <a:pt x="177" y="138"/>
                  </a:lnTo>
                  <a:lnTo>
                    <a:pt x="145" y="135"/>
                  </a:lnTo>
                  <a:lnTo>
                    <a:pt x="134" y="122"/>
                  </a:lnTo>
                  <a:lnTo>
                    <a:pt x="133" y="118"/>
                  </a:lnTo>
                  <a:lnTo>
                    <a:pt x="164" y="121"/>
                  </a:lnTo>
                  <a:lnTo>
                    <a:pt x="140" y="101"/>
                  </a:lnTo>
                  <a:lnTo>
                    <a:pt x="144" y="99"/>
                  </a:lnTo>
                  <a:lnTo>
                    <a:pt x="160" y="97"/>
                  </a:lnTo>
                  <a:lnTo>
                    <a:pt x="186" y="116"/>
                  </a:lnTo>
                  <a:lnTo>
                    <a:pt x="195" y="104"/>
                  </a:lnTo>
                  <a:lnTo>
                    <a:pt x="182" y="94"/>
                  </a:lnTo>
                  <a:lnTo>
                    <a:pt x="207" y="91"/>
                  </a:lnTo>
                  <a:lnTo>
                    <a:pt x="205" y="76"/>
                  </a:lnTo>
                  <a:lnTo>
                    <a:pt x="179" y="79"/>
                  </a:lnTo>
                  <a:lnTo>
                    <a:pt x="190" y="66"/>
                  </a:lnTo>
                  <a:lnTo>
                    <a:pt x="178" y="57"/>
                  </a:lnTo>
                  <a:lnTo>
                    <a:pt x="158" y="82"/>
                  </a:lnTo>
                  <a:lnTo>
                    <a:pt x="142" y="84"/>
                  </a:lnTo>
                  <a:lnTo>
                    <a:pt x="137" y="83"/>
                  </a:lnTo>
                  <a:lnTo>
                    <a:pt x="156" y="58"/>
                  </a:lnTo>
                  <a:lnTo>
                    <a:pt x="126" y="69"/>
                  </a:lnTo>
                  <a:lnTo>
                    <a:pt x="127" y="65"/>
                  </a:lnTo>
                  <a:lnTo>
                    <a:pt x="134" y="49"/>
                  </a:lnTo>
                  <a:lnTo>
                    <a:pt x="165" y="39"/>
                  </a:lnTo>
                  <a:lnTo>
                    <a:pt x="159" y="24"/>
                  </a:lnTo>
                  <a:lnTo>
                    <a:pt x="144" y="30"/>
                  </a:lnTo>
                  <a:lnTo>
                    <a:pt x="155" y="6"/>
                  </a:lnTo>
                  <a:lnTo>
                    <a:pt x="141" y="0"/>
                  </a:lnTo>
                  <a:close/>
                  <a:moveTo>
                    <a:pt x="99" y="90"/>
                  </a:moveTo>
                  <a:lnTo>
                    <a:pt x="104" y="76"/>
                  </a:lnTo>
                  <a:lnTo>
                    <a:pt x="111" y="89"/>
                  </a:lnTo>
                  <a:lnTo>
                    <a:pt x="125" y="86"/>
                  </a:lnTo>
                  <a:lnTo>
                    <a:pt x="118" y="98"/>
                  </a:lnTo>
                  <a:lnTo>
                    <a:pt x="127" y="109"/>
                  </a:lnTo>
                  <a:lnTo>
                    <a:pt x="112" y="109"/>
                  </a:lnTo>
                  <a:lnTo>
                    <a:pt x="108" y="122"/>
                  </a:lnTo>
                  <a:lnTo>
                    <a:pt x="101" y="110"/>
                  </a:lnTo>
                  <a:lnTo>
                    <a:pt x="87" y="112"/>
                  </a:lnTo>
                  <a:lnTo>
                    <a:pt x="95" y="100"/>
                  </a:lnTo>
                  <a:lnTo>
                    <a:pt x="85" y="89"/>
                  </a:lnTo>
                  <a:lnTo>
                    <a:pt x="99" y="9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8" name="Freeform 113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2376646" y="2403475"/>
              <a:ext cx="328613" cy="306388"/>
            </a:xfrm>
            <a:custGeom>
              <a:avLst/>
              <a:gdLst/>
              <a:ahLst/>
              <a:cxnLst>
                <a:cxn ang="0">
                  <a:pos x="325101445" y="57964482"/>
                </a:cxn>
                <a:cxn ang="0">
                  <a:pos x="277217609" y="32762878"/>
                </a:cxn>
                <a:cxn ang="0">
                  <a:pos x="287298250" y="146169301"/>
                </a:cxn>
                <a:cxn ang="0">
                  <a:pos x="241935368" y="65524169"/>
                </a:cxn>
                <a:cxn ang="0">
                  <a:pos x="196572487" y="136088660"/>
                </a:cxn>
                <a:cxn ang="0">
                  <a:pos x="191532166" y="42843520"/>
                </a:cxn>
                <a:cxn ang="0">
                  <a:pos x="148690239" y="83166086"/>
                </a:cxn>
                <a:cxn ang="0">
                  <a:pos x="78125756" y="55443528"/>
                </a:cxn>
                <a:cxn ang="0">
                  <a:pos x="80645123" y="100806415"/>
                </a:cxn>
                <a:cxn ang="0">
                  <a:pos x="156249925" y="146169301"/>
                </a:cxn>
                <a:cxn ang="0">
                  <a:pos x="118448318" y="181451546"/>
                </a:cxn>
                <a:cxn ang="0">
                  <a:pos x="166330566" y="236895074"/>
                </a:cxn>
                <a:cxn ang="0">
                  <a:pos x="55443522" y="194053142"/>
                </a:cxn>
                <a:cxn ang="0">
                  <a:pos x="65524162" y="249496670"/>
                </a:cxn>
                <a:cxn ang="0">
                  <a:pos x="5040320" y="294859556"/>
                </a:cxn>
                <a:cxn ang="0">
                  <a:pos x="42843515" y="320061160"/>
                </a:cxn>
                <a:cxn ang="0">
                  <a:pos x="123488638" y="279738594"/>
                </a:cxn>
                <a:cxn ang="0">
                  <a:pos x="183972480" y="277217640"/>
                </a:cxn>
                <a:cxn ang="0">
                  <a:pos x="206653127" y="315020839"/>
                </a:cxn>
                <a:cxn ang="0">
                  <a:pos x="108367677" y="390625650"/>
                </a:cxn>
                <a:cxn ang="0">
                  <a:pos x="158770879" y="413306299"/>
                </a:cxn>
                <a:cxn ang="0">
                  <a:pos x="166330566" y="486391744"/>
                </a:cxn>
                <a:cxn ang="0">
                  <a:pos x="209174081" y="466230461"/>
                </a:cxn>
                <a:cxn ang="0">
                  <a:pos x="219254721" y="378024054"/>
                </a:cxn>
                <a:cxn ang="0">
                  <a:pos x="254536962" y="330141801"/>
                </a:cxn>
                <a:cxn ang="0">
                  <a:pos x="297378890" y="322580526"/>
                </a:cxn>
                <a:cxn ang="0">
                  <a:pos x="335182085" y="362903092"/>
                </a:cxn>
                <a:cxn ang="0">
                  <a:pos x="367943372" y="448588545"/>
                </a:cxn>
                <a:cxn ang="0">
                  <a:pos x="413306254" y="456149819"/>
                </a:cxn>
                <a:cxn ang="0">
                  <a:pos x="400706247" y="380545009"/>
                </a:cxn>
                <a:cxn ang="0">
                  <a:pos x="443548175" y="347782130"/>
                </a:cxn>
                <a:cxn ang="0">
                  <a:pos x="335182085" y="304940198"/>
                </a:cxn>
                <a:cxn ang="0">
                  <a:pos x="410786888" y="304940198"/>
                </a:cxn>
                <a:cxn ang="0">
                  <a:pos x="360383686" y="249496670"/>
                </a:cxn>
                <a:cxn ang="0">
                  <a:pos x="466230409" y="294859556"/>
                </a:cxn>
                <a:cxn ang="0">
                  <a:pos x="456149769" y="236895074"/>
                </a:cxn>
                <a:cxn ang="0">
                  <a:pos x="516633611" y="191532188"/>
                </a:cxn>
                <a:cxn ang="0">
                  <a:pos x="476311050" y="166330584"/>
                </a:cxn>
                <a:cxn ang="0">
                  <a:pos x="398185293" y="206653150"/>
                </a:cxn>
                <a:cxn ang="0">
                  <a:pos x="345262725" y="209174104"/>
                </a:cxn>
                <a:cxn ang="0">
                  <a:pos x="317540171" y="173891859"/>
                </a:cxn>
                <a:cxn ang="0">
                  <a:pos x="337701451" y="126008018"/>
                </a:cxn>
                <a:cxn ang="0">
                  <a:pos x="400706247" y="60483849"/>
                </a:cxn>
                <a:cxn ang="0">
                  <a:pos x="388104653" y="17641916"/>
                </a:cxn>
                <a:cxn ang="0">
                  <a:pos x="249496642" y="226814433"/>
                </a:cxn>
                <a:cxn ang="0">
                  <a:pos x="279738563" y="224295066"/>
                </a:cxn>
                <a:cxn ang="0">
                  <a:pos x="294859524" y="246975716"/>
                </a:cxn>
                <a:cxn ang="0">
                  <a:pos x="282257929" y="274698273"/>
                </a:cxn>
                <a:cxn ang="0">
                  <a:pos x="254536962" y="277217640"/>
                </a:cxn>
                <a:cxn ang="0">
                  <a:pos x="236895048" y="252016036"/>
                </a:cxn>
                <a:cxn ang="0">
                  <a:pos x="249496642" y="226814433"/>
                </a:cxn>
              </a:cxnLst>
              <a:rect l="0" t="0" r="0" b="0"/>
              <a:pathLst>
                <a:path w="207" h="193">
                  <a:moveTo>
                    <a:pt x="141" y="0"/>
                  </a:moveTo>
                  <a:lnTo>
                    <a:pt x="129" y="23"/>
                  </a:lnTo>
                  <a:lnTo>
                    <a:pt x="124" y="8"/>
                  </a:lnTo>
                  <a:lnTo>
                    <a:pt x="110" y="13"/>
                  </a:lnTo>
                  <a:lnTo>
                    <a:pt x="121" y="43"/>
                  </a:lnTo>
                  <a:lnTo>
                    <a:pt x="114" y="58"/>
                  </a:lnTo>
                  <a:lnTo>
                    <a:pt x="110" y="62"/>
                  </a:lnTo>
                  <a:lnTo>
                    <a:pt x="96" y="26"/>
                  </a:lnTo>
                  <a:lnTo>
                    <a:pt x="92" y="65"/>
                  </a:lnTo>
                  <a:lnTo>
                    <a:pt x="78" y="54"/>
                  </a:lnTo>
                  <a:lnTo>
                    <a:pt x="73" y="49"/>
                  </a:lnTo>
                  <a:lnTo>
                    <a:pt x="76" y="17"/>
                  </a:lnTo>
                  <a:lnTo>
                    <a:pt x="61" y="16"/>
                  </a:lnTo>
                  <a:lnTo>
                    <a:pt x="59" y="33"/>
                  </a:lnTo>
                  <a:lnTo>
                    <a:pt x="43" y="12"/>
                  </a:lnTo>
                  <a:lnTo>
                    <a:pt x="31" y="22"/>
                  </a:lnTo>
                  <a:lnTo>
                    <a:pt x="48" y="42"/>
                  </a:lnTo>
                  <a:lnTo>
                    <a:pt x="32" y="40"/>
                  </a:lnTo>
                  <a:lnTo>
                    <a:pt x="31" y="56"/>
                  </a:lnTo>
                  <a:lnTo>
                    <a:pt x="62" y="58"/>
                  </a:lnTo>
                  <a:lnTo>
                    <a:pt x="76" y="75"/>
                  </a:lnTo>
                  <a:lnTo>
                    <a:pt x="47" y="72"/>
                  </a:lnTo>
                  <a:lnTo>
                    <a:pt x="71" y="92"/>
                  </a:lnTo>
                  <a:lnTo>
                    <a:pt x="66" y="94"/>
                  </a:lnTo>
                  <a:lnTo>
                    <a:pt x="47" y="97"/>
                  </a:lnTo>
                  <a:lnTo>
                    <a:pt x="22" y="77"/>
                  </a:lnTo>
                  <a:lnTo>
                    <a:pt x="13" y="89"/>
                  </a:lnTo>
                  <a:lnTo>
                    <a:pt x="26" y="99"/>
                  </a:lnTo>
                  <a:lnTo>
                    <a:pt x="0" y="102"/>
                  </a:lnTo>
                  <a:lnTo>
                    <a:pt x="2" y="117"/>
                  </a:lnTo>
                  <a:lnTo>
                    <a:pt x="27" y="114"/>
                  </a:lnTo>
                  <a:lnTo>
                    <a:pt x="17" y="127"/>
                  </a:lnTo>
                  <a:lnTo>
                    <a:pt x="30" y="136"/>
                  </a:lnTo>
                  <a:lnTo>
                    <a:pt x="49" y="111"/>
                  </a:lnTo>
                  <a:lnTo>
                    <a:pt x="68" y="109"/>
                  </a:lnTo>
                  <a:lnTo>
                    <a:pt x="73" y="110"/>
                  </a:lnTo>
                  <a:lnTo>
                    <a:pt x="55" y="135"/>
                  </a:lnTo>
                  <a:lnTo>
                    <a:pt x="82" y="125"/>
                  </a:lnTo>
                  <a:lnTo>
                    <a:pt x="73" y="144"/>
                  </a:lnTo>
                  <a:lnTo>
                    <a:pt x="43" y="155"/>
                  </a:lnTo>
                  <a:lnTo>
                    <a:pt x="48" y="169"/>
                  </a:lnTo>
                  <a:lnTo>
                    <a:pt x="63" y="164"/>
                  </a:lnTo>
                  <a:lnTo>
                    <a:pt x="52" y="187"/>
                  </a:lnTo>
                  <a:lnTo>
                    <a:pt x="66" y="193"/>
                  </a:lnTo>
                  <a:lnTo>
                    <a:pt x="77" y="170"/>
                  </a:lnTo>
                  <a:lnTo>
                    <a:pt x="83" y="185"/>
                  </a:lnTo>
                  <a:lnTo>
                    <a:pt x="97" y="180"/>
                  </a:lnTo>
                  <a:lnTo>
                    <a:pt x="87" y="150"/>
                  </a:lnTo>
                  <a:lnTo>
                    <a:pt x="89" y="144"/>
                  </a:lnTo>
                  <a:lnTo>
                    <a:pt x="101" y="131"/>
                  </a:lnTo>
                  <a:lnTo>
                    <a:pt x="114" y="167"/>
                  </a:lnTo>
                  <a:lnTo>
                    <a:pt x="118" y="128"/>
                  </a:lnTo>
                  <a:lnTo>
                    <a:pt x="123" y="132"/>
                  </a:lnTo>
                  <a:lnTo>
                    <a:pt x="133" y="144"/>
                  </a:lnTo>
                  <a:lnTo>
                    <a:pt x="131" y="176"/>
                  </a:lnTo>
                  <a:lnTo>
                    <a:pt x="146" y="178"/>
                  </a:lnTo>
                  <a:lnTo>
                    <a:pt x="147" y="161"/>
                  </a:lnTo>
                  <a:lnTo>
                    <a:pt x="164" y="181"/>
                  </a:lnTo>
                  <a:lnTo>
                    <a:pt x="175" y="171"/>
                  </a:lnTo>
                  <a:lnTo>
                    <a:pt x="159" y="151"/>
                  </a:lnTo>
                  <a:lnTo>
                    <a:pt x="175" y="153"/>
                  </a:lnTo>
                  <a:lnTo>
                    <a:pt x="176" y="138"/>
                  </a:lnTo>
                  <a:lnTo>
                    <a:pt x="145" y="135"/>
                  </a:lnTo>
                  <a:lnTo>
                    <a:pt x="133" y="121"/>
                  </a:lnTo>
                  <a:lnTo>
                    <a:pt x="133" y="118"/>
                  </a:lnTo>
                  <a:lnTo>
                    <a:pt x="163" y="121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60" y="97"/>
                  </a:lnTo>
                  <a:lnTo>
                    <a:pt x="185" y="117"/>
                  </a:lnTo>
                  <a:lnTo>
                    <a:pt x="194" y="104"/>
                  </a:lnTo>
                  <a:lnTo>
                    <a:pt x="181" y="94"/>
                  </a:lnTo>
                  <a:lnTo>
                    <a:pt x="207" y="91"/>
                  </a:lnTo>
                  <a:lnTo>
                    <a:pt x="205" y="76"/>
                  </a:lnTo>
                  <a:lnTo>
                    <a:pt x="179" y="79"/>
                  </a:lnTo>
                  <a:lnTo>
                    <a:pt x="189" y="66"/>
                  </a:lnTo>
                  <a:lnTo>
                    <a:pt x="178" y="58"/>
                  </a:lnTo>
                  <a:lnTo>
                    <a:pt x="158" y="82"/>
                  </a:lnTo>
                  <a:lnTo>
                    <a:pt x="142" y="84"/>
                  </a:lnTo>
                  <a:lnTo>
                    <a:pt x="137" y="83"/>
                  </a:lnTo>
                  <a:lnTo>
                    <a:pt x="155" y="58"/>
                  </a:lnTo>
                  <a:lnTo>
                    <a:pt x="126" y="69"/>
                  </a:lnTo>
                  <a:lnTo>
                    <a:pt x="126" y="65"/>
                  </a:lnTo>
                  <a:lnTo>
                    <a:pt x="134" y="50"/>
                  </a:lnTo>
                  <a:lnTo>
                    <a:pt x="164" y="39"/>
                  </a:lnTo>
                  <a:lnTo>
                    <a:pt x="159" y="24"/>
                  </a:lnTo>
                  <a:lnTo>
                    <a:pt x="143" y="30"/>
                  </a:lnTo>
                  <a:lnTo>
                    <a:pt x="154" y="7"/>
                  </a:lnTo>
                  <a:lnTo>
                    <a:pt x="141" y="0"/>
                  </a:lnTo>
                  <a:close/>
                  <a:moveTo>
                    <a:pt x="99" y="90"/>
                  </a:moveTo>
                  <a:lnTo>
                    <a:pt x="104" y="76"/>
                  </a:lnTo>
                  <a:lnTo>
                    <a:pt x="111" y="89"/>
                  </a:lnTo>
                  <a:lnTo>
                    <a:pt x="125" y="86"/>
                  </a:lnTo>
                  <a:lnTo>
                    <a:pt x="117" y="98"/>
                  </a:lnTo>
                  <a:lnTo>
                    <a:pt x="126" y="110"/>
                  </a:lnTo>
                  <a:lnTo>
                    <a:pt x="112" y="109"/>
                  </a:lnTo>
                  <a:lnTo>
                    <a:pt x="107" y="122"/>
                  </a:lnTo>
                  <a:lnTo>
                    <a:pt x="101" y="110"/>
                  </a:lnTo>
                  <a:lnTo>
                    <a:pt x="86" y="112"/>
                  </a:lnTo>
                  <a:lnTo>
                    <a:pt x="94" y="100"/>
                  </a:lnTo>
                  <a:lnTo>
                    <a:pt x="84" y="89"/>
                  </a:lnTo>
                  <a:lnTo>
                    <a:pt x="99" y="9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09" name="Freeform 114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3106896" y="1998662"/>
              <a:ext cx="328613" cy="333375"/>
            </a:xfrm>
            <a:custGeom>
              <a:avLst/>
              <a:gdLst/>
              <a:ahLst/>
              <a:cxnLst>
                <a:cxn ang="0">
                  <a:pos x="75604803" y="345262200"/>
                </a:cxn>
                <a:cxn ang="0">
                  <a:pos x="90725763" y="400705638"/>
                </a:cxn>
                <a:cxn ang="0">
                  <a:pos x="176411206" y="312499375"/>
                </a:cxn>
                <a:cxn ang="0">
                  <a:pos x="153730559" y="385584700"/>
                </a:cxn>
                <a:cxn ang="0">
                  <a:pos x="206653127" y="398184688"/>
                </a:cxn>
                <a:cxn ang="0">
                  <a:pos x="153730559" y="476310325"/>
                </a:cxn>
                <a:cxn ang="0">
                  <a:pos x="173891840" y="519152188"/>
                </a:cxn>
                <a:cxn ang="0">
                  <a:pos x="229335361" y="463708750"/>
                </a:cxn>
                <a:cxn ang="0">
                  <a:pos x="284778883" y="478829688"/>
                </a:cxn>
                <a:cxn ang="0">
                  <a:pos x="246975688" y="393144375"/>
                </a:cxn>
                <a:cxn ang="0">
                  <a:pos x="322580491" y="435987825"/>
                </a:cxn>
                <a:cxn ang="0">
                  <a:pos x="327620811" y="342741250"/>
                </a:cxn>
                <a:cxn ang="0">
                  <a:pos x="367943372" y="453628125"/>
                </a:cxn>
                <a:cxn ang="0">
                  <a:pos x="403225614" y="405745950"/>
                </a:cxn>
                <a:cxn ang="0">
                  <a:pos x="481351370" y="418345938"/>
                </a:cxn>
                <a:cxn ang="0">
                  <a:pos x="471270730" y="370463763"/>
                </a:cxn>
                <a:cxn ang="0">
                  <a:pos x="385585287" y="342741250"/>
                </a:cxn>
                <a:cxn ang="0">
                  <a:pos x="342741771" y="302418750"/>
                </a:cxn>
                <a:cxn ang="0">
                  <a:pos x="352822412" y="257055938"/>
                </a:cxn>
                <a:cxn ang="0">
                  <a:pos x="403225614" y="236894688"/>
                </a:cxn>
                <a:cxn ang="0">
                  <a:pos x="493951377" y="239415638"/>
                </a:cxn>
                <a:cxn ang="0">
                  <a:pos x="521673931" y="199093138"/>
                </a:cxn>
                <a:cxn ang="0">
                  <a:pos x="446069129" y="181451250"/>
                </a:cxn>
                <a:cxn ang="0">
                  <a:pos x="428427214" y="128528763"/>
                </a:cxn>
                <a:cxn ang="0">
                  <a:pos x="352822412" y="214214075"/>
                </a:cxn>
                <a:cxn ang="0">
                  <a:pos x="375504646" y="141128750"/>
                </a:cxn>
                <a:cxn ang="0">
                  <a:pos x="304940164" y="171370625"/>
                </a:cxn>
                <a:cxn ang="0">
                  <a:pos x="385585287" y="85685313"/>
                </a:cxn>
                <a:cxn ang="0">
                  <a:pos x="330141765" y="73085325"/>
                </a:cxn>
                <a:cxn ang="0">
                  <a:pos x="307459530" y="0"/>
                </a:cxn>
                <a:cxn ang="0">
                  <a:pos x="269657923" y="27722513"/>
                </a:cxn>
                <a:cxn ang="0">
                  <a:pos x="277217609" y="118448138"/>
                </a:cxn>
                <a:cxn ang="0">
                  <a:pos x="259577282" y="171370625"/>
                </a:cxn>
                <a:cxn ang="0">
                  <a:pos x="216733767" y="189012513"/>
                </a:cxn>
                <a:cxn ang="0">
                  <a:pos x="161290245" y="156249688"/>
                </a:cxn>
                <a:cxn ang="0">
                  <a:pos x="113407998" y="78125638"/>
                </a:cxn>
                <a:cxn ang="0">
                  <a:pos x="65524162" y="78125638"/>
                </a:cxn>
                <a:cxn ang="0">
                  <a:pos x="90725763" y="151209375"/>
                </a:cxn>
                <a:cxn ang="0">
                  <a:pos x="55443522" y="194052825"/>
                </a:cxn>
                <a:cxn ang="0">
                  <a:pos x="178932160" y="221773750"/>
                </a:cxn>
                <a:cxn ang="0">
                  <a:pos x="173891840" y="267136563"/>
                </a:cxn>
                <a:cxn ang="0">
                  <a:pos x="118448318" y="289818763"/>
                </a:cxn>
                <a:cxn ang="0">
                  <a:pos x="25201601" y="287297813"/>
                </a:cxn>
                <a:cxn ang="0">
                  <a:pos x="0" y="327620313"/>
                </a:cxn>
                <a:cxn ang="0">
                  <a:pos x="206653127" y="252015625"/>
                </a:cxn>
                <a:cxn ang="0">
                  <a:pos x="252016008" y="209173763"/>
                </a:cxn>
                <a:cxn ang="0">
                  <a:pos x="309980484" y="226814063"/>
                </a:cxn>
                <a:cxn ang="0">
                  <a:pos x="325101445" y="284778450"/>
                </a:cxn>
                <a:cxn ang="0">
                  <a:pos x="282257929" y="327620313"/>
                </a:cxn>
                <a:cxn ang="0">
                  <a:pos x="224295041" y="312499375"/>
                </a:cxn>
                <a:cxn ang="0">
                  <a:pos x="206653127" y="252015625"/>
                </a:cxn>
              </a:cxnLst>
              <a:rect l="0" t="0" r="0" b="0"/>
              <a:pathLst>
                <a:path w="207" h="210">
                  <a:moveTo>
                    <a:pt x="4" y="145"/>
                  </a:moveTo>
                  <a:lnTo>
                    <a:pt x="30" y="137"/>
                  </a:lnTo>
                  <a:lnTo>
                    <a:pt x="22" y="152"/>
                  </a:lnTo>
                  <a:lnTo>
                    <a:pt x="36" y="159"/>
                  </a:lnTo>
                  <a:lnTo>
                    <a:pt x="51" y="130"/>
                  </a:lnTo>
                  <a:lnTo>
                    <a:pt x="70" y="124"/>
                  </a:lnTo>
                  <a:lnTo>
                    <a:pt x="75" y="124"/>
                  </a:lnTo>
                  <a:lnTo>
                    <a:pt x="61" y="153"/>
                  </a:lnTo>
                  <a:lnTo>
                    <a:pt x="87" y="137"/>
                  </a:lnTo>
                  <a:lnTo>
                    <a:pt x="82" y="158"/>
                  </a:lnTo>
                  <a:lnTo>
                    <a:pt x="54" y="175"/>
                  </a:lnTo>
                  <a:lnTo>
                    <a:pt x="61" y="189"/>
                  </a:lnTo>
                  <a:lnTo>
                    <a:pt x="76" y="180"/>
                  </a:lnTo>
                  <a:lnTo>
                    <a:pt x="69" y="206"/>
                  </a:lnTo>
                  <a:lnTo>
                    <a:pt x="84" y="210"/>
                  </a:lnTo>
                  <a:lnTo>
                    <a:pt x="91" y="184"/>
                  </a:lnTo>
                  <a:lnTo>
                    <a:pt x="100" y="199"/>
                  </a:lnTo>
                  <a:lnTo>
                    <a:pt x="113" y="190"/>
                  </a:lnTo>
                  <a:lnTo>
                    <a:pt x="96" y="162"/>
                  </a:lnTo>
                  <a:lnTo>
                    <a:pt x="98" y="156"/>
                  </a:lnTo>
                  <a:lnTo>
                    <a:pt x="107" y="139"/>
                  </a:lnTo>
                  <a:lnTo>
                    <a:pt x="128" y="173"/>
                  </a:lnTo>
                  <a:lnTo>
                    <a:pt x="124" y="134"/>
                  </a:lnTo>
                  <a:lnTo>
                    <a:pt x="130" y="136"/>
                  </a:lnTo>
                  <a:lnTo>
                    <a:pt x="143" y="147"/>
                  </a:lnTo>
                  <a:lnTo>
                    <a:pt x="146" y="180"/>
                  </a:lnTo>
                  <a:lnTo>
                    <a:pt x="162" y="178"/>
                  </a:lnTo>
                  <a:lnTo>
                    <a:pt x="160" y="161"/>
                  </a:lnTo>
                  <a:lnTo>
                    <a:pt x="181" y="178"/>
                  </a:lnTo>
                  <a:lnTo>
                    <a:pt x="191" y="166"/>
                  </a:lnTo>
                  <a:lnTo>
                    <a:pt x="170" y="150"/>
                  </a:lnTo>
                  <a:lnTo>
                    <a:pt x="187" y="147"/>
                  </a:lnTo>
                  <a:lnTo>
                    <a:pt x="185" y="132"/>
                  </a:lnTo>
                  <a:lnTo>
                    <a:pt x="153" y="136"/>
                  </a:lnTo>
                  <a:lnTo>
                    <a:pt x="138" y="124"/>
                  </a:lnTo>
                  <a:lnTo>
                    <a:pt x="136" y="120"/>
                  </a:lnTo>
                  <a:lnTo>
                    <a:pt x="168" y="118"/>
                  </a:lnTo>
                  <a:lnTo>
                    <a:pt x="140" y="102"/>
                  </a:lnTo>
                  <a:lnTo>
                    <a:pt x="145" y="100"/>
                  </a:lnTo>
                  <a:lnTo>
                    <a:pt x="160" y="94"/>
                  </a:lnTo>
                  <a:lnTo>
                    <a:pt x="189" y="109"/>
                  </a:lnTo>
                  <a:lnTo>
                    <a:pt x="196" y="95"/>
                  </a:lnTo>
                  <a:lnTo>
                    <a:pt x="181" y="87"/>
                  </a:lnTo>
                  <a:lnTo>
                    <a:pt x="207" y="79"/>
                  </a:lnTo>
                  <a:lnTo>
                    <a:pt x="202" y="65"/>
                  </a:lnTo>
                  <a:lnTo>
                    <a:pt x="177" y="72"/>
                  </a:lnTo>
                  <a:lnTo>
                    <a:pt x="184" y="58"/>
                  </a:lnTo>
                  <a:lnTo>
                    <a:pt x="170" y="51"/>
                  </a:lnTo>
                  <a:lnTo>
                    <a:pt x="156" y="79"/>
                  </a:lnTo>
                  <a:lnTo>
                    <a:pt x="140" y="85"/>
                  </a:lnTo>
                  <a:lnTo>
                    <a:pt x="135" y="85"/>
                  </a:lnTo>
                  <a:lnTo>
                    <a:pt x="149" y="56"/>
                  </a:lnTo>
                  <a:lnTo>
                    <a:pt x="121" y="72"/>
                  </a:lnTo>
                  <a:lnTo>
                    <a:pt x="121" y="68"/>
                  </a:lnTo>
                  <a:lnTo>
                    <a:pt x="125" y="51"/>
                  </a:lnTo>
                  <a:lnTo>
                    <a:pt x="153" y="34"/>
                  </a:lnTo>
                  <a:lnTo>
                    <a:pt x="146" y="21"/>
                  </a:lnTo>
                  <a:lnTo>
                    <a:pt x="131" y="29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6" y="26"/>
                  </a:lnTo>
                  <a:lnTo>
                    <a:pt x="107" y="11"/>
                  </a:lnTo>
                  <a:lnTo>
                    <a:pt x="93" y="19"/>
                  </a:lnTo>
                  <a:lnTo>
                    <a:pt x="110" y="47"/>
                  </a:lnTo>
                  <a:lnTo>
                    <a:pt x="106" y="63"/>
                  </a:lnTo>
                  <a:lnTo>
                    <a:pt x="103" y="68"/>
                  </a:lnTo>
                  <a:lnTo>
                    <a:pt x="82" y="35"/>
                  </a:lnTo>
                  <a:lnTo>
                    <a:pt x="86" y="75"/>
                  </a:lnTo>
                  <a:lnTo>
                    <a:pt x="69" y="67"/>
                  </a:lnTo>
                  <a:lnTo>
                    <a:pt x="64" y="62"/>
                  </a:lnTo>
                  <a:lnTo>
                    <a:pt x="61" y="29"/>
                  </a:lnTo>
                  <a:lnTo>
                    <a:pt x="45" y="31"/>
                  </a:lnTo>
                  <a:lnTo>
                    <a:pt x="47" y="48"/>
                  </a:lnTo>
                  <a:lnTo>
                    <a:pt x="26" y="31"/>
                  </a:lnTo>
                  <a:lnTo>
                    <a:pt x="16" y="43"/>
                  </a:lnTo>
                  <a:lnTo>
                    <a:pt x="36" y="60"/>
                  </a:lnTo>
                  <a:lnTo>
                    <a:pt x="20" y="61"/>
                  </a:lnTo>
                  <a:lnTo>
                    <a:pt x="22" y="77"/>
                  </a:lnTo>
                  <a:lnTo>
                    <a:pt x="54" y="74"/>
                  </a:lnTo>
                  <a:lnTo>
                    <a:pt x="71" y="88"/>
                  </a:lnTo>
                  <a:lnTo>
                    <a:pt x="41" y="91"/>
                  </a:lnTo>
                  <a:lnTo>
                    <a:pt x="69" y="106"/>
                  </a:lnTo>
                  <a:lnTo>
                    <a:pt x="65" y="109"/>
                  </a:lnTo>
                  <a:lnTo>
                    <a:pt x="47" y="115"/>
                  </a:lnTo>
                  <a:lnTo>
                    <a:pt x="17" y="100"/>
                  </a:lnTo>
                  <a:lnTo>
                    <a:pt x="10" y="114"/>
                  </a:lnTo>
                  <a:lnTo>
                    <a:pt x="26" y="122"/>
                  </a:lnTo>
                  <a:lnTo>
                    <a:pt x="0" y="130"/>
                  </a:lnTo>
                  <a:lnTo>
                    <a:pt x="4" y="145"/>
                  </a:lnTo>
                  <a:close/>
                  <a:moveTo>
                    <a:pt x="82" y="100"/>
                  </a:moveTo>
                  <a:lnTo>
                    <a:pt x="97" y="98"/>
                  </a:lnTo>
                  <a:lnTo>
                    <a:pt x="100" y="83"/>
                  </a:lnTo>
                  <a:lnTo>
                    <a:pt x="109" y="95"/>
                  </a:lnTo>
                  <a:lnTo>
                    <a:pt x="123" y="90"/>
                  </a:lnTo>
                  <a:lnTo>
                    <a:pt x="117" y="104"/>
                  </a:lnTo>
                  <a:lnTo>
                    <a:pt x="129" y="113"/>
                  </a:lnTo>
                  <a:lnTo>
                    <a:pt x="114" y="115"/>
                  </a:lnTo>
                  <a:lnTo>
                    <a:pt x="112" y="130"/>
                  </a:lnTo>
                  <a:lnTo>
                    <a:pt x="103" y="118"/>
                  </a:lnTo>
                  <a:lnTo>
                    <a:pt x="89" y="124"/>
                  </a:lnTo>
                  <a:lnTo>
                    <a:pt x="94" y="110"/>
                  </a:lnTo>
                  <a:lnTo>
                    <a:pt x="82" y="10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0" name="Freeform 115"/>
            <p:cNvSpPr/>
            <p:nvPr>
              <p:custDataLst>
                <p:tags r:id="rId116"/>
              </p:custDataLst>
            </p:nvPr>
          </p:nvSpPr>
          <p:spPr>
            <a:xfrm>
              <a:off x="3186271" y="2241550"/>
              <a:ext cx="19050" cy="20638"/>
            </a:xfrm>
            <a:custGeom>
              <a:avLst/>
              <a:gdLst/>
              <a:ahLst/>
              <a:cxnLst>
                <a:cxn ang="0">
                  <a:pos x="21263372" y="8318404"/>
                </a:cxn>
                <a:cxn ang="0">
                  <a:pos x="8505825" y="1663939"/>
                </a:cxn>
                <a:cxn ang="0">
                  <a:pos x="1418034" y="16638098"/>
                </a:cxn>
                <a:cxn ang="0">
                  <a:pos x="14175581" y="24956502"/>
                </a:cxn>
                <a:cxn ang="0">
                  <a:pos x="21263372" y="8318404"/>
                </a:cxn>
              </a:cxnLst>
              <a:rect l="0" t="0" r="0" b="0"/>
              <a:pathLst>
                <a:path w="16" h="16">
                  <a:moveTo>
                    <a:pt x="15" y="5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4" y="13"/>
                    <a:pt x="16" y="9"/>
                    <a:pt x="15" y="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1" name="Freeform 116"/>
            <p:cNvSpPr/>
            <p:nvPr>
              <p:custDataLst>
                <p:tags r:id="rId117"/>
              </p:custDataLst>
            </p:nvPr>
          </p:nvSpPr>
          <p:spPr>
            <a:xfrm>
              <a:off x="3379946" y="2178050"/>
              <a:ext cx="19050" cy="19050"/>
            </a:xfrm>
            <a:custGeom>
              <a:avLst/>
              <a:gdLst/>
              <a:ahLst/>
              <a:cxnLst>
                <a:cxn ang="0">
                  <a:pos x="8505825" y="2834878"/>
                </a:cxn>
                <a:cxn ang="0">
                  <a:pos x="1418034" y="15593616"/>
                </a:cxn>
                <a:cxn ang="0">
                  <a:pos x="14175581" y="21263372"/>
                </a:cxn>
                <a:cxn ang="0">
                  <a:pos x="21263372" y="8505825"/>
                </a:cxn>
                <a:cxn ang="0">
                  <a:pos x="8505825" y="2834878"/>
                </a:cxn>
              </a:cxnLst>
              <a:rect l="0" t="0" r="0" b="0"/>
              <a:pathLst>
                <a:path w="16" h="16">
                  <a:moveTo>
                    <a:pt x="6" y="2"/>
                  </a:moveTo>
                  <a:cubicBezTo>
                    <a:pt x="2" y="3"/>
                    <a:pt x="0" y="7"/>
                    <a:pt x="1" y="11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ubicBezTo>
                    <a:pt x="14" y="2"/>
                    <a:pt x="10" y="0"/>
                    <a:pt x="6" y="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2" name="Freeform 117"/>
            <p:cNvSpPr/>
            <p:nvPr>
              <p:custDataLst>
                <p:tags r:id="rId118"/>
              </p:custDataLst>
            </p:nvPr>
          </p:nvSpPr>
          <p:spPr>
            <a:xfrm>
              <a:off x="3148171" y="2125662"/>
              <a:ext cx="20638" cy="20638"/>
            </a:xfrm>
            <a:custGeom>
              <a:avLst/>
              <a:gdLst/>
              <a:ahLst/>
              <a:cxnLst>
                <a:cxn ang="0">
                  <a:pos x="22106940" y="8842776"/>
                </a:cxn>
                <a:cxn ang="0">
                  <a:pos x="8842776" y="2947592"/>
                </a:cxn>
                <a:cxn ang="0">
                  <a:pos x="2947592" y="16211756"/>
                </a:cxn>
                <a:cxn ang="0">
                  <a:pos x="16211756" y="22106940"/>
                </a:cxn>
                <a:cxn ang="0">
                  <a:pos x="22106940" y="8842776"/>
                </a:cxn>
              </a:cxnLst>
              <a:rect l="0" t="0" r="0" b="0"/>
              <a:pathLst>
                <a:path w="17" h="17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2" y="3"/>
                    <a:pt x="0" y="7"/>
                    <a:pt x="2" y="11"/>
                  </a:cubicBezTo>
                  <a:cubicBezTo>
                    <a:pt x="3" y="14"/>
                    <a:pt x="7" y="17"/>
                    <a:pt x="11" y="15"/>
                  </a:cubicBezTo>
                  <a:cubicBezTo>
                    <a:pt x="14" y="14"/>
                    <a:pt x="17" y="10"/>
                    <a:pt x="15" y="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3" name="Freeform 118"/>
            <p:cNvSpPr/>
            <p:nvPr>
              <p:custDataLst>
                <p:tags r:id="rId119"/>
              </p:custDataLst>
            </p:nvPr>
          </p:nvSpPr>
          <p:spPr>
            <a:xfrm>
              <a:off x="3303746" y="2281237"/>
              <a:ext cx="22225" cy="20638"/>
            </a:xfrm>
            <a:custGeom>
              <a:avLst/>
              <a:gdLst/>
              <a:ahLst/>
              <a:cxnLst>
                <a:cxn ang="0">
                  <a:pos x="10254876" y="1663939"/>
                </a:cxn>
                <a:cxn ang="0">
                  <a:pos x="3418728" y="16638098"/>
                </a:cxn>
                <a:cxn ang="0">
                  <a:pos x="18801043" y="23292563"/>
                </a:cxn>
                <a:cxn ang="0">
                  <a:pos x="25637191" y="8318404"/>
                </a:cxn>
                <a:cxn ang="0">
                  <a:pos x="10254876" y="1663939"/>
                </a:cxn>
              </a:cxnLst>
              <a:rect l="0" t="0" r="0" b="0"/>
              <a:pathLst>
                <a:path w="17" h="16">
                  <a:moveTo>
                    <a:pt x="6" y="1"/>
                  </a:moveTo>
                  <a:cubicBezTo>
                    <a:pt x="2" y="2"/>
                    <a:pt x="0" y="6"/>
                    <a:pt x="2" y="10"/>
                  </a:cubicBezTo>
                  <a:cubicBezTo>
                    <a:pt x="3" y="14"/>
                    <a:pt x="7" y="16"/>
                    <a:pt x="11" y="14"/>
                  </a:cubicBezTo>
                  <a:cubicBezTo>
                    <a:pt x="14" y="13"/>
                    <a:pt x="17" y="9"/>
                    <a:pt x="15" y="5"/>
                  </a:cubicBezTo>
                  <a:cubicBezTo>
                    <a:pt x="14" y="2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4" name="Freeform 119"/>
            <p:cNvSpPr/>
            <p:nvPr>
              <p:custDataLst>
                <p:tags r:id="rId120"/>
              </p:custDataLst>
            </p:nvPr>
          </p:nvSpPr>
          <p:spPr>
            <a:xfrm>
              <a:off x="3221196" y="2027237"/>
              <a:ext cx="20638" cy="19050"/>
            </a:xfrm>
            <a:custGeom>
              <a:avLst/>
              <a:gdLst/>
              <a:ahLst/>
              <a:cxnLst>
                <a:cxn ang="0">
                  <a:pos x="18302036" y="21263372"/>
                </a:cxn>
                <a:cxn ang="0">
                  <a:pos x="24956502" y="8505825"/>
                </a:cxn>
                <a:cxn ang="0">
                  <a:pos x="9982343" y="1418034"/>
                </a:cxn>
                <a:cxn ang="0">
                  <a:pos x="3327878" y="14175581"/>
                </a:cxn>
                <a:cxn ang="0">
                  <a:pos x="18302036" y="21263372"/>
                </a:cxn>
              </a:cxnLst>
              <a:rect l="0" t="0" r="0" b="0"/>
              <a:pathLst>
                <a:path w="16" h="16">
                  <a:moveTo>
                    <a:pt x="11" y="15"/>
                  </a:moveTo>
                  <a:cubicBezTo>
                    <a:pt x="14" y="14"/>
                    <a:pt x="16" y="10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3"/>
                    <a:pt x="0" y="7"/>
                    <a:pt x="2" y="10"/>
                  </a:cubicBezTo>
                  <a:cubicBezTo>
                    <a:pt x="3" y="14"/>
                    <a:pt x="7" y="16"/>
                    <a:pt x="11" y="1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5" name="Freeform 120"/>
            <p:cNvSpPr/>
            <p:nvPr>
              <p:custDataLst>
                <p:tags r:id="rId121"/>
              </p:custDataLst>
            </p:nvPr>
          </p:nvSpPr>
          <p:spPr>
            <a:xfrm>
              <a:off x="3341846" y="2062162"/>
              <a:ext cx="20638" cy="20638"/>
            </a:xfrm>
            <a:custGeom>
              <a:avLst/>
              <a:gdLst/>
              <a:ahLst/>
              <a:cxnLst>
                <a:cxn ang="0">
                  <a:pos x="2947592" y="16638098"/>
                </a:cxn>
                <a:cxn ang="0">
                  <a:pos x="16211756" y="24956502"/>
                </a:cxn>
                <a:cxn ang="0">
                  <a:pos x="22106940" y="9982343"/>
                </a:cxn>
                <a:cxn ang="0">
                  <a:pos x="8842776" y="1663939"/>
                </a:cxn>
                <a:cxn ang="0">
                  <a:pos x="2947592" y="16638098"/>
                </a:cxn>
              </a:cxnLst>
              <a:rect l="0" t="0" r="0" b="0"/>
              <a:pathLst>
                <a:path w="17" h="16">
                  <a:moveTo>
                    <a:pt x="2" y="10"/>
                  </a:moveTo>
                  <a:cubicBezTo>
                    <a:pt x="3" y="14"/>
                    <a:pt x="7" y="16"/>
                    <a:pt x="11" y="15"/>
                  </a:cubicBezTo>
                  <a:cubicBezTo>
                    <a:pt x="15" y="14"/>
                    <a:pt x="17" y="10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3" y="3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6" name="Freeform 121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>
            <a:xfrm>
              <a:off x="3451383" y="2986087"/>
              <a:ext cx="255588" cy="263525"/>
            </a:xfrm>
            <a:custGeom>
              <a:avLst/>
              <a:gdLst/>
              <a:ahLst/>
              <a:cxnLst>
                <a:cxn ang="0">
                  <a:pos x="93246757" y="320060638"/>
                </a:cxn>
                <a:cxn ang="0">
                  <a:pos x="120967737" y="357862188"/>
                </a:cxn>
                <a:cxn ang="0">
                  <a:pos x="158770948" y="267136563"/>
                </a:cxn>
                <a:cxn ang="0">
                  <a:pos x="161290316" y="327620313"/>
                </a:cxn>
                <a:cxn ang="0">
                  <a:pos x="201612894" y="322580000"/>
                </a:cxn>
                <a:cxn ang="0">
                  <a:pos x="189012882" y="393144375"/>
                </a:cxn>
                <a:cxn ang="0">
                  <a:pos x="214214494" y="418345938"/>
                </a:cxn>
                <a:cxn ang="0">
                  <a:pos x="236895151" y="362902500"/>
                </a:cxn>
                <a:cxn ang="0">
                  <a:pos x="282258052" y="357862188"/>
                </a:cxn>
                <a:cxn ang="0">
                  <a:pos x="229335461" y="304939700"/>
                </a:cxn>
                <a:cxn ang="0">
                  <a:pos x="297379019" y="317539688"/>
                </a:cxn>
                <a:cxn ang="0">
                  <a:pos x="274698362" y="246975313"/>
                </a:cxn>
                <a:cxn ang="0">
                  <a:pos x="335182231" y="315020325"/>
                </a:cxn>
                <a:cxn ang="0">
                  <a:pos x="347782243" y="269657513"/>
                </a:cxn>
                <a:cxn ang="0">
                  <a:pos x="405746744" y="257055938"/>
                </a:cxn>
                <a:cxn ang="0">
                  <a:pos x="388104822" y="226814063"/>
                </a:cxn>
                <a:cxn ang="0">
                  <a:pos x="315020941" y="229335013"/>
                </a:cxn>
                <a:cxn ang="0">
                  <a:pos x="274698362" y="211693125"/>
                </a:cxn>
                <a:cxn ang="0">
                  <a:pos x="269658040" y="176410938"/>
                </a:cxn>
                <a:cxn ang="0">
                  <a:pos x="299899974" y="148690013"/>
                </a:cxn>
                <a:cxn ang="0">
                  <a:pos x="365424165" y="120967500"/>
                </a:cxn>
                <a:cxn ang="0">
                  <a:pos x="372983855" y="85685313"/>
                </a:cxn>
                <a:cxn ang="0">
                  <a:pos x="312499986" y="95765938"/>
                </a:cxn>
                <a:cxn ang="0">
                  <a:pos x="284779007" y="60483750"/>
                </a:cxn>
                <a:cxn ang="0">
                  <a:pos x="254537073" y="146169063"/>
                </a:cxn>
                <a:cxn ang="0">
                  <a:pos x="249496751" y="85685313"/>
                </a:cxn>
                <a:cxn ang="0">
                  <a:pos x="209174172" y="131048125"/>
                </a:cxn>
                <a:cxn ang="0">
                  <a:pos x="241935473" y="42843450"/>
                </a:cxn>
                <a:cxn ang="0">
                  <a:pos x="199093527" y="50403125"/>
                </a:cxn>
                <a:cxn ang="0">
                  <a:pos x="161290316" y="5040313"/>
                </a:cxn>
                <a:cxn ang="0">
                  <a:pos x="141129026" y="35282188"/>
                </a:cxn>
                <a:cxn ang="0">
                  <a:pos x="173891915" y="98286888"/>
                </a:cxn>
                <a:cxn ang="0">
                  <a:pos x="176411283" y="143649700"/>
                </a:cxn>
                <a:cxn ang="0">
                  <a:pos x="148690303" y="166330313"/>
                </a:cxn>
                <a:cxn ang="0">
                  <a:pos x="100806447" y="161290000"/>
                </a:cxn>
                <a:cxn ang="0">
                  <a:pos x="42843534" y="118448138"/>
                </a:cxn>
                <a:cxn ang="0">
                  <a:pos x="7561277" y="131048125"/>
                </a:cxn>
                <a:cxn ang="0">
                  <a:pos x="50403224" y="176410938"/>
                </a:cxn>
                <a:cxn ang="0">
                  <a:pos x="32762889" y="219254388"/>
                </a:cxn>
                <a:cxn ang="0">
                  <a:pos x="131048381" y="201612500"/>
                </a:cxn>
                <a:cxn ang="0">
                  <a:pos x="141129026" y="236894688"/>
                </a:cxn>
                <a:cxn ang="0">
                  <a:pos x="105846770" y="269657513"/>
                </a:cxn>
                <a:cxn ang="0">
                  <a:pos x="40322579" y="294859075"/>
                </a:cxn>
                <a:cxn ang="0">
                  <a:pos x="32762889" y="332660625"/>
                </a:cxn>
                <a:cxn ang="0">
                  <a:pos x="163811270" y="216733438"/>
                </a:cxn>
                <a:cxn ang="0">
                  <a:pos x="181451605" y="173891575"/>
                </a:cxn>
                <a:cxn ang="0">
                  <a:pos x="229335461" y="166330313"/>
                </a:cxn>
                <a:cxn ang="0">
                  <a:pos x="254537073" y="204133450"/>
                </a:cxn>
                <a:cxn ang="0">
                  <a:pos x="236895151" y="246975313"/>
                </a:cxn>
                <a:cxn ang="0">
                  <a:pos x="191532250" y="254536575"/>
                </a:cxn>
                <a:cxn ang="0">
                  <a:pos x="163811270" y="216733438"/>
                </a:cxn>
              </a:cxnLst>
              <a:rect l="0" t="0" r="0" b="0"/>
              <a:pathLst>
                <a:path w="161" h="166">
                  <a:moveTo>
                    <a:pt x="21" y="140"/>
                  </a:moveTo>
                  <a:lnTo>
                    <a:pt x="37" y="127"/>
                  </a:lnTo>
                  <a:lnTo>
                    <a:pt x="36" y="140"/>
                  </a:lnTo>
                  <a:lnTo>
                    <a:pt x="48" y="142"/>
                  </a:lnTo>
                  <a:lnTo>
                    <a:pt x="50" y="116"/>
                  </a:lnTo>
                  <a:lnTo>
                    <a:pt x="63" y="106"/>
                  </a:lnTo>
                  <a:lnTo>
                    <a:pt x="66" y="105"/>
                  </a:lnTo>
                  <a:lnTo>
                    <a:pt x="64" y="130"/>
                  </a:lnTo>
                  <a:lnTo>
                    <a:pt x="78" y="111"/>
                  </a:lnTo>
                  <a:lnTo>
                    <a:pt x="80" y="128"/>
                  </a:lnTo>
                  <a:lnTo>
                    <a:pt x="65" y="148"/>
                  </a:lnTo>
                  <a:lnTo>
                    <a:pt x="75" y="156"/>
                  </a:lnTo>
                  <a:lnTo>
                    <a:pt x="83" y="145"/>
                  </a:lnTo>
                  <a:lnTo>
                    <a:pt x="85" y="166"/>
                  </a:lnTo>
                  <a:lnTo>
                    <a:pt x="98" y="165"/>
                  </a:lnTo>
                  <a:lnTo>
                    <a:pt x="94" y="144"/>
                  </a:lnTo>
                  <a:lnTo>
                    <a:pt x="105" y="151"/>
                  </a:lnTo>
                  <a:lnTo>
                    <a:pt x="112" y="142"/>
                  </a:lnTo>
                  <a:lnTo>
                    <a:pt x="92" y="126"/>
                  </a:lnTo>
                  <a:lnTo>
                    <a:pt x="91" y="121"/>
                  </a:lnTo>
                  <a:lnTo>
                    <a:pt x="94" y="107"/>
                  </a:lnTo>
                  <a:lnTo>
                    <a:pt x="118" y="126"/>
                  </a:lnTo>
                  <a:lnTo>
                    <a:pt x="105" y="98"/>
                  </a:lnTo>
                  <a:lnTo>
                    <a:pt x="109" y="98"/>
                  </a:lnTo>
                  <a:lnTo>
                    <a:pt x="122" y="102"/>
                  </a:lnTo>
                  <a:lnTo>
                    <a:pt x="133" y="125"/>
                  </a:lnTo>
                  <a:lnTo>
                    <a:pt x="144" y="119"/>
                  </a:lnTo>
                  <a:lnTo>
                    <a:pt x="138" y="107"/>
                  </a:lnTo>
                  <a:lnTo>
                    <a:pt x="158" y="113"/>
                  </a:lnTo>
                  <a:lnTo>
                    <a:pt x="161" y="102"/>
                  </a:lnTo>
                  <a:lnTo>
                    <a:pt x="142" y="96"/>
                  </a:lnTo>
                  <a:lnTo>
                    <a:pt x="154" y="90"/>
                  </a:lnTo>
                  <a:lnTo>
                    <a:pt x="147" y="79"/>
                  </a:lnTo>
                  <a:lnTo>
                    <a:pt x="125" y="91"/>
                  </a:lnTo>
                  <a:lnTo>
                    <a:pt x="112" y="87"/>
                  </a:lnTo>
                  <a:lnTo>
                    <a:pt x="109" y="84"/>
                  </a:lnTo>
                  <a:lnTo>
                    <a:pt x="131" y="73"/>
                  </a:lnTo>
                  <a:lnTo>
                    <a:pt x="107" y="70"/>
                  </a:lnTo>
                  <a:lnTo>
                    <a:pt x="109" y="67"/>
                  </a:lnTo>
                  <a:lnTo>
                    <a:pt x="119" y="59"/>
                  </a:lnTo>
                  <a:lnTo>
                    <a:pt x="144" y="61"/>
                  </a:lnTo>
                  <a:lnTo>
                    <a:pt x="145" y="48"/>
                  </a:lnTo>
                  <a:lnTo>
                    <a:pt x="132" y="48"/>
                  </a:lnTo>
                  <a:lnTo>
                    <a:pt x="148" y="34"/>
                  </a:lnTo>
                  <a:lnTo>
                    <a:pt x="140" y="25"/>
                  </a:lnTo>
                  <a:lnTo>
                    <a:pt x="124" y="38"/>
                  </a:lnTo>
                  <a:lnTo>
                    <a:pt x="126" y="25"/>
                  </a:lnTo>
                  <a:lnTo>
                    <a:pt x="113" y="24"/>
                  </a:lnTo>
                  <a:lnTo>
                    <a:pt x="111" y="49"/>
                  </a:lnTo>
                  <a:lnTo>
                    <a:pt x="101" y="58"/>
                  </a:lnTo>
                  <a:lnTo>
                    <a:pt x="98" y="59"/>
                  </a:lnTo>
                  <a:lnTo>
                    <a:pt x="99" y="34"/>
                  </a:lnTo>
                  <a:lnTo>
                    <a:pt x="84" y="55"/>
                  </a:lnTo>
                  <a:lnTo>
                    <a:pt x="83" y="52"/>
                  </a:lnTo>
                  <a:lnTo>
                    <a:pt x="80" y="38"/>
                  </a:lnTo>
                  <a:lnTo>
                    <a:pt x="96" y="17"/>
                  </a:lnTo>
                  <a:lnTo>
                    <a:pt x="87" y="10"/>
                  </a:lnTo>
                  <a:lnTo>
                    <a:pt x="79" y="20"/>
                  </a:lnTo>
                  <a:lnTo>
                    <a:pt x="76" y="0"/>
                  </a:lnTo>
                  <a:lnTo>
                    <a:pt x="64" y="2"/>
                  </a:lnTo>
                  <a:lnTo>
                    <a:pt x="66" y="22"/>
                  </a:lnTo>
                  <a:lnTo>
                    <a:pt x="56" y="14"/>
                  </a:lnTo>
                  <a:lnTo>
                    <a:pt x="48" y="24"/>
                  </a:lnTo>
                  <a:lnTo>
                    <a:pt x="69" y="39"/>
                  </a:lnTo>
                  <a:lnTo>
                    <a:pt x="70" y="52"/>
                  </a:lnTo>
                  <a:lnTo>
                    <a:pt x="70" y="57"/>
                  </a:lnTo>
                  <a:lnTo>
                    <a:pt x="45" y="39"/>
                  </a:lnTo>
                  <a:lnTo>
                    <a:pt x="59" y="66"/>
                  </a:lnTo>
                  <a:lnTo>
                    <a:pt x="45" y="66"/>
                  </a:lnTo>
                  <a:lnTo>
                    <a:pt x="40" y="64"/>
                  </a:lnTo>
                  <a:lnTo>
                    <a:pt x="28" y="41"/>
                  </a:lnTo>
                  <a:lnTo>
                    <a:pt x="17" y="47"/>
                  </a:lnTo>
                  <a:lnTo>
                    <a:pt x="24" y="59"/>
                  </a:lnTo>
                  <a:lnTo>
                    <a:pt x="3" y="52"/>
                  </a:lnTo>
                  <a:lnTo>
                    <a:pt x="0" y="64"/>
                  </a:lnTo>
                  <a:lnTo>
                    <a:pt x="20" y="70"/>
                  </a:lnTo>
                  <a:lnTo>
                    <a:pt x="8" y="77"/>
                  </a:lnTo>
                  <a:lnTo>
                    <a:pt x="13" y="87"/>
                  </a:lnTo>
                  <a:lnTo>
                    <a:pt x="36" y="75"/>
                  </a:lnTo>
                  <a:lnTo>
                    <a:pt x="52" y="80"/>
                  </a:lnTo>
                  <a:lnTo>
                    <a:pt x="32" y="91"/>
                  </a:lnTo>
                  <a:lnTo>
                    <a:pt x="56" y="94"/>
                  </a:lnTo>
                  <a:lnTo>
                    <a:pt x="55" y="97"/>
                  </a:lnTo>
                  <a:lnTo>
                    <a:pt x="42" y="107"/>
                  </a:lnTo>
                  <a:lnTo>
                    <a:pt x="17" y="105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13" y="132"/>
                  </a:lnTo>
                  <a:lnTo>
                    <a:pt x="21" y="140"/>
                  </a:lnTo>
                  <a:close/>
                  <a:moveTo>
                    <a:pt x="65" y="86"/>
                  </a:moveTo>
                  <a:lnTo>
                    <a:pt x="74" y="80"/>
                  </a:lnTo>
                  <a:lnTo>
                    <a:pt x="72" y="69"/>
                  </a:lnTo>
                  <a:lnTo>
                    <a:pt x="82" y="74"/>
                  </a:lnTo>
                  <a:lnTo>
                    <a:pt x="91" y="66"/>
                  </a:lnTo>
                  <a:lnTo>
                    <a:pt x="91" y="78"/>
                  </a:lnTo>
                  <a:lnTo>
                    <a:pt x="101" y="81"/>
                  </a:lnTo>
                  <a:lnTo>
                    <a:pt x="91" y="87"/>
                  </a:lnTo>
                  <a:lnTo>
                    <a:pt x="94" y="98"/>
                  </a:lnTo>
                  <a:lnTo>
                    <a:pt x="84" y="93"/>
                  </a:lnTo>
                  <a:lnTo>
                    <a:pt x="76" y="101"/>
                  </a:lnTo>
                  <a:lnTo>
                    <a:pt x="76" y="90"/>
                  </a:lnTo>
                  <a:lnTo>
                    <a:pt x="65" y="86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7" name="Freeform 122"/>
            <p:cNvSpPr/>
            <p:nvPr>
              <p:custDataLst>
                <p:tags r:id="rId123"/>
              </p:custDataLst>
            </p:nvPr>
          </p:nvSpPr>
          <p:spPr>
            <a:xfrm>
              <a:off x="3541871" y="3194050"/>
              <a:ext cx="15875" cy="15875"/>
            </a:xfrm>
            <a:custGeom>
              <a:avLst/>
              <a:gdLst/>
              <a:ahLst/>
              <a:cxnLst>
                <a:cxn ang="0">
                  <a:pos x="16403760" y="4473087"/>
                </a:cxn>
                <a:cxn ang="0">
                  <a:pos x="4473087" y="2982058"/>
                </a:cxn>
                <a:cxn ang="0">
                  <a:pos x="2982058" y="14912731"/>
                </a:cxn>
                <a:cxn ang="0">
                  <a:pos x="14912731" y="16403760"/>
                </a:cxn>
                <a:cxn ang="0">
                  <a:pos x="16403760" y="4473087"/>
                </a:cxn>
              </a:cxnLst>
              <a:rect l="0" t="0" r="0" b="0"/>
              <a:pathLst>
                <a:path w="13" h="13">
                  <a:moveTo>
                    <a:pt x="11" y="3"/>
                  </a:moveTo>
                  <a:cubicBezTo>
                    <a:pt x="9" y="1"/>
                    <a:pt x="5" y="0"/>
                    <a:pt x="3" y="2"/>
                  </a:cubicBezTo>
                  <a:cubicBezTo>
                    <a:pt x="1" y="4"/>
                    <a:pt x="0" y="8"/>
                    <a:pt x="2" y="10"/>
                  </a:cubicBezTo>
                  <a:cubicBezTo>
                    <a:pt x="4" y="13"/>
                    <a:pt x="8" y="13"/>
                    <a:pt x="10" y="11"/>
                  </a:cubicBezTo>
                  <a:cubicBezTo>
                    <a:pt x="13" y="9"/>
                    <a:pt x="13" y="5"/>
                    <a:pt x="11" y="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8" name="Freeform 123"/>
            <p:cNvSpPr/>
            <p:nvPr>
              <p:custDataLst>
                <p:tags r:id="rId124"/>
              </p:custDataLst>
            </p:nvPr>
          </p:nvSpPr>
          <p:spPr>
            <a:xfrm>
              <a:off x="3664108" y="3092450"/>
              <a:ext cx="15875" cy="15875"/>
            </a:xfrm>
            <a:custGeom>
              <a:avLst/>
              <a:gdLst/>
              <a:ahLst/>
              <a:cxnLst>
                <a:cxn ang="0">
                  <a:pos x="4473087" y="3500438"/>
                </a:cxn>
                <a:cxn ang="0">
                  <a:pos x="2982058" y="17500865"/>
                </a:cxn>
                <a:cxn ang="0">
                  <a:pos x="14912731" y="17500865"/>
                </a:cxn>
                <a:cxn ang="0">
                  <a:pos x="16403760" y="3500438"/>
                </a:cxn>
                <a:cxn ang="0">
                  <a:pos x="4473087" y="3500438"/>
                </a:cxn>
              </a:cxnLst>
              <a:rect l="0" t="0" r="0" b="0"/>
              <a:pathLst>
                <a:path w="13" h="12">
                  <a:moveTo>
                    <a:pt x="3" y="2"/>
                  </a:moveTo>
                  <a:cubicBezTo>
                    <a:pt x="0" y="4"/>
                    <a:pt x="0" y="7"/>
                    <a:pt x="2" y="10"/>
                  </a:cubicBezTo>
                  <a:cubicBezTo>
                    <a:pt x="4" y="12"/>
                    <a:pt x="7" y="12"/>
                    <a:pt x="10" y="10"/>
                  </a:cubicBezTo>
                  <a:cubicBezTo>
                    <a:pt x="12" y="8"/>
                    <a:pt x="13" y="5"/>
                    <a:pt x="11" y="2"/>
                  </a:cubicBezTo>
                  <a:cubicBezTo>
                    <a:pt x="9" y="0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19" name="Freeform 124"/>
            <p:cNvSpPr/>
            <p:nvPr>
              <p:custDataLst>
                <p:tags r:id="rId125"/>
              </p:custDataLst>
            </p:nvPr>
          </p:nvSpPr>
          <p:spPr>
            <a:xfrm>
              <a:off x="3481546" y="3122612"/>
              <a:ext cx="15875" cy="15875"/>
            </a:xfrm>
            <a:custGeom>
              <a:avLst/>
              <a:gdLst/>
              <a:ahLst/>
              <a:cxnLst>
                <a:cxn ang="0">
                  <a:pos x="16403760" y="4473087"/>
                </a:cxn>
                <a:cxn ang="0">
                  <a:pos x="4473087" y="2982058"/>
                </a:cxn>
                <a:cxn ang="0">
                  <a:pos x="2982058" y="14912731"/>
                </a:cxn>
                <a:cxn ang="0">
                  <a:pos x="14912731" y="16403760"/>
                </a:cxn>
                <a:cxn ang="0">
                  <a:pos x="16403760" y="4473087"/>
                </a:cxn>
              </a:cxnLst>
              <a:rect l="0" t="0" r="0" b="0"/>
              <a:pathLst>
                <a:path w="13" h="13">
                  <a:moveTo>
                    <a:pt x="11" y="3"/>
                  </a:moveTo>
                  <a:cubicBezTo>
                    <a:pt x="9" y="0"/>
                    <a:pt x="5" y="0"/>
                    <a:pt x="3" y="2"/>
                  </a:cubicBezTo>
                  <a:cubicBezTo>
                    <a:pt x="1" y="4"/>
                    <a:pt x="0" y="7"/>
                    <a:pt x="2" y="10"/>
                  </a:cubicBezTo>
                  <a:cubicBezTo>
                    <a:pt x="4" y="12"/>
                    <a:pt x="8" y="13"/>
                    <a:pt x="10" y="11"/>
                  </a:cubicBezTo>
                  <a:cubicBezTo>
                    <a:pt x="13" y="9"/>
                    <a:pt x="13" y="5"/>
                    <a:pt x="11" y="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0" name="Freeform 125"/>
            <p:cNvSpPr/>
            <p:nvPr>
              <p:custDataLst>
                <p:tags r:id="rId126"/>
              </p:custDataLst>
            </p:nvPr>
          </p:nvSpPr>
          <p:spPr>
            <a:xfrm>
              <a:off x="3640296" y="3187700"/>
              <a:ext cx="15875" cy="15875"/>
            </a:xfrm>
            <a:custGeom>
              <a:avLst/>
              <a:gdLst/>
              <a:ahLst/>
              <a:cxnLst>
                <a:cxn ang="0">
                  <a:pos x="4473087" y="2982058"/>
                </a:cxn>
                <a:cxn ang="0">
                  <a:pos x="2982058" y="14912731"/>
                </a:cxn>
                <a:cxn ang="0">
                  <a:pos x="14912731" y="16403760"/>
                </a:cxn>
                <a:cxn ang="0">
                  <a:pos x="16403760" y="4473087"/>
                </a:cxn>
                <a:cxn ang="0">
                  <a:pos x="4473087" y="2982058"/>
                </a:cxn>
              </a:cxnLst>
              <a:rect l="0" t="0" r="0" b="0"/>
              <a:pathLst>
                <a:path w="13" h="13">
                  <a:moveTo>
                    <a:pt x="3" y="2"/>
                  </a:moveTo>
                  <a:cubicBezTo>
                    <a:pt x="1" y="4"/>
                    <a:pt x="0" y="8"/>
                    <a:pt x="2" y="10"/>
                  </a:cubicBezTo>
                  <a:cubicBezTo>
                    <a:pt x="4" y="13"/>
                    <a:pt x="8" y="13"/>
                    <a:pt x="10" y="11"/>
                  </a:cubicBezTo>
                  <a:cubicBezTo>
                    <a:pt x="13" y="9"/>
                    <a:pt x="13" y="5"/>
                    <a:pt x="11" y="3"/>
                  </a:cubicBezTo>
                  <a:cubicBezTo>
                    <a:pt x="9" y="1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1" name="Freeform 126"/>
            <p:cNvSpPr/>
            <p:nvPr>
              <p:custDataLst>
                <p:tags r:id="rId127"/>
              </p:custDataLst>
            </p:nvPr>
          </p:nvSpPr>
          <p:spPr>
            <a:xfrm>
              <a:off x="3505358" y="3028950"/>
              <a:ext cx="17463" cy="15875"/>
            </a:xfrm>
            <a:custGeom>
              <a:avLst/>
              <a:gdLst/>
              <a:ahLst/>
              <a:cxnLst>
                <a:cxn ang="0">
                  <a:pos x="18044652" y="16403760"/>
                </a:cxn>
                <a:cxn ang="0">
                  <a:pos x="19848714" y="4473087"/>
                </a:cxn>
                <a:cxn ang="0">
                  <a:pos x="5413530" y="2982058"/>
                </a:cxn>
                <a:cxn ang="0">
                  <a:pos x="3609468" y="14912731"/>
                </a:cxn>
                <a:cxn ang="0">
                  <a:pos x="18044652" y="16403760"/>
                </a:cxn>
              </a:cxnLst>
              <a:rect l="0" t="0" r="0" b="0"/>
              <a:pathLst>
                <a:path w="13" h="13">
                  <a:moveTo>
                    <a:pt x="10" y="11"/>
                  </a:moveTo>
                  <a:cubicBezTo>
                    <a:pt x="13" y="9"/>
                    <a:pt x="13" y="6"/>
                    <a:pt x="11" y="3"/>
                  </a:cubicBezTo>
                  <a:cubicBezTo>
                    <a:pt x="9" y="1"/>
                    <a:pt x="5" y="0"/>
                    <a:pt x="3" y="2"/>
                  </a:cubicBezTo>
                  <a:cubicBezTo>
                    <a:pt x="1" y="4"/>
                    <a:pt x="0" y="8"/>
                    <a:pt x="2" y="10"/>
                  </a:cubicBezTo>
                  <a:cubicBezTo>
                    <a:pt x="4" y="13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2" name="Freeform 127"/>
            <p:cNvSpPr/>
            <p:nvPr>
              <p:custDataLst>
                <p:tags r:id="rId128"/>
              </p:custDataLst>
            </p:nvPr>
          </p:nvSpPr>
          <p:spPr>
            <a:xfrm>
              <a:off x="3603783" y="3019425"/>
              <a:ext cx="14288" cy="15875"/>
            </a:xfrm>
            <a:custGeom>
              <a:avLst/>
              <a:gdLst/>
              <a:ahLst/>
              <a:cxnLst>
                <a:cxn ang="0">
                  <a:pos x="2834977" y="14912731"/>
                </a:cxn>
                <a:cxn ang="0">
                  <a:pos x="14177268" y="16403760"/>
                </a:cxn>
                <a:cxn ang="0">
                  <a:pos x="14177268" y="4473087"/>
                </a:cxn>
                <a:cxn ang="0">
                  <a:pos x="4253061" y="2982058"/>
                </a:cxn>
                <a:cxn ang="0">
                  <a:pos x="2834977" y="14912731"/>
                </a:cxn>
              </a:cxnLst>
              <a:rect l="0" t="0" r="0" b="0"/>
              <a:pathLst>
                <a:path w="12" h="13">
                  <a:moveTo>
                    <a:pt x="2" y="10"/>
                  </a:moveTo>
                  <a:cubicBezTo>
                    <a:pt x="4" y="12"/>
                    <a:pt x="7" y="13"/>
                    <a:pt x="10" y="11"/>
                  </a:cubicBezTo>
                  <a:cubicBezTo>
                    <a:pt x="12" y="9"/>
                    <a:pt x="12" y="5"/>
                    <a:pt x="10" y="3"/>
                  </a:cubicBezTo>
                  <a:cubicBezTo>
                    <a:pt x="8" y="1"/>
                    <a:pt x="5" y="0"/>
                    <a:pt x="3" y="2"/>
                  </a:cubicBezTo>
                  <a:cubicBezTo>
                    <a:pt x="0" y="4"/>
                    <a:pt x="0" y="8"/>
                    <a:pt x="2" y="1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3" name="Freeform 128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3418046" y="1982787"/>
              <a:ext cx="220663" cy="238125"/>
            </a:xfrm>
            <a:custGeom>
              <a:avLst/>
              <a:gdLst/>
              <a:ahLst/>
              <a:cxnLst>
                <a:cxn ang="0">
                  <a:pos x="58398835" y="206115791"/>
                </a:cxn>
                <a:cxn ang="0">
                  <a:pos x="79913477" y="238417695"/>
                </a:cxn>
                <a:cxn ang="0">
                  <a:pos x="119870836" y="176890908"/>
                </a:cxn>
                <a:cxn ang="0">
                  <a:pos x="107576932" y="223036309"/>
                </a:cxn>
                <a:cxn ang="0">
                  <a:pos x="132164740" y="190734404"/>
                </a:cxn>
                <a:cxn ang="0">
                  <a:pos x="115260467" y="258413994"/>
                </a:cxn>
                <a:cxn ang="0">
                  <a:pos x="119870836" y="270719600"/>
                </a:cxn>
                <a:cxn ang="0">
                  <a:pos x="145997087" y="295330811"/>
                </a:cxn>
                <a:cxn ang="0">
                  <a:pos x="172122099" y="276872402"/>
                </a:cxn>
                <a:cxn ang="0">
                  <a:pos x="153680622" y="227651221"/>
                </a:cxn>
                <a:cxn ang="0">
                  <a:pos x="152143419" y="204577900"/>
                </a:cxn>
                <a:cxn ang="0">
                  <a:pos x="178269671" y="219960527"/>
                </a:cxn>
                <a:cxn ang="0">
                  <a:pos x="159828194" y="173813887"/>
                </a:cxn>
                <a:cxn ang="0">
                  <a:pos x="204394682" y="230727002"/>
                </a:cxn>
                <a:cxn ang="0">
                  <a:pos x="221300195" y="196887207"/>
                </a:cxn>
                <a:cxn ang="0">
                  <a:pos x="241278875" y="206115791"/>
                </a:cxn>
                <a:cxn ang="0">
                  <a:pos x="248962410" y="192272295"/>
                </a:cxn>
                <a:cxn ang="0">
                  <a:pos x="227447767" y="183043711"/>
                </a:cxn>
                <a:cxn ang="0">
                  <a:pos x="244352041" y="147666025"/>
                </a:cxn>
                <a:cxn ang="0">
                  <a:pos x="172122099" y="147666025"/>
                </a:cxn>
                <a:cxn ang="0">
                  <a:pos x="218227029" y="133821289"/>
                </a:cxn>
                <a:cxn ang="0">
                  <a:pos x="190563575" y="123054814"/>
                </a:cxn>
                <a:cxn ang="0">
                  <a:pos x="210542254" y="110749209"/>
                </a:cxn>
                <a:cxn ang="0">
                  <a:pos x="259720351" y="93828691"/>
                </a:cxn>
                <a:cxn ang="0">
                  <a:pos x="258183148" y="61526787"/>
                </a:cxn>
                <a:cxn ang="0">
                  <a:pos x="222837398" y="55373984"/>
                </a:cxn>
                <a:cxn ang="0">
                  <a:pos x="209005051" y="59988896"/>
                </a:cxn>
                <a:cxn ang="0">
                  <a:pos x="172122099" y="116902012"/>
                </a:cxn>
                <a:cxn ang="0">
                  <a:pos x="175195265" y="70756611"/>
                </a:cxn>
                <a:cxn ang="0">
                  <a:pos x="139849515" y="95367822"/>
                </a:cxn>
                <a:cxn ang="0">
                  <a:pos x="159828194" y="36916816"/>
                </a:cxn>
                <a:cxn ang="0">
                  <a:pos x="155217825" y="23073320"/>
                </a:cxn>
                <a:cxn ang="0">
                  <a:pos x="127554371" y="0"/>
                </a:cxn>
                <a:cxn ang="0">
                  <a:pos x="101429360" y="18458408"/>
                </a:cxn>
                <a:cxn ang="0">
                  <a:pos x="119870836" y="67679590"/>
                </a:cxn>
                <a:cxn ang="0">
                  <a:pos x="122944002" y="89215020"/>
                </a:cxn>
                <a:cxn ang="0">
                  <a:pos x="99892157" y="76909414"/>
                </a:cxn>
                <a:cxn ang="0">
                  <a:pos x="118333633" y="121516924"/>
                </a:cxn>
                <a:cxn ang="0">
                  <a:pos x="70692739" y="63065918"/>
                </a:cxn>
                <a:cxn ang="0">
                  <a:pos x="52251263" y="98443604"/>
                </a:cxn>
                <a:cxn ang="0">
                  <a:pos x="32272584" y="87675889"/>
                </a:cxn>
                <a:cxn ang="0">
                  <a:pos x="24589048" y="101519385"/>
                </a:cxn>
                <a:cxn ang="0">
                  <a:pos x="46103691" y="112287100"/>
                </a:cxn>
                <a:cxn ang="0">
                  <a:pos x="29199417" y="146126895"/>
                </a:cxn>
                <a:cxn ang="0">
                  <a:pos x="106039729" y="147666025"/>
                </a:cxn>
                <a:cxn ang="0">
                  <a:pos x="58398835" y="161509521"/>
                </a:cxn>
                <a:cxn ang="0">
                  <a:pos x="82987883" y="172275996"/>
                </a:cxn>
                <a:cxn ang="0">
                  <a:pos x="63009204" y="184581602"/>
                </a:cxn>
                <a:cxn ang="0">
                  <a:pos x="13831107" y="199962988"/>
                </a:cxn>
                <a:cxn ang="0">
                  <a:pos x="16904273" y="232264893"/>
                </a:cxn>
                <a:cxn ang="0">
                  <a:pos x="141386718" y="190734404"/>
                </a:cxn>
                <a:cxn ang="0">
                  <a:pos x="149070253" y="172275996"/>
                </a:cxn>
                <a:cxn ang="0">
                  <a:pos x="155217825" y="166123193"/>
                </a:cxn>
                <a:cxn ang="0">
                  <a:pos x="176732468" y="166123193"/>
                </a:cxn>
                <a:cxn ang="0">
                  <a:pos x="145997087" y="143051113"/>
                </a:cxn>
                <a:cxn ang="0">
                  <a:pos x="135239146" y="106134297"/>
                </a:cxn>
                <a:cxn ang="0">
                  <a:pos x="129091574" y="124592705"/>
                </a:cxn>
                <a:cxn ang="0">
                  <a:pos x="122944002" y="130745508"/>
                </a:cxn>
                <a:cxn ang="0">
                  <a:pos x="99892157" y="129207617"/>
                </a:cxn>
                <a:cxn ang="0">
                  <a:pos x="102966562" y="172275996"/>
                </a:cxn>
              </a:cxnLst>
              <a:rect l="0" t="0" r="0" b="0"/>
              <a:pathLst>
                <a:path w="178" h="192">
                  <a:moveTo>
                    <a:pt x="23" y="153"/>
                  </a:moveTo>
                  <a:cubicBezTo>
                    <a:pt x="33" y="155"/>
                    <a:pt x="33" y="155"/>
                    <a:pt x="33" y="155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4" y="144"/>
                    <a:pt x="65" y="146"/>
                    <a:pt x="66" y="146"/>
                  </a:cubicBezTo>
                  <a:cubicBezTo>
                    <a:pt x="67" y="147"/>
                    <a:pt x="69" y="146"/>
                    <a:pt x="70" y="145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75" y="168"/>
                    <a:pt x="75" y="168"/>
                    <a:pt x="75" y="168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93" y="174"/>
                    <a:pt x="93" y="174"/>
                    <a:pt x="93" y="174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105" y="190"/>
                    <a:pt x="105" y="190"/>
                    <a:pt x="105" y="190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7" y="144"/>
                    <a:pt x="118" y="144"/>
                    <a:pt x="119" y="144"/>
                  </a:cubicBezTo>
                  <a:cubicBezTo>
                    <a:pt x="121" y="143"/>
                    <a:pt x="121" y="141"/>
                    <a:pt x="120" y="140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5" y="92"/>
                    <a:pt x="146" y="91"/>
                    <a:pt x="145" y="89"/>
                  </a:cubicBezTo>
                  <a:cubicBezTo>
                    <a:pt x="145" y="88"/>
                    <a:pt x="144" y="87"/>
                    <a:pt x="142" y="87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6" y="47"/>
                    <a:pt x="114" y="46"/>
                  </a:cubicBezTo>
                  <a:cubicBezTo>
                    <a:pt x="113" y="45"/>
                    <a:pt x="111" y="46"/>
                    <a:pt x="111" y="47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4" y="48"/>
                    <a:pt x="62" y="48"/>
                    <a:pt x="61" y="49"/>
                  </a:cubicBezTo>
                  <a:cubicBezTo>
                    <a:pt x="60" y="50"/>
                    <a:pt x="59" y="51"/>
                    <a:pt x="60" y="53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5" y="102"/>
                    <a:pt x="35" y="103"/>
                  </a:cubicBezTo>
                  <a:cubicBezTo>
                    <a:pt x="35" y="104"/>
                    <a:pt x="37" y="106"/>
                    <a:pt x="3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26" y="142"/>
                    <a:pt x="26" y="142"/>
                    <a:pt x="26" y="142"/>
                  </a:cubicBezTo>
                  <a:lnTo>
                    <a:pt x="23" y="153"/>
                  </a:lnTo>
                  <a:close/>
                  <a:moveTo>
                    <a:pt x="92" y="124"/>
                  </a:moveTo>
                  <a:cubicBezTo>
                    <a:pt x="86" y="112"/>
                    <a:pt x="86" y="112"/>
                    <a:pt x="86" y="11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7" y="112"/>
                    <a:pt x="97" y="112"/>
                    <a:pt x="97" y="112"/>
                  </a:cubicBezTo>
                  <a:lnTo>
                    <a:pt x="92" y="124"/>
                  </a:lnTo>
                  <a:close/>
                  <a:moveTo>
                    <a:pt x="115" y="108"/>
                  </a:moveTo>
                  <a:cubicBezTo>
                    <a:pt x="101" y="108"/>
                    <a:pt x="101" y="108"/>
                    <a:pt x="101" y="10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6" y="97"/>
                    <a:pt x="106" y="97"/>
                    <a:pt x="106" y="97"/>
                  </a:cubicBezTo>
                  <a:lnTo>
                    <a:pt x="115" y="108"/>
                  </a:lnTo>
                  <a:close/>
                  <a:moveTo>
                    <a:pt x="113" y="81"/>
                  </a:moveTo>
                  <a:cubicBezTo>
                    <a:pt x="106" y="92"/>
                    <a:pt x="106" y="92"/>
                    <a:pt x="106" y="92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0" y="83"/>
                    <a:pt x="100" y="83"/>
                    <a:pt x="100" y="83"/>
                  </a:cubicBezTo>
                  <a:lnTo>
                    <a:pt x="113" y="81"/>
                  </a:lnTo>
                  <a:close/>
                  <a:moveTo>
                    <a:pt x="88" y="69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84" y="81"/>
                    <a:pt x="84" y="81"/>
                    <a:pt x="84" y="81"/>
                  </a:cubicBezTo>
                  <a:lnTo>
                    <a:pt x="88" y="69"/>
                  </a:lnTo>
                  <a:close/>
                  <a:moveTo>
                    <a:pt x="65" y="84"/>
                  </a:moveTo>
                  <a:cubicBezTo>
                    <a:pt x="80" y="85"/>
                    <a:pt x="80" y="85"/>
                    <a:pt x="80" y="85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75" y="95"/>
                    <a:pt x="75" y="95"/>
                    <a:pt x="75" y="95"/>
                  </a:cubicBezTo>
                  <a:lnTo>
                    <a:pt x="65" y="84"/>
                  </a:lnTo>
                  <a:close/>
                  <a:moveTo>
                    <a:pt x="86" y="100"/>
                  </a:moveTo>
                  <a:cubicBezTo>
                    <a:pt x="81" y="109"/>
                    <a:pt x="81" y="109"/>
                    <a:pt x="81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4" y="101"/>
                    <a:pt x="74" y="101"/>
                    <a:pt x="74" y="101"/>
                  </a:cubicBezTo>
                  <a:lnTo>
                    <a:pt x="86" y="10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4" name="Freeform 129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3108483" y="2468562"/>
              <a:ext cx="241300" cy="261938"/>
            </a:xfrm>
            <a:custGeom>
              <a:avLst/>
              <a:gdLst/>
              <a:ahLst/>
              <a:cxnLst>
                <a:cxn ang="0">
                  <a:pos x="62781310" y="228083445"/>
                </a:cxn>
                <a:cxn ang="0">
                  <a:pos x="85749358" y="261987656"/>
                </a:cxn>
                <a:cxn ang="0">
                  <a:pos x="130155983" y="195719825"/>
                </a:cxn>
                <a:cxn ang="0">
                  <a:pos x="116374659" y="246576764"/>
                </a:cxn>
                <a:cxn ang="0">
                  <a:pos x="143937306" y="211130718"/>
                </a:cxn>
                <a:cxn ang="0">
                  <a:pos x="124030675" y="285103995"/>
                </a:cxn>
                <a:cxn ang="0">
                  <a:pos x="128625274" y="298974295"/>
                </a:cxn>
                <a:cxn ang="0">
                  <a:pos x="157718630" y="325173061"/>
                </a:cxn>
                <a:cxn ang="0">
                  <a:pos x="186811985" y="305139149"/>
                </a:cxn>
                <a:cxn ang="0">
                  <a:pos x="166906591" y="251199783"/>
                </a:cxn>
                <a:cxn ang="0">
                  <a:pos x="163843937" y="226542852"/>
                </a:cxn>
                <a:cxn ang="0">
                  <a:pos x="192937293" y="241953744"/>
                </a:cxn>
                <a:cxn ang="0">
                  <a:pos x="173030662" y="192638640"/>
                </a:cxn>
                <a:cxn ang="0">
                  <a:pos x="222030648" y="254282210"/>
                </a:cxn>
                <a:cxn ang="0">
                  <a:pos x="240405334" y="217295571"/>
                </a:cxn>
                <a:cxn ang="0">
                  <a:pos x="263374619" y="228083445"/>
                </a:cxn>
                <a:cxn ang="0">
                  <a:pos x="271030635" y="212672552"/>
                </a:cxn>
                <a:cxn ang="0">
                  <a:pos x="248062587" y="201884679"/>
                </a:cxn>
                <a:cxn ang="0">
                  <a:pos x="266437273" y="163357447"/>
                </a:cxn>
                <a:cxn ang="0">
                  <a:pos x="186811985" y="163357447"/>
                </a:cxn>
                <a:cxn ang="0">
                  <a:pos x="238874626" y="147946555"/>
                </a:cxn>
                <a:cxn ang="0">
                  <a:pos x="208249325" y="135616848"/>
                </a:cxn>
                <a:cxn ang="0">
                  <a:pos x="228155956" y="123288382"/>
                </a:cxn>
                <a:cxn ang="0">
                  <a:pos x="283281250" y="104795063"/>
                </a:cxn>
                <a:cxn ang="0">
                  <a:pos x="280218596" y="69350258"/>
                </a:cxn>
                <a:cxn ang="0">
                  <a:pos x="241937279" y="63185404"/>
                </a:cxn>
                <a:cxn ang="0">
                  <a:pos x="228155956" y="67808424"/>
                </a:cxn>
                <a:cxn ang="0">
                  <a:pos x="186811985" y="129453236"/>
                </a:cxn>
                <a:cxn ang="0">
                  <a:pos x="191405347" y="78596297"/>
                </a:cxn>
                <a:cxn ang="0">
                  <a:pos x="151593322" y="106335655"/>
                </a:cxn>
                <a:cxn ang="0">
                  <a:pos x="173030662" y="40069066"/>
                </a:cxn>
                <a:cxn ang="0">
                  <a:pos x="168437299" y="26198766"/>
                </a:cxn>
                <a:cxn ang="0">
                  <a:pos x="139343944" y="0"/>
                </a:cxn>
                <a:cxn ang="0">
                  <a:pos x="110249351" y="20033912"/>
                </a:cxn>
                <a:cxn ang="0">
                  <a:pos x="130155983" y="75513870"/>
                </a:cxn>
                <a:cxn ang="0">
                  <a:pos x="133218636" y="100172043"/>
                </a:cxn>
                <a:cxn ang="0">
                  <a:pos x="107187935" y="84761151"/>
                </a:cxn>
                <a:cxn ang="0">
                  <a:pos x="127093329" y="135616848"/>
                </a:cxn>
                <a:cxn ang="0">
                  <a:pos x="75030688" y="70890851"/>
                </a:cxn>
                <a:cxn ang="0">
                  <a:pos x="56656003" y="107877489"/>
                </a:cxn>
                <a:cxn ang="0">
                  <a:pos x="33687955" y="97089616"/>
                </a:cxn>
                <a:cxn ang="0">
                  <a:pos x="26030702" y="114042343"/>
                </a:cxn>
                <a:cxn ang="0">
                  <a:pos x="48999987" y="124828975"/>
                </a:cxn>
                <a:cxn ang="0">
                  <a:pos x="30625301" y="161815613"/>
                </a:cxn>
                <a:cxn ang="0">
                  <a:pos x="114843951" y="163357447"/>
                </a:cxn>
                <a:cxn ang="0">
                  <a:pos x="62781310" y="178768340"/>
                </a:cxn>
                <a:cxn ang="0">
                  <a:pos x="90343957" y="189556213"/>
                </a:cxn>
                <a:cxn ang="0">
                  <a:pos x="68906618" y="203425272"/>
                </a:cxn>
                <a:cxn ang="0">
                  <a:pos x="13781324" y="221918591"/>
                </a:cxn>
                <a:cxn ang="0">
                  <a:pos x="16843977" y="257364637"/>
                </a:cxn>
                <a:cxn ang="0">
                  <a:pos x="154655976" y="211130718"/>
                </a:cxn>
                <a:cxn ang="0">
                  <a:pos x="160781284" y="189556213"/>
                </a:cxn>
                <a:cxn ang="0">
                  <a:pos x="168437299" y="183391360"/>
                </a:cxn>
                <a:cxn ang="0">
                  <a:pos x="192937293" y="183391360"/>
                </a:cxn>
                <a:cxn ang="0">
                  <a:pos x="157718630" y="158733187"/>
                </a:cxn>
                <a:cxn ang="0">
                  <a:pos x="146999960" y="117123528"/>
                </a:cxn>
                <a:cxn ang="0">
                  <a:pos x="139343944" y="137158682"/>
                </a:cxn>
                <a:cxn ang="0">
                  <a:pos x="133218636" y="144864128"/>
                </a:cxn>
                <a:cxn ang="0">
                  <a:pos x="108718643" y="143322294"/>
                </a:cxn>
                <a:cxn ang="0">
                  <a:pos x="111781297" y="189556213"/>
                </a:cxn>
              </a:cxnLst>
              <a:rect l="0" t="0" r="0" b="0"/>
              <a:pathLst>
                <a:path w="195" h="211">
                  <a:moveTo>
                    <a:pt x="25" y="168"/>
                  </a:moveTo>
                  <a:cubicBezTo>
                    <a:pt x="36" y="171"/>
                    <a:pt x="36" y="171"/>
                    <a:pt x="36" y="171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9"/>
                    <a:pt x="70" y="161"/>
                    <a:pt x="72" y="161"/>
                  </a:cubicBezTo>
                  <a:cubicBezTo>
                    <a:pt x="73" y="162"/>
                    <a:pt x="75" y="162"/>
                    <a:pt x="76" y="16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101" y="192"/>
                    <a:pt x="101" y="192"/>
                    <a:pt x="101" y="192"/>
                  </a:cubicBezTo>
                  <a:cubicBezTo>
                    <a:pt x="103" y="211"/>
                    <a:pt x="103" y="211"/>
                    <a:pt x="103" y="211"/>
                  </a:cubicBezTo>
                  <a:cubicBezTo>
                    <a:pt x="115" y="210"/>
                    <a:pt x="115" y="210"/>
                    <a:pt x="115" y="21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22" y="198"/>
                    <a:pt x="122" y="198"/>
                    <a:pt x="122" y="198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31" y="180"/>
                    <a:pt x="131" y="180"/>
                    <a:pt x="131" y="180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6" y="138"/>
                    <a:pt x="106" y="138"/>
                    <a:pt x="106" y="138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7" y="159"/>
                    <a:pt x="129" y="159"/>
                    <a:pt x="130" y="158"/>
                  </a:cubicBezTo>
                  <a:cubicBezTo>
                    <a:pt x="132" y="158"/>
                    <a:pt x="132" y="156"/>
                    <a:pt x="131" y="15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65" y="164"/>
                    <a:pt x="165" y="164"/>
                    <a:pt x="165" y="164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90" y="157"/>
                    <a:pt x="190" y="157"/>
                    <a:pt x="190" y="157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77" y="138"/>
                    <a:pt x="177" y="138"/>
                    <a:pt x="177" y="138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5" y="123"/>
                    <a:pt x="185" y="123"/>
                    <a:pt x="185" y="123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8" y="102"/>
                    <a:pt x="159" y="101"/>
                    <a:pt x="159" y="99"/>
                  </a:cubicBezTo>
                  <a:cubicBezTo>
                    <a:pt x="159" y="97"/>
                    <a:pt x="157" y="96"/>
                    <a:pt x="156" y="96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7" y="54"/>
                    <a:pt x="126" y="52"/>
                    <a:pt x="125" y="51"/>
                  </a:cubicBezTo>
                  <a:cubicBezTo>
                    <a:pt x="123" y="51"/>
                    <a:pt x="122" y="51"/>
                    <a:pt x="121" y="5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54"/>
                    <a:pt x="68" y="53"/>
                    <a:pt x="66" y="54"/>
                  </a:cubicBezTo>
                  <a:cubicBezTo>
                    <a:pt x="65" y="55"/>
                    <a:pt x="64" y="57"/>
                    <a:pt x="65" y="5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39" y="111"/>
                    <a:pt x="37" y="112"/>
                    <a:pt x="38" y="114"/>
                  </a:cubicBezTo>
                  <a:cubicBezTo>
                    <a:pt x="38" y="115"/>
                    <a:pt x="39" y="117"/>
                    <a:pt x="41" y="116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27" y="156"/>
                    <a:pt x="27" y="156"/>
                    <a:pt x="27" y="156"/>
                  </a:cubicBezTo>
                  <a:lnTo>
                    <a:pt x="25" y="168"/>
                  </a:lnTo>
                  <a:close/>
                  <a:moveTo>
                    <a:pt x="101" y="137"/>
                  </a:moveTo>
                  <a:cubicBezTo>
                    <a:pt x="94" y="123"/>
                    <a:pt x="94" y="123"/>
                    <a:pt x="94" y="12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105" y="123"/>
                    <a:pt x="105" y="123"/>
                    <a:pt x="105" y="123"/>
                  </a:cubicBezTo>
                  <a:lnTo>
                    <a:pt x="101" y="137"/>
                  </a:lnTo>
                  <a:close/>
                  <a:moveTo>
                    <a:pt x="126" y="119"/>
                  </a:moveTo>
                  <a:cubicBezTo>
                    <a:pt x="110" y="119"/>
                    <a:pt x="110" y="119"/>
                    <a:pt x="110" y="11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5" y="107"/>
                    <a:pt x="115" y="107"/>
                    <a:pt x="115" y="107"/>
                  </a:cubicBezTo>
                  <a:lnTo>
                    <a:pt x="126" y="119"/>
                  </a:lnTo>
                  <a:close/>
                  <a:moveTo>
                    <a:pt x="123" y="89"/>
                  </a:moveTo>
                  <a:cubicBezTo>
                    <a:pt x="116" y="101"/>
                    <a:pt x="116" y="101"/>
                    <a:pt x="116" y="101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8" y="92"/>
                    <a:pt x="108" y="92"/>
                    <a:pt x="108" y="92"/>
                  </a:cubicBezTo>
                  <a:lnTo>
                    <a:pt x="123" y="89"/>
                  </a:lnTo>
                  <a:close/>
                  <a:moveTo>
                    <a:pt x="96" y="76"/>
                  </a:moveTo>
                  <a:cubicBezTo>
                    <a:pt x="103" y="89"/>
                    <a:pt x="103" y="89"/>
                    <a:pt x="103" y="8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1" y="89"/>
                    <a:pt x="91" y="89"/>
                    <a:pt x="91" y="89"/>
                  </a:cubicBezTo>
                  <a:lnTo>
                    <a:pt x="96" y="76"/>
                  </a:lnTo>
                  <a:close/>
                  <a:moveTo>
                    <a:pt x="71" y="93"/>
                  </a:moveTo>
                  <a:cubicBezTo>
                    <a:pt x="87" y="94"/>
                    <a:pt x="87" y="94"/>
                    <a:pt x="87" y="9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1" y="105"/>
                    <a:pt x="81" y="105"/>
                    <a:pt x="81" y="105"/>
                  </a:cubicBezTo>
                  <a:lnTo>
                    <a:pt x="71" y="93"/>
                  </a:lnTo>
                  <a:close/>
                  <a:moveTo>
                    <a:pt x="93" y="110"/>
                  </a:moveTo>
                  <a:cubicBezTo>
                    <a:pt x="88" y="121"/>
                    <a:pt x="88" y="121"/>
                    <a:pt x="88" y="121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81" y="112"/>
                    <a:pt x="81" y="112"/>
                    <a:pt x="81" y="112"/>
                  </a:cubicBezTo>
                  <a:lnTo>
                    <a:pt x="93" y="11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5" name="Freeform 130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>
            <a:xfrm>
              <a:off x="2497296" y="2886075"/>
              <a:ext cx="287338" cy="269875"/>
            </a:xfrm>
            <a:custGeom>
              <a:avLst/>
              <a:gdLst/>
              <a:ahLst/>
              <a:cxnLst>
                <a:cxn ang="0">
                  <a:pos x="139589296" y="278922002"/>
                </a:cxn>
                <a:cxn ang="0">
                  <a:pos x="182540134" y="295780524"/>
                </a:cxn>
                <a:cxn ang="0">
                  <a:pos x="181005601" y="208425205"/>
                </a:cxn>
                <a:cxn ang="0">
                  <a:pos x="199412572" y="263597311"/>
                </a:cxn>
                <a:cxn ang="0">
                  <a:pos x="204014934" y="213022984"/>
                </a:cxn>
                <a:cxn ang="0">
                  <a:pos x="230092096" y="292715338"/>
                </a:cxn>
                <a:cxn ang="0">
                  <a:pos x="243897944" y="303443489"/>
                </a:cxn>
                <a:cxn ang="0">
                  <a:pos x="286847544" y="308041267"/>
                </a:cxn>
                <a:cxn ang="0">
                  <a:pos x="300653392" y="272792869"/>
                </a:cxn>
                <a:cxn ang="0">
                  <a:pos x="250033601" y="236011877"/>
                </a:cxn>
                <a:cxn ang="0">
                  <a:pos x="231625391" y="214555577"/>
                </a:cxn>
                <a:cxn ang="0">
                  <a:pos x="268440572" y="211490391"/>
                </a:cxn>
                <a:cxn ang="0">
                  <a:pos x="219354077" y="177774585"/>
                </a:cxn>
                <a:cxn ang="0">
                  <a:pos x="302187925" y="205360019"/>
                </a:cxn>
                <a:cxn ang="0">
                  <a:pos x="296051029" y="159384709"/>
                </a:cxn>
                <a:cxn ang="0">
                  <a:pos x="323662725" y="154786930"/>
                </a:cxn>
                <a:cxn ang="0">
                  <a:pos x="320594896" y="136395815"/>
                </a:cxn>
                <a:cxn ang="0">
                  <a:pos x="292983201" y="139461001"/>
                </a:cxn>
                <a:cxn ang="0">
                  <a:pos x="286847544" y="93484452"/>
                </a:cxn>
                <a:cxn ang="0">
                  <a:pos x="213218420" y="144058780"/>
                </a:cxn>
                <a:cxn ang="0">
                  <a:pos x="251566896" y="98082231"/>
                </a:cxn>
                <a:cxn ang="0">
                  <a:pos x="214752953" y="105745196"/>
                </a:cxn>
                <a:cxn ang="0">
                  <a:pos x="227024268" y="79692354"/>
                </a:cxn>
                <a:cxn ang="0">
                  <a:pos x="265372744" y="30650620"/>
                </a:cxn>
                <a:cxn ang="0">
                  <a:pos x="240830115" y="0"/>
                </a:cxn>
                <a:cxn ang="0">
                  <a:pos x="202480401" y="16858522"/>
                </a:cxn>
                <a:cxn ang="0">
                  <a:pos x="191743620" y="30650620"/>
                </a:cxn>
                <a:cxn ang="0">
                  <a:pos x="191743620" y="111875567"/>
                </a:cxn>
                <a:cxn ang="0">
                  <a:pos x="165666458" y="64366425"/>
                </a:cxn>
                <a:cxn ang="0">
                  <a:pos x="145724953" y="113408160"/>
                </a:cxn>
                <a:cxn ang="0">
                  <a:pos x="125783448" y="39846177"/>
                </a:cxn>
                <a:cxn ang="0">
                  <a:pos x="111977600" y="30650620"/>
                </a:cxn>
                <a:cxn ang="0">
                  <a:pos x="69028000" y="24520248"/>
                </a:cxn>
                <a:cxn ang="0">
                  <a:pos x="55222153" y="61301240"/>
                </a:cxn>
                <a:cxn ang="0">
                  <a:pos x="105841943" y="98082231"/>
                </a:cxn>
                <a:cxn ang="0">
                  <a:pos x="124250153" y="119538532"/>
                </a:cxn>
                <a:cxn ang="0">
                  <a:pos x="92037334" y="121071124"/>
                </a:cxn>
                <a:cxn ang="0">
                  <a:pos x="141122591" y="154786930"/>
                </a:cxn>
                <a:cxn ang="0">
                  <a:pos x="55222153" y="128734089"/>
                </a:cxn>
                <a:cxn ang="0">
                  <a:pos x="59824515" y="174709400"/>
                </a:cxn>
                <a:cxn ang="0">
                  <a:pos x="32212819" y="177774585"/>
                </a:cxn>
                <a:cxn ang="0">
                  <a:pos x="35280648" y="197698293"/>
                </a:cxn>
                <a:cxn ang="0">
                  <a:pos x="62892343" y="193100514"/>
                </a:cxn>
                <a:cxn ang="0">
                  <a:pos x="69028000" y="239077063"/>
                </a:cxn>
                <a:cxn ang="0">
                  <a:pos x="147258248" y="188502736"/>
                </a:cxn>
                <a:cxn ang="0">
                  <a:pos x="108909772" y="234479284"/>
                </a:cxn>
                <a:cxn ang="0">
                  <a:pos x="141122591" y="228348913"/>
                </a:cxn>
                <a:cxn ang="0">
                  <a:pos x="128851277" y="252869161"/>
                </a:cxn>
                <a:cxn ang="0">
                  <a:pos x="90502800" y="303443489"/>
                </a:cxn>
                <a:cxn ang="0">
                  <a:pos x="115045429" y="334094108"/>
                </a:cxn>
                <a:cxn ang="0">
                  <a:pos x="211685125" y="206892612"/>
                </a:cxn>
                <a:cxn ang="0">
                  <a:pos x="205548229" y="183904957"/>
                </a:cxn>
                <a:cxn ang="0">
                  <a:pos x="208617296" y="173176807"/>
                </a:cxn>
                <a:cxn ang="0">
                  <a:pos x="231625391" y="159384709"/>
                </a:cxn>
                <a:cxn ang="0">
                  <a:pos x="184073429" y="156319523"/>
                </a:cxn>
                <a:cxn ang="0">
                  <a:pos x="148792781" y="125668903"/>
                </a:cxn>
                <a:cxn ang="0">
                  <a:pos x="154928439" y="148656558"/>
                </a:cxn>
                <a:cxn ang="0">
                  <a:pos x="151860610" y="159384709"/>
                </a:cxn>
                <a:cxn ang="0">
                  <a:pos x="128851277" y="173176807"/>
                </a:cxn>
                <a:cxn ang="0">
                  <a:pos x="161064096" y="214555577"/>
                </a:cxn>
              </a:cxnLst>
              <a:rect l="0" t="0" r="0" b="0"/>
              <a:pathLst>
                <a:path w="232" h="218">
                  <a:moveTo>
                    <a:pt x="89" y="211"/>
                  </a:moveTo>
                  <a:cubicBezTo>
                    <a:pt x="100" y="206"/>
                    <a:pt x="100" y="206"/>
                    <a:pt x="100" y="206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107" y="198"/>
                    <a:pt x="107" y="198"/>
                    <a:pt x="107" y="198"/>
                  </a:cubicBezTo>
                  <a:cubicBezTo>
                    <a:pt x="119" y="193"/>
                    <a:pt x="119" y="193"/>
                    <a:pt x="119" y="193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4"/>
                    <a:pt x="126" y="176"/>
                    <a:pt x="127" y="175"/>
                  </a:cubicBezTo>
                  <a:cubicBezTo>
                    <a:pt x="129" y="175"/>
                    <a:pt x="130" y="173"/>
                    <a:pt x="130" y="172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38" y="190"/>
                    <a:pt x="138" y="190"/>
                    <a:pt x="138" y="190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61" y="171"/>
                    <a:pt x="161" y="171"/>
                    <a:pt x="161" y="171"/>
                  </a:cubicBezTo>
                  <a:cubicBezTo>
                    <a:pt x="159" y="198"/>
                    <a:pt x="159" y="198"/>
                    <a:pt x="159" y="198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96" y="178"/>
                    <a:pt x="196" y="178"/>
                    <a:pt x="196" y="178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63" y="154"/>
                    <a:pt x="163" y="154"/>
                    <a:pt x="163" y="154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6" y="139"/>
                    <a:pt x="178" y="138"/>
                    <a:pt x="179" y="136"/>
                  </a:cubicBezTo>
                  <a:cubicBezTo>
                    <a:pt x="180" y="135"/>
                    <a:pt x="179" y="133"/>
                    <a:pt x="177" y="132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09" y="89"/>
                    <a:pt x="209" y="89"/>
                    <a:pt x="209" y="89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9" y="68"/>
                    <a:pt x="170" y="66"/>
                    <a:pt x="168" y="64"/>
                  </a:cubicBezTo>
                  <a:cubicBezTo>
                    <a:pt x="167" y="63"/>
                    <a:pt x="165" y="63"/>
                    <a:pt x="164" y="64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3"/>
                    <a:pt x="109" y="41"/>
                    <a:pt x="108" y="42"/>
                  </a:cubicBezTo>
                  <a:cubicBezTo>
                    <a:pt x="106" y="42"/>
                    <a:pt x="105" y="44"/>
                    <a:pt x="105" y="45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9" y="78"/>
                    <a:pt x="57" y="79"/>
                    <a:pt x="56" y="81"/>
                  </a:cubicBezTo>
                  <a:cubicBezTo>
                    <a:pt x="55" y="82"/>
                    <a:pt x="56" y="84"/>
                    <a:pt x="58" y="85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35" y="149"/>
                    <a:pt x="35" y="149"/>
                    <a:pt x="35" y="149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6" y="149"/>
                    <a:pt x="65" y="152"/>
                    <a:pt x="67" y="153"/>
                  </a:cubicBezTo>
                  <a:cubicBezTo>
                    <a:pt x="68" y="154"/>
                    <a:pt x="70" y="154"/>
                    <a:pt x="71" y="153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52" y="164"/>
                    <a:pt x="52" y="164"/>
                    <a:pt x="52" y="16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79" y="177"/>
                    <a:pt x="79" y="177"/>
                    <a:pt x="79" y="177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84" y="198"/>
                    <a:pt x="84" y="198"/>
                    <a:pt x="84" y="198"/>
                  </a:cubicBezTo>
                  <a:lnTo>
                    <a:pt x="89" y="211"/>
                  </a:lnTo>
                  <a:close/>
                  <a:moveTo>
                    <a:pt x="138" y="135"/>
                  </a:moveTo>
                  <a:cubicBezTo>
                    <a:pt x="124" y="127"/>
                    <a:pt x="124" y="127"/>
                    <a:pt x="124" y="127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34" y="120"/>
                    <a:pt x="134" y="120"/>
                    <a:pt x="134" y="120"/>
                  </a:cubicBezTo>
                  <a:lnTo>
                    <a:pt x="138" y="135"/>
                  </a:lnTo>
                  <a:close/>
                  <a:moveTo>
                    <a:pt x="151" y="104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34" y="99"/>
                    <a:pt x="134" y="99"/>
                    <a:pt x="134" y="99"/>
                  </a:cubicBezTo>
                  <a:lnTo>
                    <a:pt x="151" y="104"/>
                  </a:lnTo>
                  <a:close/>
                  <a:moveTo>
                    <a:pt x="130" y="77"/>
                  </a:moveTo>
                  <a:cubicBezTo>
                    <a:pt x="130" y="93"/>
                    <a:pt x="130" y="93"/>
                    <a:pt x="130" y="93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18" y="89"/>
                    <a:pt x="118" y="89"/>
                    <a:pt x="118" y="89"/>
                  </a:cubicBezTo>
                  <a:lnTo>
                    <a:pt x="130" y="77"/>
                  </a:lnTo>
                  <a:close/>
                  <a:moveTo>
                    <a:pt x="97" y="82"/>
                  </a:moveTo>
                  <a:cubicBezTo>
                    <a:pt x="111" y="90"/>
                    <a:pt x="111" y="90"/>
                    <a:pt x="111" y="90"/>
                  </a:cubicBezTo>
                  <a:cubicBezTo>
                    <a:pt x="113" y="103"/>
                    <a:pt x="113" y="103"/>
                    <a:pt x="113" y="103"/>
                  </a:cubicBezTo>
                  <a:cubicBezTo>
                    <a:pt x="101" y="97"/>
                    <a:pt x="101" y="97"/>
                    <a:pt x="101" y="97"/>
                  </a:cubicBezTo>
                  <a:lnTo>
                    <a:pt x="97" y="82"/>
                  </a:lnTo>
                  <a:close/>
                  <a:moveTo>
                    <a:pt x="84" y="113"/>
                  </a:moveTo>
                  <a:cubicBezTo>
                    <a:pt x="99" y="104"/>
                    <a:pt x="99" y="104"/>
                    <a:pt x="99" y="104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02" y="118"/>
                    <a:pt x="102" y="118"/>
                    <a:pt x="102" y="118"/>
                  </a:cubicBezTo>
                  <a:lnTo>
                    <a:pt x="84" y="113"/>
                  </a:lnTo>
                  <a:close/>
                  <a:moveTo>
                    <a:pt x="115" y="115"/>
                  </a:moveTo>
                  <a:cubicBezTo>
                    <a:pt x="117" y="128"/>
                    <a:pt x="117" y="128"/>
                    <a:pt x="117" y="128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24"/>
                    <a:pt x="105" y="124"/>
                    <a:pt x="105" y="124"/>
                  </a:cubicBezTo>
                  <a:lnTo>
                    <a:pt x="115" y="115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6" name="Freeform 131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>
            <a:xfrm>
              <a:off x="3298983" y="1905000"/>
              <a:ext cx="160338" cy="157163"/>
            </a:xfrm>
            <a:custGeom>
              <a:avLst/>
              <a:gdLst/>
              <a:ahLst/>
              <a:cxnLst>
                <a:cxn ang="0">
                  <a:pos x="54762827" y="25628620"/>
                </a:cxn>
                <a:cxn ang="0">
                  <a:pos x="56284805" y="42211772"/>
                </a:cxn>
                <a:cxn ang="0">
                  <a:pos x="41072429" y="58796152"/>
                </a:cxn>
                <a:cxn ang="0">
                  <a:pos x="24339308" y="58796152"/>
                </a:cxn>
                <a:cxn ang="0">
                  <a:pos x="10648910" y="58796152"/>
                </a:cxn>
                <a:cxn ang="0">
                  <a:pos x="1520744" y="76887086"/>
                </a:cxn>
                <a:cxn ang="0">
                  <a:pos x="21296587" y="81409206"/>
                </a:cxn>
                <a:cxn ang="0">
                  <a:pos x="38029707" y="85932554"/>
                </a:cxn>
                <a:cxn ang="0">
                  <a:pos x="53242083" y="91962456"/>
                </a:cxn>
                <a:cxn ang="0">
                  <a:pos x="62369015" y="129652108"/>
                </a:cxn>
                <a:cxn ang="0">
                  <a:pos x="48678617" y="144727478"/>
                </a:cxn>
                <a:cxn ang="0">
                  <a:pos x="36508963" y="156788510"/>
                </a:cxn>
                <a:cxn ang="0">
                  <a:pos x="42593173" y="173371662"/>
                </a:cxn>
                <a:cxn ang="0">
                  <a:pos x="54762827" y="165833977"/>
                </a:cxn>
                <a:cxn ang="0">
                  <a:pos x="68454459" y="155280728"/>
                </a:cxn>
                <a:cxn ang="0">
                  <a:pos x="92793767" y="159804075"/>
                </a:cxn>
                <a:cxn ang="0">
                  <a:pos x="101920700" y="174879445"/>
                </a:cxn>
                <a:cxn ang="0">
                  <a:pos x="109526888" y="186940477"/>
                </a:cxn>
                <a:cxn ang="0">
                  <a:pos x="127780752" y="191462597"/>
                </a:cxn>
                <a:cxn ang="0">
                  <a:pos x="141471151" y="176387227"/>
                </a:cxn>
                <a:cxn ang="0">
                  <a:pos x="139950407" y="162818412"/>
                </a:cxn>
                <a:cxn ang="0">
                  <a:pos x="138429662" y="146235260"/>
                </a:cxn>
                <a:cxn ang="0">
                  <a:pos x="156683527" y="129652108"/>
                </a:cxn>
                <a:cxn ang="0">
                  <a:pos x="173416647" y="129652108"/>
                </a:cxn>
                <a:cxn ang="0">
                  <a:pos x="187107046" y="129652108"/>
                </a:cxn>
                <a:cxn ang="0">
                  <a:pos x="184065557" y="113068956"/>
                </a:cxn>
                <a:cxn ang="0">
                  <a:pos x="167332437" y="108545608"/>
                </a:cxn>
                <a:cxn ang="0">
                  <a:pos x="147556595" y="104023488"/>
                </a:cxn>
                <a:cxn ang="0">
                  <a:pos x="133864963" y="67841619"/>
                </a:cxn>
                <a:cxn ang="0">
                  <a:pos x="142993129" y="54272804"/>
                </a:cxn>
                <a:cxn ang="0">
                  <a:pos x="153640805" y="40705217"/>
                </a:cxn>
                <a:cxn ang="0">
                  <a:pos x="167332437" y="27136402"/>
                </a:cxn>
                <a:cxn ang="0">
                  <a:pos x="150599317" y="16583152"/>
                </a:cxn>
                <a:cxn ang="0">
                  <a:pos x="138429662" y="24120837"/>
                </a:cxn>
                <a:cxn ang="0">
                  <a:pos x="124738031" y="33166304"/>
                </a:cxn>
                <a:cxn ang="0">
                  <a:pos x="101920700" y="28644185"/>
                </a:cxn>
                <a:cxn ang="0">
                  <a:pos x="94314512" y="13568815"/>
                </a:cxn>
                <a:cxn ang="0">
                  <a:pos x="86708324" y="1507783"/>
                </a:cxn>
                <a:cxn ang="0">
                  <a:pos x="66932481" y="4523348"/>
                </a:cxn>
                <a:cxn ang="0">
                  <a:pos x="71495948" y="72363739"/>
                </a:cxn>
                <a:cxn ang="0">
                  <a:pos x="57805549" y="87439108"/>
                </a:cxn>
                <a:cxn ang="0">
                  <a:pos x="109526888" y="85932554"/>
                </a:cxn>
                <a:cxn ang="0">
                  <a:pos x="103441444" y="110053391"/>
                </a:cxn>
                <a:cxn ang="0">
                  <a:pos x="71495948" y="104023488"/>
                </a:cxn>
                <a:cxn ang="0">
                  <a:pos x="95835256" y="81409206"/>
                </a:cxn>
                <a:cxn ang="0">
                  <a:pos x="88229068" y="129652108"/>
                </a:cxn>
                <a:cxn ang="0">
                  <a:pos x="121696542" y="122114423"/>
                </a:cxn>
                <a:cxn ang="0">
                  <a:pos x="103441444" y="114576738"/>
                </a:cxn>
                <a:cxn ang="0">
                  <a:pos x="133864963" y="87439108"/>
                </a:cxn>
                <a:cxn ang="0">
                  <a:pos x="109526888" y="63318271"/>
                </a:cxn>
                <a:cxn ang="0">
                  <a:pos x="130823474" y="84424771"/>
                </a:cxn>
                <a:cxn ang="0">
                  <a:pos x="106484166" y="61810489"/>
                </a:cxn>
              </a:cxnLst>
              <a:rect l="0" t="0" r="0" b="0"/>
              <a:pathLst>
                <a:path w="130" h="128">
                  <a:moveTo>
                    <a:pt x="37" y="10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6"/>
                    <a:pt x="37" y="16"/>
                    <a:pt x="36" y="17"/>
                  </a:cubicBezTo>
                  <a:cubicBezTo>
                    <a:pt x="36" y="18"/>
                    <a:pt x="36" y="19"/>
                    <a:pt x="37" y="2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8" y="27"/>
                    <a:pt x="37" y="28"/>
                  </a:cubicBezTo>
                  <a:cubicBezTo>
                    <a:pt x="37" y="29"/>
                    <a:pt x="37" y="30"/>
                    <a:pt x="38" y="3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28" y="38"/>
                    <a:pt x="27" y="39"/>
                  </a:cubicBezTo>
                  <a:cubicBezTo>
                    <a:pt x="26" y="39"/>
                    <a:pt x="26" y="41"/>
                    <a:pt x="26" y="42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8"/>
                    <a:pt x="17" y="38"/>
                    <a:pt x="16" y="39"/>
                  </a:cubicBezTo>
                  <a:cubicBezTo>
                    <a:pt x="15" y="39"/>
                    <a:pt x="15" y="40"/>
                    <a:pt x="15" y="4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1"/>
                    <a:pt x="6" y="4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50"/>
                    <a:pt x="0" y="51"/>
                    <a:pt x="1" y="51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1" y="60"/>
                    <a:pt x="2" y="61"/>
                  </a:cubicBezTo>
                  <a:cubicBezTo>
                    <a:pt x="2" y="61"/>
                    <a:pt x="3" y="62"/>
                    <a:pt x="4" y="61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3"/>
                    <a:pt x="9" y="64"/>
                    <a:pt x="10" y="65"/>
                  </a:cubicBezTo>
                  <a:cubicBezTo>
                    <a:pt x="11" y="66"/>
                    <a:pt x="12" y="66"/>
                    <a:pt x="13" y="6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20" y="69"/>
                    <a:pt x="20" y="70"/>
                  </a:cubicBezTo>
                  <a:cubicBezTo>
                    <a:pt x="21" y="70"/>
                    <a:pt x="22" y="71"/>
                    <a:pt x="23" y="7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4" y="85"/>
                    <a:pt x="25" y="86"/>
                    <a:pt x="27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0" y="91"/>
                    <a:pt x="19" y="92"/>
                    <a:pt x="19" y="93"/>
                  </a:cubicBezTo>
                  <a:cubicBezTo>
                    <a:pt x="19" y="94"/>
                    <a:pt x="20" y="95"/>
                    <a:pt x="21" y="9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0"/>
                    <a:pt x="14" y="100"/>
                    <a:pt x="14" y="102"/>
                  </a:cubicBezTo>
                  <a:cubicBezTo>
                    <a:pt x="14" y="103"/>
                    <a:pt x="15" y="104"/>
                    <a:pt x="16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8" y="110"/>
                    <a:pt x="18" y="112"/>
                    <a:pt x="19" y="112"/>
                  </a:cubicBezTo>
                  <a:cubicBezTo>
                    <a:pt x="20" y="113"/>
                    <a:pt x="21" y="113"/>
                    <a:pt x="22" y="112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6"/>
                    <a:pt x="29" y="117"/>
                    <a:pt x="30" y="117"/>
                  </a:cubicBezTo>
                  <a:cubicBezTo>
                    <a:pt x="32" y="117"/>
                    <a:pt x="32" y="116"/>
                    <a:pt x="32" y="115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1"/>
                    <a:pt x="37" y="112"/>
                    <a:pt x="38" y="112"/>
                  </a:cubicBezTo>
                  <a:cubicBezTo>
                    <a:pt x="39" y="112"/>
                    <a:pt x="40" y="111"/>
                    <a:pt x="40" y="109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4"/>
                    <a:pt x="46" y="105"/>
                    <a:pt x="48" y="105"/>
                  </a:cubicBezTo>
                  <a:cubicBezTo>
                    <a:pt x="49" y="105"/>
                    <a:pt x="49" y="104"/>
                    <a:pt x="49" y="103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7"/>
                    <a:pt x="61" y="108"/>
                    <a:pt x="62" y="108"/>
                  </a:cubicBezTo>
                  <a:cubicBezTo>
                    <a:pt x="63" y="109"/>
                    <a:pt x="64" y="109"/>
                    <a:pt x="65" y="108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7"/>
                    <a:pt x="66" y="118"/>
                    <a:pt x="67" y="118"/>
                  </a:cubicBezTo>
                  <a:cubicBezTo>
                    <a:pt x="68" y="119"/>
                    <a:pt x="70" y="119"/>
                    <a:pt x="70" y="11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1" y="125"/>
                    <a:pt x="71" y="126"/>
                    <a:pt x="72" y="126"/>
                  </a:cubicBezTo>
                  <a:cubicBezTo>
                    <a:pt x="73" y="127"/>
                    <a:pt x="75" y="127"/>
                    <a:pt x="75" y="126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7"/>
                    <a:pt x="83" y="128"/>
                    <a:pt x="84" y="127"/>
                  </a:cubicBezTo>
                  <a:cubicBezTo>
                    <a:pt x="85" y="127"/>
                    <a:pt x="86" y="126"/>
                    <a:pt x="86" y="125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2" y="121"/>
                    <a:pt x="93" y="121"/>
                    <a:pt x="94" y="120"/>
                  </a:cubicBezTo>
                  <a:cubicBezTo>
                    <a:pt x="94" y="119"/>
                    <a:pt x="94" y="118"/>
                    <a:pt x="93" y="117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2"/>
                    <a:pt x="93" y="111"/>
                    <a:pt x="93" y="110"/>
                  </a:cubicBezTo>
                  <a:cubicBezTo>
                    <a:pt x="94" y="109"/>
                    <a:pt x="93" y="108"/>
                    <a:pt x="92" y="108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90" y="101"/>
                    <a:pt x="92" y="100"/>
                    <a:pt x="92" y="99"/>
                  </a:cubicBezTo>
                  <a:cubicBezTo>
                    <a:pt x="93" y="98"/>
                    <a:pt x="92" y="97"/>
                    <a:pt x="91" y="97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100" y="89"/>
                    <a:pt x="101" y="89"/>
                    <a:pt x="102" y="89"/>
                  </a:cubicBezTo>
                  <a:cubicBezTo>
                    <a:pt x="103" y="88"/>
                    <a:pt x="103" y="87"/>
                    <a:pt x="103" y="86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1" y="89"/>
                    <a:pt x="112" y="89"/>
                    <a:pt x="113" y="89"/>
                  </a:cubicBezTo>
                  <a:cubicBezTo>
                    <a:pt x="114" y="88"/>
                    <a:pt x="115" y="87"/>
                    <a:pt x="114" y="8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89"/>
                    <a:pt x="122" y="89"/>
                    <a:pt x="123" y="89"/>
                  </a:cubicBezTo>
                  <a:cubicBezTo>
                    <a:pt x="124" y="88"/>
                    <a:pt x="124" y="87"/>
                    <a:pt x="123" y="86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8" y="81"/>
                    <a:pt x="129" y="80"/>
                    <a:pt x="129" y="79"/>
                  </a:cubicBezTo>
                  <a:cubicBezTo>
                    <a:pt x="130" y="78"/>
                    <a:pt x="129" y="77"/>
                    <a:pt x="128" y="76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9"/>
                    <a:pt x="128" y="68"/>
                    <a:pt x="128" y="67"/>
                  </a:cubicBezTo>
                  <a:cubicBezTo>
                    <a:pt x="127" y="66"/>
                    <a:pt x="126" y="66"/>
                    <a:pt x="125" y="66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20" y="65"/>
                    <a:pt x="120" y="64"/>
                    <a:pt x="119" y="63"/>
                  </a:cubicBezTo>
                  <a:cubicBezTo>
                    <a:pt x="119" y="62"/>
                    <a:pt x="117" y="62"/>
                    <a:pt x="117" y="62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10" y="60"/>
                    <a:pt x="110" y="59"/>
                    <a:pt x="109" y="58"/>
                  </a:cubicBezTo>
                  <a:cubicBezTo>
                    <a:pt x="108" y="57"/>
                    <a:pt x="107" y="57"/>
                    <a:pt x="106" y="5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6"/>
                    <a:pt x="105" y="45"/>
                    <a:pt x="105" y="44"/>
                  </a:cubicBezTo>
                  <a:cubicBezTo>
                    <a:pt x="105" y="43"/>
                    <a:pt x="104" y="42"/>
                    <a:pt x="103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10" y="36"/>
                    <a:pt x="111" y="35"/>
                    <a:pt x="111" y="34"/>
                  </a:cubicBezTo>
                  <a:cubicBezTo>
                    <a:pt x="111" y="33"/>
                    <a:pt x="110" y="32"/>
                    <a:pt x="109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5" y="27"/>
                    <a:pt x="115" y="26"/>
                  </a:cubicBezTo>
                  <a:cubicBezTo>
                    <a:pt x="115" y="25"/>
                    <a:pt x="114" y="24"/>
                    <a:pt x="11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1" y="17"/>
                    <a:pt x="111" y="16"/>
                    <a:pt x="110" y="15"/>
                  </a:cubicBezTo>
                  <a:cubicBezTo>
                    <a:pt x="109" y="14"/>
                    <a:pt x="108" y="14"/>
                    <a:pt x="107" y="15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1"/>
                    <a:pt x="100" y="11"/>
                    <a:pt x="99" y="11"/>
                  </a:cubicBezTo>
                  <a:cubicBezTo>
                    <a:pt x="98" y="11"/>
                    <a:pt x="97" y="12"/>
                    <a:pt x="97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6"/>
                    <a:pt x="92" y="16"/>
                    <a:pt x="91" y="16"/>
                  </a:cubicBezTo>
                  <a:cubicBezTo>
                    <a:pt x="90" y="16"/>
                    <a:pt x="89" y="17"/>
                    <a:pt x="89" y="1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3"/>
                    <a:pt x="83" y="22"/>
                    <a:pt x="82" y="22"/>
                  </a:cubicBezTo>
                  <a:cubicBezTo>
                    <a:pt x="81" y="22"/>
                    <a:pt x="80" y="23"/>
                    <a:pt x="80" y="24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1"/>
                    <a:pt x="68" y="20"/>
                    <a:pt x="67" y="19"/>
                  </a:cubicBezTo>
                  <a:cubicBezTo>
                    <a:pt x="66" y="18"/>
                    <a:pt x="65" y="19"/>
                    <a:pt x="64" y="2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1"/>
                    <a:pt x="63" y="10"/>
                    <a:pt x="62" y="9"/>
                  </a:cubicBezTo>
                  <a:cubicBezTo>
                    <a:pt x="61" y="8"/>
                    <a:pt x="60" y="9"/>
                    <a:pt x="59" y="1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3"/>
                    <a:pt x="58" y="2"/>
                    <a:pt x="57" y="1"/>
                  </a:cubicBezTo>
                  <a:cubicBezTo>
                    <a:pt x="56" y="0"/>
                    <a:pt x="55" y="1"/>
                    <a:pt x="54" y="2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44" y="0"/>
                    <a:pt x="43" y="2"/>
                    <a:pt x="44" y="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6"/>
                    <a:pt x="36" y="7"/>
                    <a:pt x="36" y="8"/>
                  </a:cubicBezTo>
                  <a:cubicBezTo>
                    <a:pt x="35" y="9"/>
                    <a:pt x="36" y="10"/>
                    <a:pt x="37" y="10"/>
                  </a:cubicBezTo>
                  <a:close/>
                  <a:moveTo>
                    <a:pt x="47" y="48"/>
                  </a:moveTo>
                  <a:cubicBezTo>
                    <a:pt x="47" y="48"/>
                    <a:pt x="47" y="49"/>
                    <a:pt x="47" y="49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38" y="58"/>
                    <a:pt x="38" y="58"/>
                    <a:pt x="38" y="58"/>
                  </a:cubicBezTo>
                  <a:lnTo>
                    <a:pt x="47" y="48"/>
                  </a:lnTo>
                  <a:close/>
                  <a:moveTo>
                    <a:pt x="69" y="46"/>
                  </a:move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7"/>
                    <a:pt x="71" y="57"/>
                  </a:cubicBezTo>
                  <a:cubicBezTo>
                    <a:pt x="71" y="57"/>
                    <a:pt x="72" y="57"/>
                    <a:pt x="72" y="5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6"/>
                    <a:pt x="74" y="66"/>
                    <a:pt x="74" y="67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7" y="73"/>
                    <a:pt x="66" y="73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6" y="62"/>
                    <a:pt x="56" y="61"/>
                    <a:pt x="55" y="60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2" y="55"/>
                    <a:pt x="63" y="55"/>
                    <a:pt x="63" y="54"/>
                  </a:cubicBezTo>
                  <a:lnTo>
                    <a:pt x="69" y="46"/>
                  </a:lnTo>
                  <a:close/>
                  <a:moveTo>
                    <a:pt x="43" y="71"/>
                  </a:moveTo>
                  <a:cubicBezTo>
                    <a:pt x="55" y="73"/>
                    <a:pt x="55" y="73"/>
                    <a:pt x="55" y="73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3" y="71"/>
                    <a:pt x="43" y="71"/>
                  </a:cubicBezTo>
                  <a:close/>
                  <a:moveTo>
                    <a:pt x="68" y="76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81" y="81"/>
                    <a:pt x="8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1" y="86"/>
                  </a:cubicBezTo>
                  <a:lnTo>
                    <a:pt x="68" y="76"/>
                  </a:lnTo>
                  <a:close/>
                  <a:moveTo>
                    <a:pt x="82" y="80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8" y="58"/>
                    <a:pt x="88" y="58"/>
                  </a:cubicBezTo>
                  <a:cubicBezTo>
                    <a:pt x="91" y="70"/>
                    <a:pt x="91" y="70"/>
                    <a:pt x="91" y="70"/>
                  </a:cubicBezTo>
                  <a:lnTo>
                    <a:pt x="82" y="80"/>
                  </a:lnTo>
                  <a:close/>
                  <a:moveTo>
                    <a:pt x="86" y="56"/>
                  </a:moveTo>
                  <a:cubicBezTo>
                    <a:pt x="74" y="54"/>
                    <a:pt x="74" y="54"/>
                    <a:pt x="74" y="54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7" y="56"/>
                    <a:pt x="86" y="56"/>
                  </a:cubicBezTo>
                  <a:close/>
                  <a:moveTo>
                    <a:pt x="61" y="51"/>
                  </a:move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8" y="4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69" y="41"/>
                    <a:pt x="69" y="41"/>
                    <a:pt x="69" y="41"/>
                  </a:cubicBezTo>
                  <a:lnTo>
                    <a:pt x="61" y="51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7" name="Freeform 132"/>
            <p:cNvSpPr/>
            <p:nvPr>
              <p:custDataLst>
                <p:tags r:id="rId133"/>
              </p:custDataLst>
            </p:nvPr>
          </p:nvSpPr>
          <p:spPr>
            <a:xfrm>
              <a:off x="3411696" y="3197225"/>
              <a:ext cx="115888" cy="130175"/>
            </a:xfrm>
            <a:custGeom>
              <a:avLst/>
              <a:gdLst/>
              <a:ahLst/>
              <a:cxnLst>
                <a:cxn ang="0">
                  <a:pos x="62316923" y="14100206"/>
                </a:cxn>
                <a:cxn ang="0">
                  <a:pos x="62316923" y="25067449"/>
                </a:cxn>
                <a:cxn ang="0">
                  <a:pos x="71436322" y="50134899"/>
                </a:cxn>
                <a:cxn ang="0">
                  <a:pos x="69916217" y="56402074"/>
                </a:cxn>
                <a:cxn ang="0">
                  <a:pos x="62316923" y="72068134"/>
                </a:cxn>
                <a:cxn ang="0">
                  <a:pos x="45598229" y="45434830"/>
                </a:cxn>
                <a:cxn ang="0">
                  <a:pos x="36477597" y="43867723"/>
                </a:cxn>
                <a:cxn ang="0">
                  <a:pos x="28878303" y="54834967"/>
                </a:cxn>
                <a:cxn ang="0">
                  <a:pos x="22799115" y="51702005"/>
                </a:cxn>
                <a:cxn ang="0">
                  <a:pos x="21279009" y="56402074"/>
                </a:cxn>
                <a:cxn ang="0">
                  <a:pos x="25838093" y="59535036"/>
                </a:cxn>
                <a:cxn ang="0">
                  <a:pos x="21279009" y="72068134"/>
                </a:cxn>
                <a:cxn ang="0">
                  <a:pos x="28878303" y="78335310"/>
                </a:cxn>
                <a:cxn ang="0">
                  <a:pos x="59276712" y="79902416"/>
                </a:cxn>
                <a:cxn ang="0">
                  <a:pos x="31918514" y="83035378"/>
                </a:cxn>
                <a:cxn ang="0">
                  <a:pos x="37997703" y="97135584"/>
                </a:cxn>
                <a:cxn ang="0">
                  <a:pos x="31918514" y="101835652"/>
                </a:cxn>
                <a:cxn ang="0">
                  <a:pos x="12159610" y="104969866"/>
                </a:cxn>
                <a:cxn ang="0">
                  <a:pos x="4560316" y="122203033"/>
                </a:cxn>
                <a:cxn ang="0">
                  <a:pos x="25838093" y="122203033"/>
                </a:cxn>
                <a:cxn ang="0">
                  <a:pos x="33438619" y="120637178"/>
                </a:cxn>
                <a:cxn ang="0">
                  <a:pos x="44078124" y="114370003"/>
                </a:cxn>
                <a:cxn ang="0">
                  <a:pos x="59276712" y="90869660"/>
                </a:cxn>
                <a:cxn ang="0">
                  <a:pos x="68396111" y="103402759"/>
                </a:cxn>
                <a:cxn ang="0">
                  <a:pos x="66876006" y="109669934"/>
                </a:cxn>
                <a:cxn ang="0">
                  <a:pos x="56236501" y="134737383"/>
                </a:cxn>
                <a:cxn ang="0">
                  <a:pos x="54717629" y="144137520"/>
                </a:cxn>
                <a:cxn ang="0">
                  <a:pos x="66876006" y="162937794"/>
                </a:cxn>
                <a:cxn ang="0">
                  <a:pos x="80555721" y="145703375"/>
                </a:cxn>
                <a:cxn ang="0">
                  <a:pos x="80555721" y="134737383"/>
                </a:cxn>
                <a:cxn ang="0">
                  <a:pos x="72956427" y="109669934"/>
                </a:cxn>
                <a:cxn ang="0">
                  <a:pos x="72956427" y="103402759"/>
                </a:cxn>
                <a:cxn ang="0">
                  <a:pos x="80555721" y="90869660"/>
                </a:cxn>
                <a:cxn ang="0">
                  <a:pos x="98794520" y="117502964"/>
                </a:cxn>
                <a:cxn ang="0">
                  <a:pos x="109434025" y="119070071"/>
                </a:cxn>
                <a:cxn ang="0">
                  <a:pos x="115514446" y="108102827"/>
                </a:cxn>
                <a:cxn ang="0">
                  <a:pos x="121593635" y="111235789"/>
                </a:cxn>
                <a:cxn ang="0">
                  <a:pos x="124633845" y="108102827"/>
                </a:cxn>
                <a:cxn ang="0">
                  <a:pos x="130713034" y="98702690"/>
                </a:cxn>
                <a:cxn ang="0">
                  <a:pos x="126153951" y="95569729"/>
                </a:cxn>
                <a:cxn ang="0">
                  <a:pos x="98794520" y="94002622"/>
                </a:cxn>
                <a:cxn ang="0">
                  <a:pos x="112474235" y="83035378"/>
                </a:cxn>
                <a:cxn ang="0">
                  <a:pos x="88155015" y="78335310"/>
                </a:cxn>
                <a:cxn ang="0">
                  <a:pos x="115514446" y="76768203"/>
                </a:cxn>
                <a:cxn ang="0">
                  <a:pos x="123113740" y="68935173"/>
                </a:cxn>
                <a:cxn ang="0">
                  <a:pos x="118553424" y="57967929"/>
                </a:cxn>
                <a:cxn ang="0">
                  <a:pos x="123113740" y="54834967"/>
                </a:cxn>
                <a:cxn ang="0">
                  <a:pos x="121593635" y="50134899"/>
                </a:cxn>
                <a:cxn ang="0">
                  <a:pos x="118553424" y="39167655"/>
                </a:cxn>
                <a:cxn ang="0">
                  <a:pos x="112474235" y="42300617"/>
                </a:cxn>
                <a:cxn ang="0">
                  <a:pos x="95755542" y="64235104"/>
                </a:cxn>
                <a:cxn ang="0">
                  <a:pos x="95755542" y="47000685"/>
                </a:cxn>
                <a:cxn ang="0">
                  <a:pos x="77515511" y="68935173"/>
                </a:cxn>
                <a:cxn ang="0">
                  <a:pos x="91195226" y="40734762"/>
                </a:cxn>
                <a:cxn ang="0">
                  <a:pos x="75996638" y="42300617"/>
                </a:cxn>
                <a:cxn ang="0">
                  <a:pos x="86636143" y="26634556"/>
                </a:cxn>
                <a:cxn ang="0">
                  <a:pos x="88155015" y="15667312"/>
                </a:cxn>
                <a:cxn ang="0">
                  <a:pos x="79035616" y="1567107"/>
                </a:cxn>
              </a:cxnLst>
              <a:rect l="0" t="0" r="0" b="0"/>
              <a:pathLst>
                <a:path w="94" h="104">
                  <a:moveTo>
                    <a:pt x="48" y="1"/>
                  </a:moveTo>
                  <a:cubicBezTo>
                    <a:pt x="48" y="14"/>
                    <a:pt x="48" y="14"/>
                    <a:pt x="48" y="14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2" y="9"/>
                    <a:pt x="41" y="9"/>
                  </a:cubicBezTo>
                  <a:cubicBezTo>
                    <a:pt x="40" y="10"/>
                    <a:pt x="40" y="11"/>
                    <a:pt x="41" y="11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0" y="16"/>
                    <a:pt x="39" y="16"/>
                  </a:cubicBezTo>
                  <a:cubicBezTo>
                    <a:pt x="38" y="17"/>
                    <a:pt x="38" y="18"/>
                    <a:pt x="39" y="18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4"/>
                    <a:pt x="37" y="24"/>
                    <a:pt x="37" y="25"/>
                  </a:cubicBezTo>
                  <a:cubicBezTo>
                    <a:pt x="36" y="25"/>
                    <a:pt x="36" y="26"/>
                    <a:pt x="37" y="27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1" y="29"/>
                    <a:pt x="30" y="29"/>
                  </a:cubicBezTo>
                  <a:cubicBezTo>
                    <a:pt x="29" y="30"/>
                    <a:pt x="29" y="31"/>
                    <a:pt x="29" y="3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7"/>
                    <a:pt x="23" y="27"/>
                    <a:pt x="22" y="27"/>
                  </a:cubicBezTo>
                  <a:cubicBezTo>
                    <a:pt x="21" y="27"/>
                    <a:pt x="20" y="28"/>
                    <a:pt x="21" y="29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4" y="25"/>
                    <a:pt x="13" y="26"/>
                    <a:pt x="14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1" y="27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8"/>
                    <a:pt x="7" y="39"/>
                    <a:pt x="7" y="40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4"/>
                    <a:pt x="12" y="45"/>
                  </a:cubicBezTo>
                  <a:cubicBezTo>
                    <a:pt x="13" y="46"/>
                    <a:pt x="13" y="46"/>
                    <a:pt x="14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9" y="49"/>
                    <a:pt x="19" y="50"/>
                    <a:pt x="19" y="50"/>
                  </a:cubicBezTo>
                  <a:cubicBezTo>
                    <a:pt x="19" y="51"/>
                    <a:pt x="20" y="52"/>
                    <a:pt x="21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3"/>
                    <a:pt x="19" y="53"/>
                    <a:pt x="19" y="54"/>
                  </a:cubicBezTo>
                  <a:cubicBezTo>
                    <a:pt x="19" y="55"/>
                    <a:pt x="19" y="56"/>
                    <a:pt x="20" y="56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8"/>
                    <a:pt x="13" y="59"/>
                    <a:pt x="12" y="60"/>
                  </a:cubicBezTo>
                  <a:cubicBezTo>
                    <a:pt x="12" y="61"/>
                    <a:pt x="13" y="61"/>
                    <a:pt x="13" y="62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3"/>
                    <a:pt x="7" y="64"/>
                    <a:pt x="7" y="65"/>
                  </a:cubicBezTo>
                  <a:cubicBezTo>
                    <a:pt x="7" y="65"/>
                    <a:pt x="7" y="66"/>
                    <a:pt x="8" y="6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6"/>
                    <a:pt x="1" y="77"/>
                    <a:pt x="1" y="78"/>
                  </a:cubicBezTo>
                  <a:cubicBezTo>
                    <a:pt x="2" y="78"/>
                    <a:pt x="3" y="79"/>
                    <a:pt x="3" y="78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5" y="79"/>
                    <a:pt x="15" y="79"/>
                  </a:cubicBezTo>
                  <a:cubicBezTo>
                    <a:pt x="16" y="80"/>
                    <a:pt x="17" y="79"/>
                    <a:pt x="17" y="7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2" y="77"/>
                  </a:cubicBezTo>
                  <a:cubicBezTo>
                    <a:pt x="23" y="78"/>
                    <a:pt x="24" y="77"/>
                    <a:pt x="24" y="7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4"/>
                    <a:pt x="30" y="75"/>
                    <a:pt x="31" y="75"/>
                  </a:cubicBezTo>
                  <a:cubicBezTo>
                    <a:pt x="31" y="75"/>
                    <a:pt x="32" y="74"/>
                    <a:pt x="32" y="74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3" y="75"/>
                    <a:pt x="33" y="76"/>
                    <a:pt x="34" y="77"/>
                  </a:cubicBezTo>
                  <a:cubicBezTo>
                    <a:pt x="34" y="77"/>
                    <a:pt x="35" y="77"/>
                    <a:pt x="36" y="77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4"/>
                    <a:pt x="34" y="85"/>
                    <a:pt x="35" y="85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1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2" y="103"/>
                    <a:pt x="43" y="104"/>
                    <a:pt x="44" y="104"/>
                  </a:cubicBezTo>
                  <a:cubicBezTo>
                    <a:pt x="45" y="104"/>
                    <a:pt x="46" y="104"/>
                    <a:pt x="46" y="103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4"/>
                    <a:pt x="52" y="94"/>
                    <a:pt x="53" y="93"/>
                  </a:cubicBezTo>
                  <a:cubicBezTo>
                    <a:pt x="54" y="93"/>
                    <a:pt x="54" y="92"/>
                    <a:pt x="53" y="91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4" y="87"/>
                    <a:pt x="55" y="87"/>
                    <a:pt x="55" y="86"/>
                  </a:cubicBezTo>
                  <a:cubicBezTo>
                    <a:pt x="56" y="86"/>
                    <a:pt x="56" y="85"/>
                    <a:pt x="55" y="84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6" y="79"/>
                    <a:pt x="57" y="79"/>
                    <a:pt x="57" y="78"/>
                  </a:cubicBezTo>
                  <a:cubicBezTo>
                    <a:pt x="58" y="77"/>
                    <a:pt x="58" y="76"/>
                    <a:pt x="57" y="7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5"/>
                    <a:pt x="64" y="75"/>
                    <a:pt x="65" y="75"/>
                  </a:cubicBezTo>
                  <a:cubicBezTo>
                    <a:pt x="66" y="75"/>
                    <a:pt x="66" y="74"/>
                    <a:pt x="66" y="7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7"/>
                    <a:pt x="73" y="78"/>
                    <a:pt x="73" y="77"/>
                  </a:cubicBezTo>
                  <a:cubicBezTo>
                    <a:pt x="74" y="77"/>
                    <a:pt x="75" y="76"/>
                    <a:pt x="75" y="76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9" y="79"/>
                    <a:pt x="80" y="79"/>
                    <a:pt x="80" y="79"/>
                  </a:cubicBezTo>
                  <a:cubicBezTo>
                    <a:pt x="81" y="79"/>
                    <a:pt x="82" y="78"/>
                    <a:pt x="82" y="77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8"/>
                    <a:pt x="93" y="77"/>
                    <a:pt x="93" y="77"/>
                  </a:cubicBezTo>
                  <a:cubicBezTo>
                    <a:pt x="94" y="76"/>
                    <a:pt x="93" y="75"/>
                    <a:pt x="93" y="74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5"/>
                    <a:pt x="89" y="65"/>
                    <a:pt x="88" y="64"/>
                  </a:cubicBezTo>
                  <a:cubicBezTo>
                    <a:pt x="88" y="64"/>
                    <a:pt x="87" y="63"/>
                    <a:pt x="86" y="63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1"/>
                    <a:pt x="83" y="61"/>
                    <a:pt x="83" y="6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9"/>
                    <a:pt x="82" y="58"/>
                    <a:pt x="81" y="59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6" y="56"/>
                    <a:pt x="76" y="56"/>
                    <a:pt x="76" y="55"/>
                  </a:cubicBezTo>
                  <a:cubicBezTo>
                    <a:pt x="76" y="55"/>
                    <a:pt x="76" y="54"/>
                    <a:pt x="76" y="54"/>
                  </a:cubicBezTo>
                  <a:cubicBezTo>
                    <a:pt x="76" y="53"/>
                    <a:pt x="75" y="53"/>
                    <a:pt x="74" y="53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5" y="50"/>
                    <a:pt x="76" y="50"/>
                    <a:pt x="76" y="49"/>
                  </a:cubicBezTo>
                  <a:cubicBezTo>
                    <a:pt x="76" y="48"/>
                    <a:pt x="76" y="47"/>
                    <a:pt x="75" y="47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5"/>
                    <a:pt x="82" y="44"/>
                    <a:pt x="83" y="44"/>
                  </a:cubicBezTo>
                  <a:cubicBezTo>
                    <a:pt x="83" y="43"/>
                    <a:pt x="83" y="42"/>
                    <a:pt x="82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8" y="39"/>
                    <a:pt x="88" y="39"/>
                  </a:cubicBezTo>
                  <a:cubicBezTo>
                    <a:pt x="88" y="38"/>
                    <a:pt x="88" y="37"/>
                    <a:pt x="87" y="37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3" y="28"/>
                    <a:pt x="93" y="27"/>
                    <a:pt x="93" y="26"/>
                  </a:cubicBezTo>
                  <a:cubicBezTo>
                    <a:pt x="92" y="26"/>
                    <a:pt x="91" y="25"/>
                    <a:pt x="91" y="26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0" y="24"/>
                    <a:pt x="80" y="24"/>
                  </a:cubicBezTo>
                  <a:cubicBezTo>
                    <a:pt x="79" y="24"/>
                    <a:pt x="78" y="24"/>
                    <a:pt x="78" y="2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6"/>
                    <a:pt x="73" y="26"/>
                    <a:pt x="73" y="26"/>
                  </a:cubicBezTo>
                  <a:cubicBezTo>
                    <a:pt x="72" y="26"/>
                    <a:pt x="71" y="26"/>
                    <a:pt x="71" y="27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8"/>
                    <a:pt x="63" y="29"/>
                    <a:pt x="63" y="30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1" y="28"/>
                    <a:pt x="61" y="27"/>
                    <a:pt x="60" y="26"/>
                  </a:cubicBezTo>
                  <a:cubicBezTo>
                    <a:pt x="60" y="26"/>
                    <a:pt x="60" y="25"/>
                    <a:pt x="59" y="25"/>
                  </a:cubicBezTo>
                  <a:cubicBezTo>
                    <a:pt x="59" y="25"/>
                    <a:pt x="59" y="25"/>
                    <a:pt x="58" y="26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19"/>
                    <a:pt x="60" y="18"/>
                    <a:pt x="59" y="17"/>
                  </a:cubicBezTo>
                  <a:cubicBezTo>
                    <a:pt x="59" y="17"/>
                    <a:pt x="59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1"/>
                    <a:pt x="58" y="10"/>
                  </a:cubicBezTo>
                  <a:cubicBezTo>
                    <a:pt x="58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9" y="0"/>
                    <a:pt x="49" y="0"/>
                    <a:pt x="4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128" name="Freeform 133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>
            <a:xfrm>
              <a:off x="3103721" y="1781175"/>
              <a:ext cx="79375" cy="84138"/>
            </a:xfrm>
            <a:custGeom>
              <a:avLst/>
              <a:gdLst/>
              <a:ahLst/>
              <a:cxnLst>
                <a:cxn ang="0">
                  <a:pos x="49222422" y="105659747"/>
                </a:cxn>
                <a:cxn ang="0">
                  <a:pos x="0" y="53618510"/>
                </a:cxn>
                <a:cxn ang="0">
                  <a:pos x="49222422" y="0"/>
                </a:cxn>
                <a:cxn ang="0">
                  <a:pos x="98443604" y="53618510"/>
                </a:cxn>
                <a:cxn ang="0">
                  <a:pos x="49222422" y="105659747"/>
                </a:cxn>
                <a:cxn ang="0">
                  <a:pos x="49222422" y="11039659"/>
                </a:cxn>
                <a:cxn ang="0">
                  <a:pos x="10767715" y="53618510"/>
                </a:cxn>
                <a:cxn ang="0">
                  <a:pos x="49222422" y="94620088"/>
                </a:cxn>
                <a:cxn ang="0">
                  <a:pos x="87675889" y="53618510"/>
                </a:cxn>
                <a:cxn ang="0">
                  <a:pos x="49222422" y="11039659"/>
                </a:cxn>
              </a:cxnLst>
              <a:rect l="0" t="0" r="0" b="0"/>
              <a:pathLst>
                <a:path w="64" h="67">
                  <a:moveTo>
                    <a:pt x="32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50" y="0"/>
                    <a:pt x="64" y="15"/>
                    <a:pt x="64" y="34"/>
                  </a:cubicBezTo>
                  <a:cubicBezTo>
                    <a:pt x="64" y="52"/>
                    <a:pt x="50" y="67"/>
                    <a:pt x="32" y="67"/>
                  </a:cubicBezTo>
                  <a:close/>
                  <a:moveTo>
                    <a:pt x="32" y="7"/>
                  </a:moveTo>
                  <a:cubicBezTo>
                    <a:pt x="18" y="7"/>
                    <a:pt x="7" y="19"/>
                    <a:pt x="7" y="34"/>
                  </a:cubicBezTo>
                  <a:cubicBezTo>
                    <a:pt x="7" y="48"/>
                    <a:pt x="18" y="60"/>
                    <a:pt x="32" y="60"/>
                  </a:cubicBezTo>
                  <a:cubicBezTo>
                    <a:pt x="46" y="60"/>
                    <a:pt x="57" y="48"/>
                    <a:pt x="57" y="34"/>
                  </a:cubicBezTo>
                  <a:cubicBezTo>
                    <a:pt x="57" y="19"/>
                    <a:pt x="46" y="7"/>
                    <a:pt x="32" y="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629" name="组合 144"/>
          <p:cNvGrpSpPr/>
          <p:nvPr/>
        </p:nvGrpSpPr>
        <p:grpSpPr>
          <a:xfrm>
            <a:off x="2286000" y="2071688"/>
            <a:ext cx="6072188" cy="1308100"/>
            <a:chOff x="4552960" y="2511869"/>
            <a:chExt cx="5073142" cy="948686"/>
          </a:xfrm>
        </p:grpSpPr>
        <p:sp>
          <p:nvSpPr>
            <p:cNvPr id="146" name="KSO_Shape"/>
            <p:cNvSpPr/>
            <p:nvPr>
              <p:custDataLst>
                <p:tags r:id="rId3"/>
              </p:custDataLst>
            </p:nvPr>
          </p:nvSpPr>
          <p:spPr bwMode="auto">
            <a:xfrm>
              <a:off x="4672328" y="2853810"/>
              <a:ext cx="490735" cy="467435"/>
            </a:xfrm>
            <a:custGeom>
              <a:avLst/>
              <a:gdLst>
                <a:gd name="T0" fmla="*/ 1442393 w 652"/>
                <a:gd name="T1" fmla="*/ 665321 h 733"/>
                <a:gd name="T2" fmla="*/ 1652904 w 652"/>
                <a:gd name="T3" fmla="*/ 899222 h 733"/>
                <a:gd name="T4" fmla="*/ 943403 w 652"/>
                <a:gd name="T5" fmla="*/ 951201 h 733"/>
                <a:gd name="T6" fmla="*/ 1652904 w 652"/>
                <a:gd name="T7" fmla="*/ 1003179 h 733"/>
                <a:gd name="T8" fmla="*/ 1442393 w 652"/>
                <a:gd name="T9" fmla="*/ 1234482 h 733"/>
                <a:gd name="T10" fmla="*/ 1652904 w 652"/>
                <a:gd name="T11" fmla="*/ 1468383 h 733"/>
                <a:gd name="T12" fmla="*/ 1390415 w 652"/>
                <a:gd name="T13" fmla="*/ 1619120 h 733"/>
                <a:gd name="T14" fmla="*/ 1294255 w 652"/>
                <a:gd name="T15" fmla="*/ 1265668 h 733"/>
                <a:gd name="T16" fmla="*/ 899222 w 652"/>
                <a:gd name="T17" fmla="*/ 1494372 h 733"/>
                <a:gd name="T18" fmla="*/ 1164310 w 652"/>
                <a:gd name="T19" fmla="*/ 1746467 h 733"/>
                <a:gd name="T20" fmla="*/ 899222 w 652"/>
                <a:gd name="T21" fmla="*/ 1905000 h 733"/>
                <a:gd name="T22" fmla="*/ 805661 w 652"/>
                <a:gd name="T23" fmla="*/ 1603527 h 733"/>
                <a:gd name="T24" fmla="*/ 498990 w 652"/>
                <a:gd name="T25" fmla="*/ 1671098 h 733"/>
                <a:gd name="T26" fmla="*/ 805661 w 652"/>
                <a:gd name="T27" fmla="*/ 1034366 h 733"/>
                <a:gd name="T28" fmla="*/ 408028 w 652"/>
                <a:gd name="T29" fmla="*/ 1619120 h 733"/>
                <a:gd name="T30" fmla="*/ 306671 w 652"/>
                <a:gd name="T31" fmla="*/ 1320246 h 733"/>
                <a:gd name="T32" fmla="*/ 0 w 652"/>
                <a:gd name="T33" fmla="*/ 1382619 h 733"/>
                <a:gd name="T34" fmla="*/ 0 w 652"/>
                <a:gd name="T35" fmla="*/ 1083745 h 733"/>
                <a:gd name="T36" fmla="*/ 358649 w 652"/>
                <a:gd name="T37" fmla="*/ 1177306 h 733"/>
                <a:gd name="T38" fmla="*/ 358649 w 652"/>
                <a:gd name="T39" fmla="*/ 725095 h 733"/>
                <a:gd name="T40" fmla="*/ 0 w 652"/>
                <a:gd name="T41" fmla="*/ 810859 h 733"/>
                <a:gd name="T42" fmla="*/ 0 w 652"/>
                <a:gd name="T43" fmla="*/ 519782 h 733"/>
                <a:gd name="T44" fmla="*/ 306671 w 652"/>
                <a:gd name="T45" fmla="*/ 584754 h 733"/>
                <a:gd name="T46" fmla="*/ 408028 w 652"/>
                <a:gd name="T47" fmla="*/ 285880 h 733"/>
                <a:gd name="T48" fmla="*/ 805661 w 652"/>
                <a:gd name="T49" fmla="*/ 870634 h 733"/>
                <a:gd name="T50" fmla="*/ 498990 w 652"/>
                <a:gd name="T51" fmla="*/ 233902 h 733"/>
                <a:gd name="T52" fmla="*/ 805661 w 652"/>
                <a:gd name="T53" fmla="*/ 298874 h 733"/>
                <a:gd name="T54" fmla="*/ 899222 w 652"/>
                <a:gd name="T55" fmla="*/ 0 h 733"/>
                <a:gd name="T56" fmla="*/ 1156513 w 652"/>
                <a:gd name="T57" fmla="*/ 145539 h 733"/>
                <a:gd name="T58" fmla="*/ 899222 w 652"/>
                <a:gd name="T59" fmla="*/ 410628 h 733"/>
                <a:gd name="T60" fmla="*/ 1294255 w 652"/>
                <a:gd name="T61" fmla="*/ 636733 h 733"/>
                <a:gd name="T62" fmla="*/ 1390415 w 652"/>
                <a:gd name="T63" fmla="*/ 285880 h 733"/>
                <a:gd name="T64" fmla="*/ 1652904 w 652"/>
                <a:gd name="T65" fmla="*/ 431419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2" h="733">
                  <a:moveTo>
                    <a:pt x="652" y="200"/>
                  </a:moveTo>
                  <a:lnTo>
                    <a:pt x="555" y="256"/>
                  </a:lnTo>
                  <a:lnTo>
                    <a:pt x="652" y="312"/>
                  </a:lnTo>
                  <a:lnTo>
                    <a:pt x="636" y="346"/>
                  </a:lnTo>
                  <a:lnTo>
                    <a:pt x="517" y="279"/>
                  </a:lnTo>
                  <a:lnTo>
                    <a:pt x="363" y="366"/>
                  </a:lnTo>
                  <a:lnTo>
                    <a:pt x="517" y="453"/>
                  </a:lnTo>
                  <a:lnTo>
                    <a:pt x="636" y="386"/>
                  </a:lnTo>
                  <a:lnTo>
                    <a:pt x="652" y="417"/>
                  </a:lnTo>
                  <a:lnTo>
                    <a:pt x="555" y="475"/>
                  </a:lnTo>
                  <a:lnTo>
                    <a:pt x="652" y="532"/>
                  </a:lnTo>
                  <a:lnTo>
                    <a:pt x="636" y="565"/>
                  </a:lnTo>
                  <a:lnTo>
                    <a:pt x="535" y="508"/>
                  </a:lnTo>
                  <a:lnTo>
                    <a:pt x="535" y="623"/>
                  </a:lnTo>
                  <a:lnTo>
                    <a:pt x="498" y="623"/>
                  </a:lnTo>
                  <a:lnTo>
                    <a:pt x="498" y="487"/>
                  </a:lnTo>
                  <a:lnTo>
                    <a:pt x="346" y="398"/>
                  </a:lnTo>
                  <a:lnTo>
                    <a:pt x="346" y="575"/>
                  </a:lnTo>
                  <a:lnTo>
                    <a:pt x="465" y="643"/>
                  </a:lnTo>
                  <a:lnTo>
                    <a:pt x="448" y="672"/>
                  </a:lnTo>
                  <a:lnTo>
                    <a:pt x="346" y="617"/>
                  </a:lnTo>
                  <a:lnTo>
                    <a:pt x="346" y="733"/>
                  </a:lnTo>
                  <a:lnTo>
                    <a:pt x="310" y="733"/>
                  </a:lnTo>
                  <a:lnTo>
                    <a:pt x="310" y="617"/>
                  </a:lnTo>
                  <a:lnTo>
                    <a:pt x="208" y="672"/>
                  </a:lnTo>
                  <a:lnTo>
                    <a:pt x="192" y="643"/>
                  </a:lnTo>
                  <a:lnTo>
                    <a:pt x="310" y="575"/>
                  </a:lnTo>
                  <a:lnTo>
                    <a:pt x="310" y="398"/>
                  </a:lnTo>
                  <a:lnTo>
                    <a:pt x="157" y="487"/>
                  </a:lnTo>
                  <a:lnTo>
                    <a:pt x="157" y="623"/>
                  </a:lnTo>
                  <a:lnTo>
                    <a:pt x="118" y="623"/>
                  </a:lnTo>
                  <a:lnTo>
                    <a:pt x="118" y="508"/>
                  </a:lnTo>
                  <a:lnTo>
                    <a:pt x="19" y="565"/>
                  </a:lnTo>
                  <a:lnTo>
                    <a:pt x="0" y="532"/>
                  </a:lnTo>
                  <a:lnTo>
                    <a:pt x="101" y="475"/>
                  </a:lnTo>
                  <a:lnTo>
                    <a:pt x="0" y="417"/>
                  </a:lnTo>
                  <a:lnTo>
                    <a:pt x="19" y="386"/>
                  </a:lnTo>
                  <a:lnTo>
                    <a:pt x="138" y="453"/>
                  </a:lnTo>
                  <a:lnTo>
                    <a:pt x="290" y="366"/>
                  </a:lnTo>
                  <a:lnTo>
                    <a:pt x="138" y="279"/>
                  </a:lnTo>
                  <a:lnTo>
                    <a:pt x="19" y="346"/>
                  </a:lnTo>
                  <a:lnTo>
                    <a:pt x="0" y="312"/>
                  </a:lnTo>
                  <a:lnTo>
                    <a:pt x="101" y="256"/>
                  </a:lnTo>
                  <a:lnTo>
                    <a:pt x="0" y="200"/>
                  </a:lnTo>
                  <a:lnTo>
                    <a:pt x="19" y="166"/>
                  </a:lnTo>
                  <a:lnTo>
                    <a:pt x="118" y="225"/>
                  </a:lnTo>
                  <a:lnTo>
                    <a:pt x="118" y="110"/>
                  </a:lnTo>
                  <a:lnTo>
                    <a:pt x="157" y="110"/>
                  </a:lnTo>
                  <a:lnTo>
                    <a:pt x="157" y="245"/>
                  </a:lnTo>
                  <a:lnTo>
                    <a:pt x="310" y="335"/>
                  </a:lnTo>
                  <a:lnTo>
                    <a:pt x="310" y="158"/>
                  </a:lnTo>
                  <a:lnTo>
                    <a:pt x="192" y="90"/>
                  </a:lnTo>
                  <a:lnTo>
                    <a:pt x="208" y="56"/>
                  </a:lnTo>
                  <a:lnTo>
                    <a:pt x="310" y="115"/>
                  </a:lnTo>
                  <a:lnTo>
                    <a:pt x="310" y="0"/>
                  </a:lnTo>
                  <a:lnTo>
                    <a:pt x="346" y="0"/>
                  </a:lnTo>
                  <a:lnTo>
                    <a:pt x="346" y="115"/>
                  </a:lnTo>
                  <a:lnTo>
                    <a:pt x="445" y="56"/>
                  </a:lnTo>
                  <a:lnTo>
                    <a:pt x="465" y="90"/>
                  </a:lnTo>
                  <a:lnTo>
                    <a:pt x="346" y="158"/>
                  </a:lnTo>
                  <a:lnTo>
                    <a:pt x="346" y="335"/>
                  </a:lnTo>
                  <a:lnTo>
                    <a:pt x="498" y="245"/>
                  </a:lnTo>
                  <a:lnTo>
                    <a:pt x="498" y="110"/>
                  </a:lnTo>
                  <a:lnTo>
                    <a:pt x="535" y="110"/>
                  </a:lnTo>
                  <a:lnTo>
                    <a:pt x="535" y="225"/>
                  </a:lnTo>
                  <a:lnTo>
                    <a:pt x="636" y="166"/>
                  </a:lnTo>
                  <a:lnTo>
                    <a:pt x="652" y="2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47" name="直接连接符 146"/>
            <p:cNvCxnSpPr/>
            <p:nvPr>
              <p:custDataLst>
                <p:tags r:id="rId4"/>
              </p:custDataLst>
            </p:nvPr>
          </p:nvCxnSpPr>
          <p:spPr>
            <a:xfrm>
              <a:off x="4552960" y="3460555"/>
              <a:ext cx="50731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999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5149800" y="2511869"/>
              <a:ext cx="3689268" cy="9325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latinLnBrk="1">
                <a:lnSpc>
                  <a:spcPct val="150000"/>
                </a:lnSpc>
              </a:pPr>
              <a:r>
                <a:rPr lang="en-US" altLang="zh-CN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How do you think about the future of Chinese?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7CC">
            <a:alpha val="870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文本框 55"/>
          <p:cNvSpPr txBox="1"/>
          <p:nvPr>
            <p:custDataLst>
              <p:tags r:id="rId2"/>
            </p:custDataLst>
          </p:nvPr>
        </p:nvSpPr>
        <p:spPr>
          <a:xfrm>
            <a:off x="2286000" y="357188"/>
            <a:ext cx="5072063" cy="8096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en-US" altLang="zh-CN" sz="4400" b="1" i="1" dirty="0">
                <a:latin typeface="Broadway" panose="04040905080B02020502" pitchFamily="82" charset="0"/>
                <a:ea typeface="黑体" panose="02010609060101010101" pitchFamily="49" charset="-122"/>
              </a:rPr>
              <a:t>Ready to write !</a:t>
            </a:r>
            <a:endParaRPr lang="zh-CN" altLang="en-US" sz="4400" b="1" i="1" dirty="0">
              <a:latin typeface="Broadway" panose="04040905080B02020502" pitchFamily="82" charset="0"/>
              <a:ea typeface="黑体" panose="02010609060101010101" pitchFamily="49" charset="-122"/>
            </a:endParaRPr>
          </a:p>
        </p:txBody>
      </p:sp>
      <p:grpSp>
        <p:nvGrpSpPr>
          <p:cNvPr id="86019" name="组合 1"/>
          <p:cNvGrpSpPr/>
          <p:nvPr/>
        </p:nvGrpSpPr>
        <p:grpSpPr>
          <a:xfrm>
            <a:off x="387350" y="1403350"/>
            <a:ext cx="8377238" cy="5305425"/>
            <a:chOff x="-21" y="2942"/>
            <a:chExt cx="15218" cy="7857"/>
          </a:xfrm>
        </p:grpSpPr>
        <p:grpSp>
          <p:nvGrpSpPr>
            <p:cNvPr id="86023" name="组合 56"/>
            <p:cNvGrpSpPr/>
            <p:nvPr/>
          </p:nvGrpSpPr>
          <p:grpSpPr>
            <a:xfrm>
              <a:off x="4618" y="2942"/>
              <a:ext cx="5079" cy="7857"/>
              <a:chOff x="4842205" y="1868190"/>
              <a:chExt cx="2752046" cy="4254016"/>
            </a:xfrm>
          </p:grpSpPr>
          <p:sp>
            <p:nvSpPr>
              <p:cNvPr id="86027" name="Freeform 87"/>
              <p:cNvSpPr/>
              <p:nvPr>
                <p:custDataLst>
                  <p:tags r:id="rId8"/>
                </p:custDataLst>
              </p:nvPr>
            </p:nvSpPr>
            <p:spPr>
              <a:xfrm>
                <a:off x="6158512" y="4455326"/>
                <a:ext cx="786093" cy="563068"/>
              </a:xfrm>
              <a:custGeom>
                <a:avLst/>
                <a:gdLst/>
                <a:ahLst/>
                <a:cxnLst>
                  <a:cxn ang="0">
                    <a:pos x="0" y="698338266"/>
                  </a:cxn>
                  <a:cxn ang="0">
                    <a:pos x="1047359669" y="210732540"/>
                  </a:cxn>
                  <a:cxn ang="0">
                    <a:pos x="1047359669" y="0"/>
                  </a:cxn>
                </a:cxnLst>
                <a:rect l="0" t="0" r="0" b="0"/>
                <a:pathLst>
                  <a:path w="590" h="454">
                    <a:moveTo>
                      <a:pt x="0" y="454"/>
                    </a:moveTo>
                    <a:lnTo>
                      <a:pt x="590" y="137"/>
                    </a:lnTo>
                    <a:lnTo>
                      <a:pt x="590" y="0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28" name="Line 94"/>
              <p:cNvSpPr/>
              <p:nvPr>
                <p:custDataLst>
                  <p:tags r:id="rId9"/>
                </p:custDataLst>
              </p:nvPr>
            </p:nvSpPr>
            <p:spPr>
              <a:xfrm flipH="1" flipV="1">
                <a:off x="6676801" y="4776548"/>
                <a:ext cx="103924" cy="11162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29" name="Line 9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60959" y="4658190"/>
                <a:ext cx="31977" cy="2058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0" name="Freeform 85"/>
              <p:cNvSpPr/>
              <p:nvPr>
                <p:custDataLst>
                  <p:tags r:id="rId11"/>
                </p:custDataLst>
              </p:nvPr>
            </p:nvSpPr>
            <p:spPr>
              <a:xfrm>
                <a:off x="5409726" y="4595474"/>
                <a:ext cx="748786" cy="817316"/>
              </a:xfrm>
              <a:custGeom>
                <a:avLst/>
                <a:gdLst/>
                <a:ahLst/>
                <a:cxnLst>
                  <a:cxn ang="0">
                    <a:pos x="1030662636" y="1051977077"/>
                  </a:cxn>
                  <a:cxn ang="0">
                    <a:pos x="0" y="150755545"/>
                  </a:cxn>
                  <a:cxn ang="0">
                    <a:pos x="0" y="0"/>
                  </a:cxn>
                </a:cxnLst>
                <a:rect l="0" t="0" r="0" b="0"/>
                <a:pathLst>
                  <a:path w="544" h="635">
                    <a:moveTo>
                      <a:pt x="544" y="635"/>
                    </a:move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1" name="Line 91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5666872" y="5048160"/>
                <a:ext cx="118580" cy="11286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2" name="Line 92"/>
              <p:cNvSpPr/>
              <p:nvPr>
                <p:custDataLst>
                  <p:tags r:id="rId13"/>
                </p:custDataLst>
              </p:nvPr>
            </p:nvSpPr>
            <p:spPr>
              <a:xfrm>
                <a:off x="5916023" y="4905533"/>
                <a:ext cx="0" cy="28153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3" name="Line 84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58512" y="2880224"/>
                <a:ext cx="0" cy="324198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4" name="Line 89"/>
              <p:cNvSpPr/>
              <p:nvPr>
                <p:custDataLst>
                  <p:tags r:id="rId15"/>
                </p:custDataLst>
              </p:nvPr>
            </p:nvSpPr>
            <p:spPr>
              <a:xfrm>
                <a:off x="5764134" y="3574757"/>
                <a:ext cx="386384" cy="35966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5" name="Line 90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6150518" y="3521428"/>
                <a:ext cx="302446" cy="22448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6" name="AutoShape 5"/>
              <p:cNvSpPr>
                <a:spLocks noChangeAspect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5049208" y="2669567"/>
                <a:ext cx="1087318" cy="11386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7" name="Freeform 11"/>
              <p:cNvSpPr/>
              <p:nvPr>
                <p:custDataLst>
                  <p:tags r:id="rId18"/>
                </p:custDataLst>
              </p:nvPr>
            </p:nvSpPr>
            <p:spPr>
              <a:xfrm rot="-1532528">
                <a:off x="5394032" y="1868190"/>
                <a:ext cx="1061892" cy="1124896"/>
              </a:xfrm>
              <a:custGeom>
                <a:avLst/>
                <a:gdLst/>
                <a:ahLst/>
                <a:cxnLst>
                  <a:cxn ang="0">
                    <a:pos x="552548355" y="0"/>
                  </a:cxn>
                  <a:cxn ang="0">
                    <a:pos x="133445109" y="335451024"/>
                  </a:cxn>
                  <a:cxn ang="0">
                    <a:pos x="104254310" y="371617904"/>
                  </a:cxn>
                  <a:cxn ang="0">
                    <a:pos x="66722554" y="418635324"/>
                  </a:cxn>
                  <a:cxn ang="0">
                    <a:pos x="37531756" y="472886120"/>
                  </a:cxn>
                  <a:cxn ang="0">
                    <a:pos x="20850862" y="516287327"/>
                  </a:cxn>
                  <a:cxn ang="0">
                    <a:pos x="4169968" y="574154335"/>
                  </a:cxn>
                  <a:cxn ang="0">
                    <a:pos x="0" y="635639458"/>
                  </a:cxn>
                  <a:cxn ang="0">
                    <a:pos x="4169968" y="693506467"/>
                  </a:cxn>
                  <a:cxn ang="0">
                    <a:pos x="25020830" y="758607802"/>
                  </a:cxn>
                  <a:cxn ang="0">
                    <a:pos x="50041661" y="809241434"/>
                  </a:cxn>
                  <a:cxn ang="0">
                    <a:pos x="91743385" y="870725606"/>
                  </a:cxn>
                  <a:cxn ang="0">
                    <a:pos x="137616098" y="917743026"/>
                  </a:cxn>
                  <a:cxn ang="0">
                    <a:pos x="195997695" y="964760446"/>
                  </a:cxn>
                  <a:cxn ang="0">
                    <a:pos x="254380313" y="997311113"/>
                  </a:cxn>
                  <a:cxn ang="0">
                    <a:pos x="308592963" y="1022628405"/>
                  </a:cxn>
                  <a:cxn ang="0">
                    <a:pos x="358634623" y="1037095157"/>
                  </a:cxn>
                  <a:cxn ang="0">
                    <a:pos x="421187209" y="1055179073"/>
                  </a:cxn>
                  <a:cxn ang="0">
                    <a:pos x="479569827" y="1062412449"/>
                  </a:cxn>
                  <a:cxn ang="0">
                    <a:pos x="546292382" y="1069645825"/>
                  </a:cxn>
                  <a:cxn ang="0">
                    <a:pos x="613014936" y="1062412449"/>
                  </a:cxn>
                  <a:cxn ang="0">
                    <a:pos x="650546692" y="1055179073"/>
                  </a:cxn>
                  <a:cxn ang="0">
                    <a:pos x="696418384" y="1044328533"/>
                  </a:cxn>
                  <a:cxn ang="0">
                    <a:pos x="733950140" y="1037095157"/>
                  </a:cxn>
                  <a:cxn ang="0">
                    <a:pos x="779821832" y="1022628405"/>
                  </a:cxn>
                  <a:cxn ang="0">
                    <a:pos x="834034482" y="1000928277"/>
                  </a:cxn>
                  <a:cxn ang="0">
                    <a:pos x="871566238" y="979228149"/>
                  </a:cxn>
                  <a:cxn ang="0">
                    <a:pos x="913267962" y="946677481"/>
                  </a:cxn>
                  <a:cxn ang="0">
                    <a:pos x="959139654" y="906893437"/>
                  </a:cxn>
                  <a:cxn ang="0">
                    <a:pos x="992501442" y="877959933"/>
                  </a:cxn>
                  <a:cxn ang="0">
                    <a:pos x="1021692240" y="830942513"/>
                  </a:cxn>
                  <a:cxn ang="0">
                    <a:pos x="1059223996" y="765841178"/>
                  </a:cxn>
                  <a:cxn ang="0">
                    <a:pos x="1080074858" y="697123630"/>
                  </a:cxn>
                  <a:cxn ang="0">
                    <a:pos x="1084244827" y="653722423"/>
                  </a:cxn>
                  <a:cxn ang="0">
                    <a:pos x="1084244827" y="603088790"/>
                  </a:cxn>
                  <a:cxn ang="0">
                    <a:pos x="1080074858" y="563304747"/>
                  </a:cxn>
                  <a:cxn ang="0">
                    <a:pos x="1067563933" y="516287327"/>
                  </a:cxn>
                  <a:cxn ang="0">
                    <a:pos x="1046713071" y="469269907"/>
                  </a:cxn>
                  <a:cxn ang="0">
                    <a:pos x="1030032177" y="433103027"/>
                  </a:cxn>
                  <a:cxn ang="0">
                    <a:pos x="1009181315" y="393318983"/>
                  </a:cxn>
                  <a:cxn ang="0">
                    <a:pos x="979990516" y="368001691"/>
                  </a:cxn>
                  <a:cxn ang="0">
                    <a:pos x="942458760" y="335451024"/>
                  </a:cxn>
                  <a:cxn ang="0">
                    <a:pos x="552548355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8" name="Freeform 12"/>
              <p:cNvSpPr/>
              <p:nvPr>
                <p:custDataLst>
                  <p:tags r:id="rId19"/>
                </p:custDataLst>
              </p:nvPr>
            </p:nvSpPr>
            <p:spPr>
              <a:xfrm rot="-1253468">
                <a:off x="5565567" y="2148701"/>
                <a:ext cx="736177" cy="780676"/>
              </a:xfrm>
              <a:custGeom>
                <a:avLst/>
                <a:gdLst/>
                <a:ahLst/>
                <a:cxnLst>
                  <a:cxn ang="0">
                    <a:pos x="265566651" y="0"/>
                  </a:cxn>
                  <a:cxn ang="0">
                    <a:pos x="64136590" y="161564297"/>
                  </a:cxn>
                  <a:cxn ang="0">
                    <a:pos x="50106755" y="178983996"/>
                  </a:cxn>
                  <a:cxn ang="0">
                    <a:pos x="32068295" y="201628879"/>
                  </a:cxn>
                  <a:cxn ang="0">
                    <a:pos x="18038460" y="227758099"/>
                  </a:cxn>
                  <a:cxn ang="0">
                    <a:pos x="10021209" y="248661474"/>
                  </a:cxn>
                  <a:cxn ang="0">
                    <a:pos x="2003959" y="276532201"/>
                  </a:cxn>
                  <a:cxn ang="0">
                    <a:pos x="0" y="306145096"/>
                  </a:cxn>
                  <a:cxn ang="0">
                    <a:pos x="2003959" y="334016483"/>
                  </a:cxn>
                  <a:cxn ang="0">
                    <a:pos x="12025876" y="365370886"/>
                  </a:cxn>
                  <a:cxn ang="0">
                    <a:pos x="24051044" y="389757937"/>
                  </a:cxn>
                  <a:cxn ang="0">
                    <a:pos x="44094171" y="419370832"/>
                  </a:cxn>
                  <a:cxn ang="0">
                    <a:pos x="66141256" y="442016376"/>
                  </a:cxn>
                  <a:cxn ang="0">
                    <a:pos x="94200926" y="464661259"/>
                  </a:cxn>
                  <a:cxn ang="0">
                    <a:pos x="122260595" y="480338790"/>
                  </a:cxn>
                  <a:cxn ang="0">
                    <a:pos x="148316306" y="492532646"/>
                  </a:cxn>
                  <a:cxn ang="0">
                    <a:pos x="172368058" y="499499998"/>
                  </a:cxn>
                  <a:cxn ang="0">
                    <a:pos x="202431686" y="508209517"/>
                  </a:cxn>
                  <a:cxn ang="0">
                    <a:pos x="230492064" y="511693853"/>
                  </a:cxn>
                  <a:cxn ang="0">
                    <a:pos x="262560358" y="515177529"/>
                  </a:cxn>
                  <a:cxn ang="0">
                    <a:pos x="294628653" y="511693853"/>
                  </a:cxn>
                  <a:cxn ang="0">
                    <a:pos x="312667113" y="508209517"/>
                  </a:cxn>
                  <a:cxn ang="0">
                    <a:pos x="334714199" y="502983674"/>
                  </a:cxn>
                  <a:cxn ang="0">
                    <a:pos x="352752659" y="499499998"/>
                  </a:cxn>
                  <a:cxn ang="0">
                    <a:pos x="374799744" y="492532646"/>
                  </a:cxn>
                  <a:cxn ang="0">
                    <a:pos x="400855455" y="482080958"/>
                  </a:cxn>
                  <a:cxn ang="0">
                    <a:pos x="418893915" y="471629271"/>
                  </a:cxn>
                  <a:cxn ang="0">
                    <a:pos x="438937042" y="455951739"/>
                  </a:cxn>
                  <a:cxn ang="0">
                    <a:pos x="460984127" y="436790532"/>
                  </a:cxn>
                  <a:cxn ang="0">
                    <a:pos x="477017921" y="422855168"/>
                  </a:cxn>
                  <a:cxn ang="0">
                    <a:pos x="491047756" y="400209625"/>
                  </a:cxn>
                  <a:cxn ang="0">
                    <a:pos x="509086216" y="368855222"/>
                  </a:cxn>
                  <a:cxn ang="0">
                    <a:pos x="519108133" y="335757991"/>
                  </a:cxn>
                  <a:cxn ang="0">
                    <a:pos x="521112092" y="314854616"/>
                  </a:cxn>
                  <a:cxn ang="0">
                    <a:pos x="521112092" y="290467565"/>
                  </a:cxn>
                  <a:cxn ang="0">
                    <a:pos x="519108133" y="271306357"/>
                  </a:cxn>
                  <a:cxn ang="0">
                    <a:pos x="513094841" y="248661474"/>
                  </a:cxn>
                  <a:cxn ang="0">
                    <a:pos x="503073632" y="226015931"/>
                  </a:cxn>
                  <a:cxn ang="0">
                    <a:pos x="495056381" y="208596891"/>
                  </a:cxn>
                  <a:cxn ang="0">
                    <a:pos x="485035171" y="189435684"/>
                  </a:cxn>
                  <a:cxn ang="0">
                    <a:pos x="471005337" y="177241828"/>
                  </a:cxn>
                  <a:cxn ang="0">
                    <a:pos x="452966877" y="161564297"/>
                  </a:cxn>
                  <a:cxn ang="0">
                    <a:pos x="265566651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39" name="Freeform 13"/>
              <p:cNvSpPr/>
              <p:nvPr>
                <p:custDataLst>
                  <p:tags r:id="rId20"/>
                </p:custDataLst>
              </p:nvPr>
            </p:nvSpPr>
            <p:spPr>
              <a:xfrm rot="9307326">
                <a:off x="5718332" y="2321649"/>
                <a:ext cx="489082" cy="518232"/>
              </a:xfrm>
              <a:custGeom>
                <a:avLst/>
                <a:gdLst/>
                <a:ahLst/>
                <a:cxnLst>
                  <a:cxn ang="0">
                    <a:pos x="117212263" y="0"/>
                  </a:cxn>
                  <a:cxn ang="0">
                    <a:pos x="28307972" y="71195352"/>
                  </a:cxn>
                  <a:cxn ang="0">
                    <a:pos x="22115442" y="78871581"/>
                  </a:cxn>
                  <a:cxn ang="0">
                    <a:pos x="14153751" y="88850723"/>
                  </a:cxn>
                  <a:cxn ang="0">
                    <a:pos x="7961691" y="100364410"/>
                  </a:cxn>
                  <a:cxn ang="0">
                    <a:pos x="4422900" y="109576060"/>
                  </a:cxn>
                  <a:cxn ang="0">
                    <a:pos x="884580" y="121857677"/>
                  </a:cxn>
                  <a:cxn ang="0">
                    <a:pos x="0" y="134906785"/>
                  </a:cxn>
                  <a:cxn ang="0">
                    <a:pos x="884580" y="147188840"/>
                  </a:cxn>
                  <a:cxn ang="0">
                    <a:pos x="5307951" y="161005439"/>
                  </a:cxn>
                  <a:cxn ang="0">
                    <a:pos x="10615431" y="171752073"/>
                  </a:cxn>
                  <a:cxn ang="0">
                    <a:pos x="19461701" y="184801181"/>
                  </a:cxn>
                  <a:cxn ang="0">
                    <a:pos x="29192552" y="194780323"/>
                  </a:cxn>
                  <a:cxn ang="0">
                    <a:pos x="41577143" y="204759027"/>
                  </a:cxn>
                  <a:cxn ang="0">
                    <a:pos x="53961734" y="211667764"/>
                  </a:cxn>
                  <a:cxn ang="0">
                    <a:pos x="65461745" y="217041081"/>
                  </a:cxn>
                  <a:cxn ang="0">
                    <a:pos x="76077175" y="220111485"/>
                  </a:cxn>
                  <a:cxn ang="0">
                    <a:pos x="89346817" y="223949381"/>
                  </a:cxn>
                  <a:cxn ang="0">
                    <a:pos x="101731407" y="225484364"/>
                  </a:cxn>
                  <a:cxn ang="0">
                    <a:pos x="115885158" y="227019785"/>
                  </a:cxn>
                  <a:cxn ang="0">
                    <a:pos x="130038909" y="225484364"/>
                  </a:cxn>
                  <a:cxn ang="0">
                    <a:pos x="138000600" y="223949381"/>
                  </a:cxn>
                  <a:cxn ang="0">
                    <a:pos x="147731451" y="221646468"/>
                  </a:cxn>
                  <a:cxn ang="0">
                    <a:pos x="155693141" y="220111485"/>
                  </a:cxn>
                  <a:cxn ang="0">
                    <a:pos x="165423992" y="217041081"/>
                  </a:cxn>
                  <a:cxn ang="0">
                    <a:pos x="176924003" y="212435256"/>
                  </a:cxn>
                  <a:cxn ang="0">
                    <a:pos x="184885693" y="207829431"/>
                  </a:cxn>
                  <a:cxn ang="0">
                    <a:pos x="193731964" y="200921131"/>
                  </a:cxn>
                  <a:cxn ang="0">
                    <a:pos x="203462344" y="192477410"/>
                  </a:cxn>
                  <a:cxn ang="0">
                    <a:pos x="210539455" y="186336602"/>
                  </a:cxn>
                  <a:cxn ang="0">
                    <a:pos x="216731986" y="176357898"/>
                  </a:cxn>
                  <a:cxn ang="0">
                    <a:pos x="224693206" y="162540860"/>
                  </a:cxn>
                  <a:cxn ang="0">
                    <a:pos x="229116576" y="147956331"/>
                  </a:cxn>
                  <a:cxn ang="0">
                    <a:pos x="230001156" y="138745119"/>
                  </a:cxn>
                  <a:cxn ang="0">
                    <a:pos x="230001156" y="127998485"/>
                  </a:cxn>
                  <a:cxn ang="0">
                    <a:pos x="229116576" y="119554764"/>
                  </a:cxn>
                  <a:cxn ang="0">
                    <a:pos x="226462836" y="109576060"/>
                  </a:cxn>
                  <a:cxn ang="0">
                    <a:pos x="222039466" y="99596919"/>
                  </a:cxn>
                  <a:cxn ang="0">
                    <a:pos x="218501146" y="91921127"/>
                  </a:cxn>
                  <a:cxn ang="0">
                    <a:pos x="214077775" y="83477406"/>
                  </a:cxn>
                  <a:cxn ang="0">
                    <a:pos x="207885715" y="78104090"/>
                  </a:cxn>
                  <a:cxn ang="0">
                    <a:pos x="199924024" y="71195352"/>
                  </a:cxn>
                  <a:cxn ang="0">
                    <a:pos x="117212263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0" name="Freeform 21"/>
              <p:cNvSpPr/>
              <p:nvPr>
                <p:custDataLst>
                  <p:tags r:id="rId21"/>
                </p:custDataLst>
              </p:nvPr>
            </p:nvSpPr>
            <p:spPr>
              <a:xfrm rot="-3438253">
                <a:off x="5155573" y="2867791"/>
                <a:ext cx="622758" cy="1080576"/>
              </a:xfrm>
              <a:custGeom>
                <a:avLst/>
                <a:gdLst/>
                <a:ahLst/>
                <a:cxnLst>
                  <a:cxn ang="0">
                    <a:pos x="190041191" y="0"/>
                  </a:cxn>
                  <a:cxn ang="0">
                    <a:pos x="45896666" y="309538896"/>
                  </a:cxn>
                  <a:cxn ang="0">
                    <a:pos x="35857088" y="342912527"/>
                  </a:cxn>
                  <a:cxn ang="0">
                    <a:pos x="22948632" y="386298156"/>
                  </a:cxn>
                  <a:cxn ang="0">
                    <a:pos x="12908456" y="436358146"/>
                  </a:cxn>
                  <a:cxn ang="0">
                    <a:pos x="7171298" y="476406137"/>
                  </a:cxn>
                  <a:cxn ang="0">
                    <a:pos x="1434140" y="529803764"/>
                  </a:cxn>
                  <a:cxn ang="0">
                    <a:pos x="0" y="586538114"/>
                  </a:cxn>
                  <a:cxn ang="0">
                    <a:pos x="1434140" y="639935741"/>
                  </a:cxn>
                  <a:cxn ang="0">
                    <a:pos x="8605438" y="700007728"/>
                  </a:cxn>
                  <a:cxn ang="0">
                    <a:pos x="17211474" y="746730994"/>
                  </a:cxn>
                  <a:cxn ang="0">
                    <a:pos x="31554070" y="803466258"/>
                  </a:cxn>
                  <a:cxn ang="0">
                    <a:pos x="47330806" y="846850974"/>
                  </a:cxn>
                  <a:cxn ang="0">
                    <a:pos x="67410559" y="890236602"/>
                  </a:cxn>
                  <a:cxn ang="0">
                    <a:pos x="87490912" y="920272596"/>
                  </a:cxn>
                  <a:cxn ang="0">
                    <a:pos x="106136526" y="943634229"/>
                  </a:cxn>
                  <a:cxn ang="0">
                    <a:pos x="123347402" y="956983864"/>
                  </a:cxn>
                  <a:cxn ang="0">
                    <a:pos x="144861894" y="973670223"/>
                  </a:cxn>
                  <a:cxn ang="0">
                    <a:pos x="164941648" y="980345497"/>
                  </a:cxn>
                  <a:cxn ang="0">
                    <a:pos x="187889681" y="987019858"/>
                  </a:cxn>
                  <a:cxn ang="0">
                    <a:pos x="210838314" y="980345497"/>
                  </a:cxn>
                  <a:cxn ang="0">
                    <a:pos x="223746770" y="973670223"/>
                  </a:cxn>
                  <a:cxn ang="0">
                    <a:pos x="239523505" y="963658225"/>
                  </a:cxn>
                  <a:cxn ang="0">
                    <a:pos x="252431961" y="956983864"/>
                  </a:cxn>
                  <a:cxn ang="0">
                    <a:pos x="268209296" y="943634229"/>
                  </a:cxn>
                  <a:cxn ang="0">
                    <a:pos x="286854910" y="923610233"/>
                  </a:cxn>
                  <a:cxn ang="0">
                    <a:pos x="299763366" y="903586237"/>
                  </a:cxn>
                  <a:cxn ang="0">
                    <a:pos x="314105961" y="873550244"/>
                  </a:cxn>
                  <a:cxn ang="0">
                    <a:pos x="329882697" y="836838976"/>
                  </a:cxn>
                  <a:cxn ang="0">
                    <a:pos x="341357013" y="810140619"/>
                  </a:cxn>
                  <a:cxn ang="0">
                    <a:pos x="351397190" y="766754990"/>
                  </a:cxn>
                  <a:cxn ang="0">
                    <a:pos x="364305646" y="706683003"/>
                  </a:cxn>
                  <a:cxn ang="0">
                    <a:pos x="371476943" y="643273378"/>
                  </a:cxn>
                  <a:cxn ang="0">
                    <a:pos x="372911083" y="603225386"/>
                  </a:cxn>
                  <a:cxn ang="0">
                    <a:pos x="372911083" y="556502121"/>
                  </a:cxn>
                  <a:cxn ang="0">
                    <a:pos x="371476943" y="519791766"/>
                  </a:cxn>
                  <a:cxn ang="0">
                    <a:pos x="367173925" y="476406137"/>
                  </a:cxn>
                  <a:cxn ang="0">
                    <a:pos x="360002627" y="433020508"/>
                  </a:cxn>
                  <a:cxn ang="0">
                    <a:pos x="354265469" y="399646878"/>
                  </a:cxn>
                  <a:cxn ang="0">
                    <a:pos x="347094171" y="362936523"/>
                  </a:cxn>
                  <a:cxn ang="0">
                    <a:pos x="337053995" y="339574890"/>
                  </a:cxn>
                  <a:cxn ang="0">
                    <a:pos x="324145539" y="309538896"/>
                  </a:cxn>
                  <a:cxn ang="0">
                    <a:pos x="190041191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1" name="Freeform 22"/>
              <p:cNvSpPr/>
              <p:nvPr>
                <p:custDataLst>
                  <p:tags r:id="rId22"/>
                </p:custDataLst>
              </p:nvPr>
            </p:nvSpPr>
            <p:spPr>
              <a:xfrm rot="-3438253">
                <a:off x="5313635" y="3086027"/>
                <a:ext cx="431739" cy="749974"/>
              </a:xfrm>
              <a:custGeom>
                <a:avLst/>
                <a:gdLst/>
                <a:ahLst/>
                <a:cxnLst>
                  <a:cxn ang="0">
                    <a:pos x="91338122" y="0"/>
                  </a:cxn>
                  <a:cxn ang="0">
                    <a:pos x="22058957" y="149106623"/>
                  </a:cxn>
                  <a:cxn ang="0">
                    <a:pos x="17233443" y="165182566"/>
                  </a:cxn>
                  <a:cxn ang="0">
                    <a:pos x="11029686" y="186081672"/>
                  </a:cxn>
                  <a:cxn ang="0">
                    <a:pos x="6204172" y="210196221"/>
                  </a:cxn>
                  <a:cxn ang="0">
                    <a:pos x="3446855" y="229487606"/>
                  </a:cxn>
                  <a:cxn ang="0">
                    <a:pos x="689537" y="255209242"/>
                  </a:cxn>
                  <a:cxn ang="0">
                    <a:pos x="0" y="282538599"/>
                  </a:cxn>
                  <a:cxn ang="0">
                    <a:pos x="689537" y="308260869"/>
                  </a:cxn>
                  <a:cxn ang="0">
                    <a:pos x="4135977" y="337197947"/>
                  </a:cxn>
                  <a:cxn ang="0">
                    <a:pos x="8271953" y="359704774"/>
                  </a:cxn>
                  <a:cxn ang="0">
                    <a:pos x="15165663" y="387034131"/>
                  </a:cxn>
                  <a:cxn ang="0">
                    <a:pos x="22748494" y="407933237"/>
                  </a:cxn>
                  <a:cxn ang="0">
                    <a:pos x="32399106" y="428832344"/>
                  </a:cxn>
                  <a:cxn ang="0">
                    <a:pos x="42050133" y="443300566"/>
                  </a:cxn>
                  <a:cxn ang="0">
                    <a:pos x="51011623" y="454553980"/>
                  </a:cxn>
                  <a:cxn ang="0">
                    <a:pos x="59283577" y="460984230"/>
                  </a:cxn>
                  <a:cxn ang="0">
                    <a:pos x="69623726" y="469022835"/>
                  </a:cxn>
                  <a:cxn ang="0">
                    <a:pos x="79274338" y="472237644"/>
                  </a:cxn>
                  <a:cxn ang="0">
                    <a:pos x="90304024" y="475453086"/>
                  </a:cxn>
                  <a:cxn ang="0">
                    <a:pos x="101333710" y="472237644"/>
                  </a:cxn>
                  <a:cxn ang="0">
                    <a:pos x="107537467" y="469022835"/>
                  </a:cxn>
                  <a:cxn ang="0">
                    <a:pos x="115120298" y="464199672"/>
                  </a:cxn>
                  <a:cxn ang="0">
                    <a:pos x="121324471" y="460984230"/>
                  </a:cxn>
                  <a:cxn ang="0">
                    <a:pos x="128907302" y="454553980"/>
                  </a:cxn>
                  <a:cxn ang="0">
                    <a:pos x="137868792" y="444908287"/>
                  </a:cxn>
                  <a:cxn ang="0">
                    <a:pos x="144072965" y="435262594"/>
                  </a:cxn>
                  <a:cxn ang="0">
                    <a:pos x="150966259" y="420794372"/>
                  </a:cxn>
                  <a:cxn ang="0">
                    <a:pos x="158549090" y="403110074"/>
                  </a:cxn>
                  <a:cxn ang="0">
                    <a:pos x="164063726" y="390249573"/>
                  </a:cxn>
                  <a:cxn ang="0">
                    <a:pos x="168889240" y="369350467"/>
                  </a:cxn>
                  <a:cxn ang="0">
                    <a:pos x="175093412" y="340413389"/>
                  </a:cxn>
                  <a:cxn ang="0">
                    <a:pos x="178539852" y="309868590"/>
                  </a:cxn>
                  <a:cxn ang="0">
                    <a:pos x="179229389" y="290577204"/>
                  </a:cxn>
                  <a:cxn ang="0">
                    <a:pos x="179229389" y="268070377"/>
                  </a:cxn>
                  <a:cxn ang="0">
                    <a:pos x="178539852" y="250386713"/>
                  </a:cxn>
                  <a:cxn ang="0">
                    <a:pos x="176472071" y="229487606"/>
                  </a:cxn>
                  <a:cxn ang="0">
                    <a:pos x="173025216" y="208588500"/>
                  </a:cxn>
                  <a:cxn ang="0">
                    <a:pos x="170267898" y="192512557"/>
                  </a:cxn>
                  <a:cxn ang="0">
                    <a:pos x="166821044" y="174828259"/>
                  </a:cxn>
                  <a:cxn ang="0">
                    <a:pos x="161995945" y="163574845"/>
                  </a:cxn>
                  <a:cxn ang="0">
                    <a:pos x="155791773" y="149106623"/>
                  </a:cxn>
                  <a:cxn ang="0">
                    <a:pos x="91338122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2" name="Freeform 23"/>
              <p:cNvSpPr/>
              <p:nvPr>
                <p:custDataLst>
                  <p:tags r:id="rId23"/>
                </p:custDataLst>
              </p:nvPr>
            </p:nvSpPr>
            <p:spPr>
              <a:xfrm rot="7361747">
                <a:off x="5438128" y="3263042"/>
                <a:ext cx="286828" cy="497851"/>
              </a:xfrm>
              <a:custGeom>
                <a:avLst/>
                <a:gdLst/>
                <a:ahLst/>
                <a:cxnLst>
                  <a:cxn ang="0">
                    <a:pos x="40313675" y="0"/>
                  </a:cxn>
                  <a:cxn ang="0">
                    <a:pos x="9736156" y="65705811"/>
                  </a:cxn>
                  <a:cxn ang="0">
                    <a:pos x="7606458" y="72789772"/>
                  </a:cxn>
                  <a:cxn ang="0">
                    <a:pos x="4868078" y="81999384"/>
                  </a:cxn>
                  <a:cxn ang="0">
                    <a:pos x="2738380" y="92625536"/>
                  </a:cxn>
                  <a:cxn ang="0">
                    <a:pos x="1521292" y="101126458"/>
                  </a:cxn>
                  <a:cxn ang="0">
                    <a:pos x="304203" y="112461300"/>
                  </a:cxn>
                  <a:cxn ang="0">
                    <a:pos x="0" y="124504413"/>
                  </a:cxn>
                  <a:cxn ang="0">
                    <a:pos x="304203" y="135839256"/>
                  </a:cxn>
                  <a:cxn ang="0">
                    <a:pos x="1825495" y="148590638"/>
                  </a:cxn>
                  <a:cxn ang="0">
                    <a:pos x="3650989" y="158508520"/>
                  </a:cxn>
                  <a:cxn ang="0">
                    <a:pos x="6693573" y="170551632"/>
                  </a:cxn>
                  <a:cxn ang="0">
                    <a:pos x="10040359" y="179760824"/>
                  </a:cxn>
                  <a:cxn ang="0">
                    <a:pos x="14300031" y="188970436"/>
                  </a:cxn>
                  <a:cxn ang="0">
                    <a:pos x="18559426" y="195346127"/>
                  </a:cxn>
                  <a:cxn ang="0">
                    <a:pos x="22514895" y="200304858"/>
                  </a:cxn>
                  <a:cxn ang="0">
                    <a:pos x="26165884" y="203138779"/>
                  </a:cxn>
                  <a:cxn ang="0">
                    <a:pos x="30729759" y="206680970"/>
                  </a:cxn>
                  <a:cxn ang="0">
                    <a:pos x="34989155" y="208097510"/>
                  </a:cxn>
                  <a:cxn ang="0">
                    <a:pos x="39857233" y="209514470"/>
                  </a:cxn>
                  <a:cxn ang="0">
                    <a:pos x="44725311" y="208097510"/>
                  </a:cxn>
                  <a:cxn ang="0">
                    <a:pos x="47463691" y="206680970"/>
                  </a:cxn>
                  <a:cxn ang="0">
                    <a:pos x="50810477" y="204555740"/>
                  </a:cxn>
                  <a:cxn ang="0">
                    <a:pos x="53548581" y="203138779"/>
                  </a:cxn>
                  <a:cxn ang="0">
                    <a:pos x="56895643" y="200304858"/>
                  </a:cxn>
                  <a:cxn ang="0">
                    <a:pos x="60850836" y="196054397"/>
                  </a:cxn>
                  <a:cxn ang="0">
                    <a:pos x="63589216" y="191803936"/>
                  </a:cxn>
                  <a:cxn ang="0">
                    <a:pos x="66631523" y="185428245"/>
                  </a:cxn>
                  <a:cxn ang="0">
                    <a:pos x="69978310" y="177635593"/>
                  </a:cxn>
                  <a:cxn ang="0">
                    <a:pos x="72412487" y="171968172"/>
                  </a:cxn>
                  <a:cxn ang="0">
                    <a:pos x="74542184" y="162758981"/>
                  </a:cxn>
                  <a:cxn ang="0">
                    <a:pos x="77280564" y="150007598"/>
                  </a:cxn>
                  <a:cxn ang="0">
                    <a:pos x="78801856" y="136547525"/>
                  </a:cxn>
                  <a:cxn ang="0">
                    <a:pos x="79106059" y="128046604"/>
                  </a:cxn>
                  <a:cxn ang="0">
                    <a:pos x="79106059" y="118128722"/>
                  </a:cxn>
                  <a:cxn ang="0">
                    <a:pos x="78801856" y="110336070"/>
                  </a:cxn>
                  <a:cxn ang="0">
                    <a:pos x="77888971" y="101126458"/>
                  </a:cxn>
                  <a:cxn ang="0">
                    <a:pos x="76367679" y="91917266"/>
                  </a:cxn>
                  <a:cxn ang="0">
                    <a:pos x="75150867" y="84832885"/>
                  </a:cxn>
                  <a:cxn ang="0">
                    <a:pos x="73629575" y="77040233"/>
                  </a:cxn>
                  <a:cxn ang="0">
                    <a:pos x="71499601" y="72081502"/>
                  </a:cxn>
                  <a:cxn ang="0">
                    <a:pos x="68761497" y="65705811"/>
                  </a:cxn>
                  <a:cxn ang="0">
                    <a:pos x="40313675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3" name="Freeform 25"/>
              <p:cNvSpPr/>
              <p:nvPr>
                <p:custDataLst>
                  <p:tags r:id="rId24"/>
                </p:custDataLst>
              </p:nvPr>
            </p:nvSpPr>
            <p:spPr>
              <a:xfrm rot="3781557">
                <a:off x="6407339" y="3041848"/>
                <a:ext cx="592834" cy="724858"/>
              </a:xfrm>
              <a:custGeom>
                <a:avLst/>
                <a:gdLst/>
                <a:ahLst/>
                <a:cxnLst>
                  <a:cxn ang="0">
                    <a:pos x="172216567" y="0"/>
                  </a:cxn>
                  <a:cxn ang="0">
                    <a:pos x="41591865" y="139286704"/>
                  </a:cxn>
                  <a:cxn ang="0">
                    <a:pos x="32493574" y="154304070"/>
                  </a:cxn>
                  <a:cxn ang="0">
                    <a:pos x="20795933" y="173826831"/>
                  </a:cxn>
                  <a:cxn ang="0">
                    <a:pos x="11697641" y="196353187"/>
                  </a:cxn>
                  <a:cxn ang="0">
                    <a:pos x="6498943" y="214374149"/>
                  </a:cxn>
                  <a:cxn ang="0">
                    <a:pos x="1299675" y="238402304"/>
                  </a:cxn>
                  <a:cxn ang="0">
                    <a:pos x="0" y="263931643"/>
                  </a:cxn>
                  <a:cxn ang="0">
                    <a:pos x="1299675" y="287959797"/>
                  </a:cxn>
                  <a:cxn ang="0">
                    <a:pos x="7798617" y="314990935"/>
                  </a:cxn>
                  <a:cxn ang="0">
                    <a:pos x="15597235" y="336015493"/>
                  </a:cxn>
                  <a:cxn ang="0">
                    <a:pos x="28594550" y="361545445"/>
                  </a:cxn>
                  <a:cxn ang="0">
                    <a:pos x="42891540" y="381068206"/>
                  </a:cxn>
                  <a:cxn ang="0">
                    <a:pos x="61088124" y="400590353"/>
                  </a:cxn>
                  <a:cxn ang="0">
                    <a:pos x="79284707" y="414106535"/>
                  </a:cxn>
                  <a:cxn ang="0">
                    <a:pos x="96181616" y="424618508"/>
                  </a:cxn>
                  <a:cxn ang="0">
                    <a:pos x="111778281" y="430625699"/>
                  </a:cxn>
                  <a:cxn ang="0">
                    <a:pos x="131274539" y="438134076"/>
                  </a:cxn>
                  <a:cxn ang="0">
                    <a:pos x="149471122" y="441137672"/>
                  </a:cxn>
                  <a:cxn ang="0">
                    <a:pos x="170267055" y="444141268"/>
                  </a:cxn>
                  <a:cxn ang="0">
                    <a:pos x="191062988" y="441137672"/>
                  </a:cxn>
                  <a:cxn ang="0">
                    <a:pos x="202760629" y="438134076"/>
                  </a:cxn>
                  <a:cxn ang="0">
                    <a:pos x="217058189" y="433629295"/>
                  </a:cxn>
                  <a:cxn ang="0">
                    <a:pos x="228755830" y="430625699"/>
                  </a:cxn>
                  <a:cxn ang="0">
                    <a:pos x="243052819" y="424618508"/>
                  </a:cxn>
                  <a:cxn ang="0">
                    <a:pos x="259949729" y="415608333"/>
                  </a:cxn>
                  <a:cxn ang="0">
                    <a:pos x="271647369" y="406597545"/>
                  </a:cxn>
                  <a:cxn ang="0">
                    <a:pos x="284645255" y="393081976"/>
                  </a:cxn>
                  <a:cxn ang="0">
                    <a:pos x="298942245" y="376562812"/>
                  </a:cxn>
                  <a:cxn ang="0">
                    <a:pos x="309340211" y="364549041"/>
                  </a:cxn>
                  <a:cxn ang="0">
                    <a:pos x="318438503" y="345026281"/>
                  </a:cxn>
                  <a:cxn ang="0">
                    <a:pos x="330136144" y="317994531"/>
                  </a:cxn>
                  <a:cxn ang="0">
                    <a:pos x="336635087" y="289461595"/>
                  </a:cxn>
                  <a:cxn ang="0">
                    <a:pos x="337934761" y="271440633"/>
                  </a:cxn>
                  <a:cxn ang="0">
                    <a:pos x="337934761" y="250416074"/>
                  </a:cxn>
                  <a:cxn ang="0">
                    <a:pos x="336635087" y="233896910"/>
                  </a:cxn>
                  <a:cxn ang="0">
                    <a:pos x="332735493" y="214374149"/>
                  </a:cxn>
                  <a:cxn ang="0">
                    <a:pos x="326237120" y="194851389"/>
                  </a:cxn>
                  <a:cxn ang="0">
                    <a:pos x="321037852" y="179834022"/>
                  </a:cxn>
                  <a:cxn ang="0">
                    <a:pos x="314539479" y="163314858"/>
                  </a:cxn>
                  <a:cxn ang="0">
                    <a:pos x="305441188" y="152802885"/>
                  </a:cxn>
                  <a:cxn ang="0">
                    <a:pos x="293743547" y="139286704"/>
                  </a:cxn>
                  <a:cxn ang="0">
                    <a:pos x="172216567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4" name="Freeform 26"/>
              <p:cNvSpPr/>
              <p:nvPr>
                <p:custDataLst>
                  <p:tags r:id="rId25"/>
                </p:custDataLst>
              </p:nvPr>
            </p:nvSpPr>
            <p:spPr>
              <a:xfrm rot="3781557">
                <a:off x="6452278" y="3205552"/>
                <a:ext cx="410994" cy="503051"/>
              </a:xfrm>
              <a:custGeom>
                <a:avLst/>
                <a:gdLst/>
                <a:ahLst/>
                <a:cxnLst>
                  <a:cxn ang="0">
                    <a:pos x="82771425" y="0"/>
                  </a:cxn>
                  <a:cxn ang="0">
                    <a:pos x="19990116" y="67085657"/>
                  </a:cxn>
                  <a:cxn ang="0">
                    <a:pos x="15617377" y="74318450"/>
                  </a:cxn>
                  <a:cxn ang="0">
                    <a:pos x="9995058" y="83721209"/>
                  </a:cxn>
                  <a:cxn ang="0">
                    <a:pos x="5622319" y="94570611"/>
                  </a:cxn>
                  <a:cxn ang="0">
                    <a:pos x="3123554" y="103250048"/>
                  </a:cxn>
                  <a:cxn ang="0">
                    <a:pos x="624790" y="114822773"/>
                  </a:cxn>
                  <a:cxn ang="0">
                    <a:pos x="0" y="127118819"/>
                  </a:cxn>
                  <a:cxn ang="0">
                    <a:pos x="624790" y="138691543"/>
                  </a:cxn>
                  <a:cxn ang="0">
                    <a:pos x="3747949" y="151710912"/>
                  </a:cxn>
                  <a:cxn ang="0">
                    <a:pos x="7496293" y="161836992"/>
                  </a:cxn>
                  <a:cxn ang="0">
                    <a:pos x="13743007" y="174133038"/>
                  </a:cxn>
                  <a:cxn ang="0">
                    <a:pos x="20614906" y="183535797"/>
                  </a:cxn>
                  <a:cxn ang="0">
                    <a:pos x="29360384" y="192938556"/>
                  </a:cxn>
                  <a:cxn ang="0">
                    <a:pos x="38106257" y="199448028"/>
                  </a:cxn>
                  <a:cxn ang="0">
                    <a:pos x="46226945" y="204511281"/>
                  </a:cxn>
                  <a:cxn ang="0">
                    <a:pos x="53723239" y="207404568"/>
                  </a:cxn>
                  <a:cxn ang="0">
                    <a:pos x="63093507" y="211020752"/>
                  </a:cxn>
                  <a:cxn ang="0">
                    <a:pos x="71839380" y="212467396"/>
                  </a:cxn>
                  <a:cxn ang="0">
                    <a:pos x="81834438" y="213914039"/>
                  </a:cxn>
                  <a:cxn ang="0">
                    <a:pos x="91829496" y="212467396"/>
                  </a:cxn>
                  <a:cxn ang="0">
                    <a:pos x="97451420" y="211020752"/>
                  </a:cxn>
                  <a:cxn ang="0">
                    <a:pos x="104323318" y="208850786"/>
                  </a:cxn>
                  <a:cxn ang="0">
                    <a:pos x="109945242" y="207404568"/>
                  </a:cxn>
                  <a:cxn ang="0">
                    <a:pos x="116817141" y="204511281"/>
                  </a:cxn>
                  <a:cxn ang="0">
                    <a:pos x="124937829" y="200171349"/>
                  </a:cxn>
                  <a:cxn ang="0">
                    <a:pos x="130560148" y="195831844"/>
                  </a:cxn>
                  <a:cxn ang="0">
                    <a:pos x="136806861" y="189321947"/>
                  </a:cxn>
                  <a:cxn ang="0">
                    <a:pos x="143678760" y="181365832"/>
                  </a:cxn>
                  <a:cxn ang="0">
                    <a:pos x="148676289" y="175579682"/>
                  </a:cxn>
                  <a:cxn ang="0">
                    <a:pos x="153049028" y="166176498"/>
                  </a:cxn>
                  <a:cxn ang="0">
                    <a:pos x="158671347" y="153157555"/>
                  </a:cxn>
                  <a:cxn ang="0">
                    <a:pos x="161794506" y="139414865"/>
                  </a:cxn>
                  <a:cxn ang="0">
                    <a:pos x="162419296" y="130735428"/>
                  </a:cxn>
                  <a:cxn ang="0">
                    <a:pos x="162419296" y="120609348"/>
                  </a:cxn>
                  <a:cxn ang="0">
                    <a:pos x="161794506" y="112652807"/>
                  </a:cxn>
                  <a:cxn ang="0">
                    <a:pos x="159920532" y="103250048"/>
                  </a:cxn>
                  <a:cxn ang="0">
                    <a:pos x="156796977" y="93847290"/>
                  </a:cxn>
                  <a:cxn ang="0">
                    <a:pos x="154298213" y="86614496"/>
                  </a:cxn>
                  <a:cxn ang="0">
                    <a:pos x="151175054" y="78657956"/>
                  </a:cxn>
                  <a:cxn ang="0">
                    <a:pos x="146801919" y="73595128"/>
                  </a:cxn>
                  <a:cxn ang="0">
                    <a:pos x="141179996" y="67085657"/>
                  </a:cxn>
                  <a:cxn ang="0">
                    <a:pos x="82771425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5" name="Freeform 27"/>
              <p:cNvSpPr/>
              <p:nvPr>
                <p:custDataLst>
                  <p:tags r:id="rId26"/>
                </p:custDataLst>
              </p:nvPr>
            </p:nvSpPr>
            <p:spPr>
              <a:xfrm rot="-7018443">
                <a:off x="6477465" y="3334706"/>
                <a:ext cx="273046" cy="333937"/>
              </a:xfrm>
              <a:custGeom>
                <a:avLst/>
                <a:gdLst/>
                <a:ahLst/>
                <a:cxnLst>
                  <a:cxn ang="0">
                    <a:pos x="36532505" y="0"/>
                  </a:cxn>
                  <a:cxn ang="0">
                    <a:pos x="8823061" y="29562034"/>
                  </a:cxn>
                  <a:cxn ang="0">
                    <a:pos x="6892836" y="32749255"/>
                  </a:cxn>
                  <a:cxn ang="0">
                    <a:pos x="4411531" y="36892840"/>
                  </a:cxn>
                  <a:cxn ang="0">
                    <a:pos x="2481568" y="41673531"/>
                  </a:cxn>
                  <a:cxn ang="0">
                    <a:pos x="1378620" y="45498422"/>
                  </a:cxn>
                  <a:cxn ang="0">
                    <a:pos x="275671" y="50598089"/>
                  </a:cxn>
                  <a:cxn ang="0">
                    <a:pos x="0" y="56016450"/>
                  </a:cxn>
                  <a:cxn ang="0">
                    <a:pos x="275671" y="61116117"/>
                  </a:cxn>
                  <a:cxn ang="0">
                    <a:pos x="1654291" y="66853171"/>
                  </a:cxn>
                  <a:cxn ang="0">
                    <a:pos x="3308582" y="71315168"/>
                  </a:cxn>
                  <a:cxn ang="0">
                    <a:pos x="6065822" y="76733529"/>
                  </a:cxn>
                  <a:cxn ang="0">
                    <a:pos x="9098733" y="80877114"/>
                  </a:cxn>
                  <a:cxn ang="0">
                    <a:pos x="12958658" y="85020699"/>
                  </a:cxn>
                  <a:cxn ang="0">
                    <a:pos x="16818846" y="87889226"/>
                  </a:cxn>
                  <a:cxn ang="0">
                    <a:pos x="20403100" y="90120083"/>
                  </a:cxn>
                  <a:cxn ang="0">
                    <a:pos x="23711682" y="91395141"/>
                  </a:cxn>
                  <a:cxn ang="0">
                    <a:pos x="27847541" y="92988893"/>
                  </a:cxn>
                  <a:cxn ang="0">
                    <a:pos x="31707467" y="93626281"/>
                  </a:cxn>
                  <a:cxn ang="0">
                    <a:pos x="36118997" y="94263669"/>
                  </a:cxn>
                  <a:cxn ang="0">
                    <a:pos x="40530528" y="93626281"/>
                  </a:cxn>
                  <a:cxn ang="0">
                    <a:pos x="43012096" y="92988893"/>
                  </a:cxn>
                  <a:cxn ang="0">
                    <a:pos x="46045007" y="92032529"/>
                  </a:cxn>
                  <a:cxn ang="0">
                    <a:pos x="48526313" y="91395141"/>
                  </a:cxn>
                  <a:cxn ang="0">
                    <a:pos x="51559224" y="90120083"/>
                  </a:cxn>
                  <a:cxn ang="0">
                    <a:pos x="55143478" y="88207920"/>
                  </a:cxn>
                  <a:cxn ang="0">
                    <a:pos x="57625046" y="86295474"/>
                  </a:cxn>
                  <a:cxn ang="0">
                    <a:pos x="60382285" y="83426947"/>
                  </a:cxn>
                  <a:cxn ang="0">
                    <a:pos x="63415196" y="79921032"/>
                  </a:cxn>
                  <a:cxn ang="0">
                    <a:pos x="65620830" y="77371199"/>
                  </a:cxn>
                  <a:cxn ang="0">
                    <a:pos x="67550793" y="73227614"/>
                  </a:cxn>
                  <a:cxn ang="0">
                    <a:pos x="70032361" y="67490559"/>
                  </a:cxn>
                  <a:cxn ang="0">
                    <a:pos x="71410981" y="61434810"/>
                  </a:cxn>
                  <a:cxn ang="0">
                    <a:pos x="71686652" y="57609919"/>
                  </a:cxn>
                  <a:cxn ang="0">
                    <a:pos x="71686652" y="53147922"/>
                  </a:cxn>
                  <a:cxn ang="0">
                    <a:pos x="71410981" y="49641725"/>
                  </a:cxn>
                  <a:cxn ang="0">
                    <a:pos x="70583704" y="45498422"/>
                  </a:cxn>
                  <a:cxn ang="0">
                    <a:pos x="69205084" y="41354837"/>
                  </a:cxn>
                  <a:cxn ang="0">
                    <a:pos x="68102398" y="38167616"/>
                  </a:cxn>
                  <a:cxn ang="0">
                    <a:pos x="66723778" y="34661701"/>
                  </a:cxn>
                  <a:cxn ang="0">
                    <a:pos x="64793816" y="32430561"/>
                  </a:cxn>
                  <a:cxn ang="0">
                    <a:pos x="62312248" y="29562034"/>
                  </a:cxn>
                  <a:cxn ang="0">
                    <a:pos x="36532505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6" name="Freeform 29"/>
              <p:cNvSpPr/>
              <p:nvPr>
                <p:custDataLst>
                  <p:tags r:id="rId27"/>
                </p:custDataLst>
              </p:nvPr>
            </p:nvSpPr>
            <p:spPr>
              <a:xfrm rot="-8100000">
                <a:off x="5714732" y="3797822"/>
                <a:ext cx="355949" cy="435681"/>
              </a:xfrm>
              <a:custGeom>
                <a:avLst/>
                <a:gdLst/>
                <a:ahLst/>
                <a:cxnLst>
                  <a:cxn ang="0">
                    <a:pos x="62084693" y="0"/>
                  </a:cxn>
                  <a:cxn ang="0">
                    <a:pos x="14994009" y="50320235"/>
                  </a:cxn>
                  <a:cxn ang="0">
                    <a:pos x="11714145" y="55745439"/>
                  </a:cxn>
                  <a:cxn ang="0">
                    <a:pos x="7497176" y="62798463"/>
                  </a:cxn>
                  <a:cxn ang="0">
                    <a:pos x="4216969" y="70936453"/>
                  </a:cxn>
                  <a:cxn ang="0">
                    <a:pos x="2342760" y="77446993"/>
                  </a:cxn>
                  <a:cxn ang="0">
                    <a:pos x="468552" y="86127468"/>
                  </a:cxn>
                  <a:cxn ang="0">
                    <a:pos x="0" y="95350426"/>
                  </a:cxn>
                  <a:cxn ang="0">
                    <a:pos x="468552" y="104030900"/>
                  </a:cxn>
                  <a:cxn ang="0">
                    <a:pos x="2811313" y="113796710"/>
                  </a:cxn>
                  <a:cxn ang="0">
                    <a:pos x="5622625" y="121392217"/>
                  </a:cxn>
                  <a:cxn ang="0">
                    <a:pos x="10308488" y="130615175"/>
                  </a:cxn>
                  <a:cxn ang="0">
                    <a:pos x="15462561" y="137668199"/>
                  </a:cxn>
                  <a:cxn ang="0">
                    <a:pos x="22022633" y="144721222"/>
                  </a:cxn>
                  <a:cxn ang="0">
                    <a:pos x="28582362" y="149603943"/>
                  </a:cxn>
                  <a:cxn ang="0">
                    <a:pos x="34673882" y="153401696"/>
                  </a:cxn>
                  <a:cxn ang="0">
                    <a:pos x="40296507" y="155571999"/>
                  </a:cxn>
                  <a:cxn ang="0">
                    <a:pos x="47324789" y="158284417"/>
                  </a:cxn>
                  <a:cxn ang="0">
                    <a:pos x="53884860" y="159369753"/>
                  </a:cxn>
                  <a:cxn ang="0">
                    <a:pos x="61382036" y="160454720"/>
                  </a:cxn>
                  <a:cxn ang="0">
                    <a:pos x="68878870" y="159369753"/>
                  </a:cxn>
                  <a:cxn ang="0">
                    <a:pos x="73095838" y="158284417"/>
                  </a:cxn>
                  <a:cxn ang="0">
                    <a:pos x="78250254" y="156656966"/>
                  </a:cxn>
                  <a:cxn ang="0">
                    <a:pos x="82467223" y="155571999"/>
                  </a:cxn>
                  <a:cxn ang="0">
                    <a:pos x="87621296" y="153401696"/>
                  </a:cxn>
                  <a:cxn ang="0">
                    <a:pos x="93712815" y="150146427"/>
                  </a:cxn>
                  <a:cxn ang="0">
                    <a:pos x="97929784" y="146891525"/>
                  </a:cxn>
                  <a:cxn ang="0">
                    <a:pos x="102615647" y="142008436"/>
                  </a:cxn>
                  <a:cxn ang="0">
                    <a:pos x="107769720" y="136040748"/>
                  </a:cxn>
                  <a:cxn ang="0">
                    <a:pos x="111518137" y="131700511"/>
                  </a:cxn>
                  <a:cxn ang="0">
                    <a:pos x="114798002" y="124647487"/>
                  </a:cxn>
                  <a:cxn ang="0">
                    <a:pos x="119015313" y="114881677"/>
                  </a:cxn>
                  <a:cxn ang="0">
                    <a:pos x="121358073" y="104573752"/>
                  </a:cxn>
                  <a:cxn ang="0">
                    <a:pos x="121826626" y="98063212"/>
                  </a:cxn>
                  <a:cxn ang="0">
                    <a:pos x="121826626" y="90467705"/>
                  </a:cxn>
                  <a:cxn ang="0">
                    <a:pos x="121358073" y="84499649"/>
                  </a:cxn>
                  <a:cxn ang="0">
                    <a:pos x="119952417" y="77446993"/>
                  </a:cxn>
                  <a:cxn ang="0">
                    <a:pos x="117609657" y="70393970"/>
                  </a:cxn>
                  <a:cxn ang="0">
                    <a:pos x="115735448" y="64968397"/>
                  </a:cxn>
                  <a:cxn ang="0">
                    <a:pos x="113392346" y="59000709"/>
                  </a:cxn>
                  <a:cxn ang="0">
                    <a:pos x="110112481" y="55202956"/>
                  </a:cxn>
                  <a:cxn ang="0">
                    <a:pos x="105895512" y="50320235"/>
                  </a:cxn>
                  <a:cxn ang="0">
                    <a:pos x="62084693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7" name="Freeform 30"/>
              <p:cNvSpPr/>
              <p:nvPr>
                <p:custDataLst>
                  <p:tags r:id="rId28"/>
                </p:custDataLst>
              </p:nvPr>
            </p:nvSpPr>
            <p:spPr>
              <a:xfrm rot="-8100000">
                <a:off x="5796953" y="3832737"/>
                <a:ext cx="246768" cy="302362"/>
              </a:xfrm>
              <a:custGeom>
                <a:avLst/>
                <a:gdLst/>
                <a:ahLst/>
                <a:cxnLst>
                  <a:cxn ang="0">
                    <a:pos x="29839234" y="0"/>
                  </a:cxn>
                  <a:cxn ang="0">
                    <a:pos x="7206337" y="24235988"/>
                  </a:cxn>
                  <a:cxn ang="0">
                    <a:pos x="5630107" y="26848877"/>
                  </a:cxn>
                  <a:cxn ang="0">
                    <a:pos x="3603287" y="30245912"/>
                  </a:cxn>
                  <a:cxn ang="0">
                    <a:pos x="2026819" y="34165372"/>
                  </a:cxn>
                  <a:cxn ang="0">
                    <a:pos x="1126116" y="37300941"/>
                  </a:cxn>
                  <a:cxn ang="0">
                    <a:pos x="225176" y="41481868"/>
                  </a:cxn>
                  <a:cxn ang="0">
                    <a:pos x="0" y="45924008"/>
                  </a:cxn>
                  <a:cxn ang="0">
                    <a:pos x="225176" y="50104936"/>
                  </a:cxn>
                  <a:cxn ang="0">
                    <a:pos x="1351292" y="54808288"/>
                  </a:cxn>
                  <a:cxn ang="0">
                    <a:pos x="2702347" y="58466536"/>
                  </a:cxn>
                  <a:cxn ang="0">
                    <a:pos x="4954342" y="62908676"/>
                  </a:cxn>
                  <a:cxn ang="0">
                    <a:pos x="7431751" y="66305712"/>
                  </a:cxn>
                  <a:cxn ang="0">
                    <a:pos x="10584449" y="69702748"/>
                  </a:cxn>
                  <a:cxn ang="0">
                    <a:pos x="13737385" y="72054424"/>
                  </a:cxn>
                  <a:cxn ang="0">
                    <a:pos x="16664907" y="73883420"/>
                  </a:cxn>
                  <a:cxn ang="0">
                    <a:pos x="19367254" y="74928780"/>
                  </a:cxn>
                  <a:cxn ang="0">
                    <a:pos x="22745366" y="76235352"/>
                  </a:cxn>
                  <a:cxn ang="0">
                    <a:pos x="25898064" y="76757776"/>
                  </a:cxn>
                  <a:cxn ang="0">
                    <a:pos x="29501352" y="77280456"/>
                  </a:cxn>
                  <a:cxn ang="0">
                    <a:pos x="33104639" y="76757776"/>
                  </a:cxn>
                  <a:cxn ang="0">
                    <a:pos x="35131459" y="76235352"/>
                  </a:cxn>
                  <a:cxn ang="0">
                    <a:pos x="37608630" y="75451459"/>
                  </a:cxn>
                  <a:cxn ang="0">
                    <a:pos x="39635449" y="74928780"/>
                  </a:cxn>
                  <a:cxn ang="0">
                    <a:pos x="42112620" y="73883420"/>
                  </a:cxn>
                  <a:cxn ang="0">
                    <a:pos x="45040380" y="72315636"/>
                  </a:cxn>
                  <a:cxn ang="0">
                    <a:pos x="47067200" y="70747852"/>
                  </a:cxn>
                  <a:cxn ang="0">
                    <a:pos x="49319195" y="68396176"/>
                  </a:cxn>
                  <a:cxn ang="0">
                    <a:pos x="51796366" y="65521820"/>
                  </a:cxn>
                  <a:cxn ang="0">
                    <a:pos x="53598010" y="63431356"/>
                  </a:cxn>
                  <a:cxn ang="0">
                    <a:pos x="55174240" y="60034320"/>
                  </a:cxn>
                  <a:cxn ang="0">
                    <a:pos x="57201060" y="55330968"/>
                  </a:cxn>
                  <a:cxn ang="0">
                    <a:pos x="58327176" y="50366148"/>
                  </a:cxn>
                  <a:cxn ang="0">
                    <a:pos x="58552352" y="47230580"/>
                  </a:cxn>
                  <a:cxn ang="0">
                    <a:pos x="58552352" y="43572332"/>
                  </a:cxn>
                  <a:cxn ang="0">
                    <a:pos x="58327176" y="40697976"/>
                  </a:cxn>
                  <a:cxn ang="0">
                    <a:pos x="57651649" y="37300941"/>
                  </a:cxn>
                  <a:cxn ang="0">
                    <a:pos x="56525532" y="33904160"/>
                  </a:cxn>
                  <a:cxn ang="0">
                    <a:pos x="55624829" y="31291017"/>
                  </a:cxn>
                  <a:cxn ang="0">
                    <a:pos x="54498713" y="28416661"/>
                  </a:cxn>
                  <a:cxn ang="0">
                    <a:pos x="52922245" y="26587664"/>
                  </a:cxn>
                  <a:cxn ang="0">
                    <a:pos x="50895425" y="24235988"/>
                  </a:cxn>
                  <a:cxn ang="0">
                    <a:pos x="29839234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8" name="Freeform 31"/>
              <p:cNvSpPr/>
              <p:nvPr>
                <p:custDataLst>
                  <p:tags r:id="rId29"/>
                </p:custDataLst>
              </p:nvPr>
            </p:nvSpPr>
            <p:spPr>
              <a:xfrm rot="2700000">
                <a:off x="5864671" y="3856741"/>
                <a:ext cx="163942" cy="200715"/>
              </a:xfrm>
              <a:custGeom>
                <a:avLst/>
                <a:gdLst/>
                <a:ahLst/>
                <a:cxnLst>
                  <a:cxn ang="0">
                    <a:pos x="13170060" y="0"/>
                  </a:cxn>
                  <a:cxn ang="0">
                    <a:pos x="3180632" y="10679803"/>
                  </a:cxn>
                  <a:cxn ang="0">
                    <a:pos x="2484982" y="11831326"/>
                  </a:cxn>
                  <a:cxn ang="0">
                    <a:pos x="1590395" y="13328121"/>
                  </a:cxn>
                  <a:cxn ang="0">
                    <a:pos x="894587" y="15055322"/>
                  </a:cxn>
                  <a:cxn ang="0">
                    <a:pos x="497028" y="16437082"/>
                  </a:cxn>
                  <a:cxn ang="0">
                    <a:pos x="99469" y="18279487"/>
                  </a:cxn>
                  <a:cxn ang="0">
                    <a:pos x="0" y="20236924"/>
                  </a:cxn>
                  <a:cxn ang="0">
                    <a:pos x="99469" y="22079329"/>
                  </a:cxn>
                  <a:cxn ang="0">
                    <a:pos x="596339" y="24151970"/>
                  </a:cxn>
                  <a:cxn ang="0">
                    <a:pos x="1192836" y="25763967"/>
                  </a:cxn>
                  <a:cxn ang="0">
                    <a:pos x="2186734" y="27721405"/>
                  </a:cxn>
                  <a:cxn ang="0">
                    <a:pos x="3280101" y="29218369"/>
                  </a:cxn>
                  <a:cxn ang="0">
                    <a:pos x="4671716" y="30715333"/>
                  </a:cxn>
                  <a:cxn ang="0">
                    <a:pos x="6063174" y="31751654"/>
                  </a:cxn>
                  <a:cxn ang="0">
                    <a:pos x="7355321" y="32557568"/>
                  </a:cxn>
                  <a:cxn ang="0">
                    <a:pos x="8548157" y="33018211"/>
                  </a:cxn>
                  <a:cxn ang="0">
                    <a:pos x="10039083" y="33593888"/>
                  </a:cxn>
                  <a:cxn ang="0">
                    <a:pos x="11430698" y="33824295"/>
                  </a:cxn>
                  <a:cxn ang="0">
                    <a:pos x="13021093" y="34054532"/>
                  </a:cxn>
                  <a:cxn ang="0">
                    <a:pos x="14611331" y="33824295"/>
                  </a:cxn>
                  <a:cxn ang="0">
                    <a:pos x="15505918" y="33593888"/>
                  </a:cxn>
                  <a:cxn ang="0">
                    <a:pos x="16599285" y="33248448"/>
                  </a:cxn>
                  <a:cxn ang="0">
                    <a:pos x="17493872" y="33018211"/>
                  </a:cxn>
                  <a:cxn ang="0">
                    <a:pos x="18587240" y="32557568"/>
                  </a:cxn>
                  <a:cxn ang="0">
                    <a:pos x="19879386" y="31866687"/>
                  </a:cxn>
                  <a:cxn ang="0">
                    <a:pos x="20773974" y="31175807"/>
                  </a:cxn>
                  <a:cxn ang="0">
                    <a:pos x="21768030" y="30139487"/>
                  </a:cxn>
                  <a:cxn ang="0">
                    <a:pos x="22861397" y="28872929"/>
                  </a:cxn>
                  <a:cxn ang="0">
                    <a:pos x="23656515" y="27951812"/>
                  </a:cxn>
                  <a:cxn ang="0">
                    <a:pos x="24352323" y="26454848"/>
                  </a:cxn>
                  <a:cxn ang="0">
                    <a:pos x="25246910" y="24382207"/>
                  </a:cxn>
                  <a:cxn ang="0">
                    <a:pos x="25743781" y="22194532"/>
                  </a:cxn>
                  <a:cxn ang="0">
                    <a:pos x="25843249" y="20812771"/>
                  </a:cxn>
                  <a:cxn ang="0">
                    <a:pos x="25843249" y="19200604"/>
                  </a:cxn>
                  <a:cxn ang="0">
                    <a:pos x="25743781" y="17934046"/>
                  </a:cxn>
                  <a:cxn ang="0">
                    <a:pos x="25445690" y="16437082"/>
                  </a:cxn>
                  <a:cxn ang="0">
                    <a:pos x="24948662" y="14940288"/>
                  </a:cxn>
                  <a:cxn ang="0">
                    <a:pos x="24551103" y="13788764"/>
                  </a:cxn>
                  <a:cxn ang="0">
                    <a:pos x="24054075" y="12522207"/>
                  </a:cxn>
                  <a:cxn ang="0">
                    <a:pos x="23358267" y="11716123"/>
                  </a:cxn>
                  <a:cxn ang="0">
                    <a:pos x="22463680" y="10679803"/>
                  </a:cxn>
                  <a:cxn ang="0">
                    <a:pos x="13170060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49" name="Freeform 33"/>
              <p:cNvSpPr/>
              <p:nvPr>
                <p:custDataLst>
                  <p:tags r:id="rId30"/>
                </p:custDataLst>
              </p:nvPr>
            </p:nvSpPr>
            <p:spPr>
              <a:xfrm rot="2214284">
                <a:off x="6850374" y="3934906"/>
                <a:ext cx="743877" cy="787551"/>
              </a:xfrm>
              <a:custGeom>
                <a:avLst/>
                <a:gdLst/>
                <a:ahLst/>
                <a:cxnLst>
                  <a:cxn ang="0">
                    <a:pos x="271151034" y="0"/>
                  </a:cxn>
                  <a:cxn ang="0">
                    <a:pos x="65485495" y="164422408"/>
                  </a:cxn>
                  <a:cxn ang="0">
                    <a:pos x="51160856" y="182149961"/>
                  </a:cxn>
                  <a:cxn ang="0">
                    <a:pos x="32742748" y="205195980"/>
                  </a:cxn>
                  <a:cxn ang="0">
                    <a:pos x="18418108" y="231786977"/>
                  </a:cxn>
                  <a:cxn ang="0">
                    <a:pos x="10231885" y="253060175"/>
                  </a:cxn>
                  <a:cxn ang="0">
                    <a:pos x="2046377" y="281423994"/>
                  </a:cxn>
                  <a:cxn ang="0">
                    <a:pos x="0" y="311561300"/>
                  </a:cxn>
                  <a:cxn ang="0">
                    <a:pos x="2046377" y="339925119"/>
                  </a:cxn>
                  <a:cxn ang="0">
                    <a:pos x="12278262" y="371834582"/>
                  </a:cxn>
                  <a:cxn ang="0">
                    <a:pos x="24557239" y="396653423"/>
                  </a:cxn>
                  <a:cxn ang="0">
                    <a:pos x="45021010" y="426790064"/>
                  </a:cxn>
                  <a:cxn ang="0">
                    <a:pos x="67531872" y="449835417"/>
                  </a:cxn>
                  <a:cxn ang="0">
                    <a:pos x="96181866" y="472881436"/>
                  </a:cxn>
                  <a:cxn ang="0">
                    <a:pos x="124831859" y="488836168"/>
                  </a:cxn>
                  <a:cxn ang="0">
                    <a:pos x="151435476" y="501245255"/>
                  </a:cxn>
                  <a:cxn ang="0">
                    <a:pos x="175992715" y="508336543"/>
                  </a:cxn>
                  <a:cxn ang="0">
                    <a:pos x="206689086" y="517199987"/>
                  </a:cxn>
                  <a:cxn ang="0">
                    <a:pos x="235339079" y="520745631"/>
                  </a:cxn>
                  <a:cxn ang="0">
                    <a:pos x="268081827" y="524291274"/>
                  </a:cxn>
                  <a:cxn ang="0">
                    <a:pos x="300824574" y="520745631"/>
                  </a:cxn>
                  <a:cxn ang="0">
                    <a:pos x="319241967" y="517199987"/>
                  </a:cxn>
                  <a:cxn ang="0">
                    <a:pos x="341752830" y="511882187"/>
                  </a:cxn>
                  <a:cxn ang="0">
                    <a:pos x="360170938" y="508336543"/>
                  </a:cxn>
                  <a:cxn ang="0">
                    <a:pos x="382681085" y="501245255"/>
                  </a:cxn>
                  <a:cxn ang="0">
                    <a:pos x="409284702" y="490608990"/>
                  </a:cxn>
                  <a:cxn ang="0">
                    <a:pos x="427702810" y="479972724"/>
                  </a:cxn>
                  <a:cxn ang="0">
                    <a:pos x="448166580" y="464017993"/>
                  </a:cxn>
                  <a:cxn ang="0">
                    <a:pos x="470677443" y="444517617"/>
                  </a:cxn>
                  <a:cxn ang="0">
                    <a:pos x="487049174" y="430335708"/>
                  </a:cxn>
                  <a:cxn ang="0">
                    <a:pos x="501373813" y="407289689"/>
                  </a:cxn>
                  <a:cxn ang="0">
                    <a:pos x="519791922" y="375380226"/>
                  </a:cxn>
                  <a:cxn ang="0">
                    <a:pos x="530023807" y="341697941"/>
                  </a:cxn>
                  <a:cxn ang="0">
                    <a:pos x="532070184" y="320424744"/>
                  </a:cxn>
                  <a:cxn ang="0">
                    <a:pos x="532070184" y="295606569"/>
                  </a:cxn>
                  <a:cxn ang="0">
                    <a:pos x="530023807" y="276106194"/>
                  </a:cxn>
                  <a:cxn ang="0">
                    <a:pos x="523884676" y="253060175"/>
                  </a:cxn>
                  <a:cxn ang="0">
                    <a:pos x="513652075" y="230014821"/>
                  </a:cxn>
                  <a:cxn ang="0">
                    <a:pos x="505466567" y="212287268"/>
                  </a:cxn>
                  <a:cxn ang="0">
                    <a:pos x="495234682" y="192786893"/>
                  </a:cxn>
                  <a:cxn ang="0">
                    <a:pos x="480909328" y="180377139"/>
                  </a:cxn>
                  <a:cxn ang="0">
                    <a:pos x="462491935" y="164422408"/>
                  </a:cxn>
                  <a:cxn ang="0">
                    <a:pos x="271151034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0" name="Freeform 34"/>
              <p:cNvSpPr/>
              <p:nvPr>
                <p:custDataLst>
                  <p:tags r:id="rId31"/>
                </p:custDataLst>
              </p:nvPr>
            </p:nvSpPr>
            <p:spPr>
              <a:xfrm rot="2214284">
                <a:off x="6970539" y="4131293"/>
                <a:ext cx="515707" cy="546559"/>
              </a:xfrm>
              <a:custGeom>
                <a:avLst/>
                <a:gdLst/>
                <a:ahLst/>
                <a:cxnLst>
                  <a:cxn ang="0">
                    <a:pos x="130321142" y="0"/>
                  </a:cxn>
                  <a:cxn ang="0">
                    <a:pos x="31473995" y="79191456"/>
                  </a:cxn>
                  <a:cxn ang="0">
                    <a:pos x="24588811" y="87729881"/>
                  </a:cxn>
                  <a:cxn ang="0">
                    <a:pos x="15736997" y="98829233"/>
                  </a:cxn>
                  <a:cxn ang="0">
                    <a:pos x="8851813" y="111636639"/>
                  </a:cxn>
                  <a:cxn ang="0">
                    <a:pos x="4917564" y="121882195"/>
                  </a:cxn>
                  <a:cxn ang="0">
                    <a:pos x="983314" y="135543398"/>
                  </a:cxn>
                  <a:cxn ang="0">
                    <a:pos x="0" y="150058397"/>
                  </a:cxn>
                  <a:cxn ang="0">
                    <a:pos x="983314" y="163719138"/>
                  </a:cxn>
                  <a:cxn ang="0">
                    <a:pos x="5901374" y="179087934"/>
                  </a:cxn>
                  <a:cxn ang="0">
                    <a:pos x="11802748" y="191041544"/>
                  </a:cxn>
                  <a:cxn ang="0">
                    <a:pos x="21638371" y="205556543"/>
                  </a:cxn>
                  <a:cxn ang="0">
                    <a:pos x="32457309" y="216655895"/>
                  </a:cxn>
                  <a:cxn ang="0">
                    <a:pos x="46227182" y="227755709"/>
                  </a:cxn>
                  <a:cxn ang="0">
                    <a:pos x="59997055" y="235439876"/>
                  </a:cxn>
                  <a:cxn ang="0">
                    <a:pos x="72783117" y="241416450"/>
                  </a:cxn>
                  <a:cxn ang="0">
                    <a:pos x="84585865" y="244832097"/>
                  </a:cxn>
                  <a:cxn ang="0">
                    <a:pos x="99339053" y="249101079"/>
                  </a:cxn>
                  <a:cxn ang="0">
                    <a:pos x="113108925" y="250808672"/>
                  </a:cxn>
                  <a:cxn ang="0">
                    <a:pos x="128845923" y="252516264"/>
                  </a:cxn>
                  <a:cxn ang="0">
                    <a:pos x="144582920" y="250808672"/>
                  </a:cxn>
                  <a:cxn ang="0">
                    <a:pos x="153434733" y="249101079"/>
                  </a:cxn>
                  <a:cxn ang="0">
                    <a:pos x="164254167" y="246539690"/>
                  </a:cxn>
                  <a:cxn ang="0">
                    <a:pos x="173105980" y="244832097"/>
                  </a:cxn>
                  <a:cxn ang="0">
                    <a:pos x="183924918" y="241416450"/>
                  </a:cxn>
                  <a:cxn ang="0">
                    <a:pos x="196711476" y="236293672"/>
                  </a:cxn>
                  <a:cxn ang="0">
                    <a:pos x="205563290" y="231170894"/>
                  </a:cxn>
                  <a:cxn ang="0">
                    <a:pos x="215398913" y="223486728"/>
                  </a:cxn>
                  <a:cxn ang="0">
                    <a:pos x="226217851" y="214094506"/>
                  </a:cxn>
                  <a:cxn ang="0">
                    <a:pos x="234086350" y="207264136"/>
                  </a:cxn>
                  <a:cxn ang="0">
                    <a:pos x="240971534" y="196164322"/>
                  </a:cxn>
                  <a:cxn ang="0">
                    <a:pos x="249823347" y="180795526"/>
                  </a:cxn>
                  <a:cxn ang="0">
                    <a:pos x="254741407" y="164572934"/>
                  </a:cxn>
                  <a:cxn ang="0">
                    <a:pos x="255724721" y="154327379"/>
                  </a:cxn>
                  <a:cxn ang="0">
                    <a:pos x="255724721" y="142373768"/>
                  </a:cxn>
                  <a:cxn ang="0">
                    <a:pos x="254741407" y="132982009"/>
                  </a:cxn>
                  <a:cxn ang="0">
                    <a:pos x="251790472" y="121882195"/>
                  </a:cxn>
                  <a:cxn ang="0">
                    <a:pos x="246872908" y="110782843"/>
                  </a:cxn>
                  <a:cxn ang="0">
                    <a:pos x="242938659" y="102244418"/>
                  </a:cxn>
                  <a:cxn ang="0">
                    <a:pos x="238020599" y="92852659"/>
                  </a:cxn>
                  <a:cxn ang="0">
                    <a:pos x="231135910" y="86875622"/>
                  </a:cxn>
                  <a:cxn ang="0">
                    <a:pos x="222283601" y="79191456"/>
                  </a:cxn>
                  <a:cxn ang="0">
                    <a:pos x="130321142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1" name="Freeform 35"/>
              <p:cNvSpPr/>
              <p:nvPr>
                <p:custDataLst>
                  <p:tags r:id="rId32"/>
                </p:custDataLst>
              </p:nvPr>
            </p:nvSpPr>
            <p:spPr>
              <a:xfrm rot="-8585716">
                <a:off x="7057801" y="4291068"/>
                <a:ext cx="342613" cy="362819"/>
              </a:xfrm>
              <a:custGeom>
                <a:avLst/>
                <a:gdLst/>
                <a:ahLst/>
                <a:cxnLst>
                  <a:cxn ang="0">
                    <a:pos x="57519781" y="0"/>
                  </a:cxn>
                  <a:cxn ang="0">
                    <a:pos x="13891639" y="34896563"/>
                  </a:cxn>
                  <a:cxn ang="0">
                    <a:pos x="10852926" y="38659085"/>
                  </a:cxn>
                  <a:cxn ang="0">
                    <a:pos x="6945820" y="43550241"/>
                  </a:cxn>
                  <a:cxn ang="0">
                    <a:pos x="3907106" y="49194024"/>
                  </a:cxn>
                  <a:cxn ang="0">
                    <a:pos x="2170651" y="53708866"/>
                  </a:cxn>
                  <a:cxn ang="0">
                    <a:pos x="434196" y="59728963"/>
                  </a:cxn>
                  <a:cxn ang="0">
                    <a:pos x="0" y="66125066"/>
                  </a:cxn>
                  <a:cxn ang="0">
                    <a:pos x="434196" y="72144856"/>
                  </a:cxn>
                  <a:cxn ang="0">
                    <a:pos x="2604518" y="78917273"/>
                  </a:cxn>
                  <a:cxn ang="0">
                    <a:pos x="5209365" y="84184742"/>
                  </a:cxn>
                  <a:cxn ang="0">
                    <a:pos x="9550337" y="90580846"/>
                  </a:cxn>
                  <a:cxn ang="0">
                    <a:pos x="14325506" y="95472002"/>
                  </a:cxn>
                  <a:cxn ang="0">
                    <a:pos x="20403263" y="100363157"/>
                  </a:cxn>
                  <a:cxn ang="0">
                    <a:pos x="26480691" y="103749366"/>
                  </a:cxn>
                  <a:cxn ang="0">
                    <a:pos x="32124251" y="106383254"/>
                  </a:cxn>
                  <a:cxn ang="0">
                    <a:pos x="37333616" y="107888201"/>
                  </a:cxn>
                  <a:cxn ang="0">
                    <a:pos x="43845240" y="109769462"/>
                  </a:cxn>
                  <a:cxn ang="0">
                    <a:pos x="49922667" y="110521783"/>
                  </a:cxn>
                  <a:cxn ang="0">
                    <a:pos x="56868487" y="111274410"/>
                  </a:cxn>
                  <a:cxn ang="0">
                    <a:pos x="63814307" y="110521783"/>
                  </a:cxn>
                  <a:cxn ang="0">
                    <a:pos x="67721413" y="109769462"/>
                  </a:cxn>
                  <a:cxn ang="0">
                    <a:pos x="72496581" y="108640828"/>
                  </a:cxn>
                  <a:cxn ang="0">
                    <a:pos x="76403687" y="107888201"/>
                  </a:cxn>
                  <a:cxn ang="0">
                    <a:pos x="81178856" y="106383254"/>
                  </a:cxn>
                  <a:cxn ang="0">
                    <a:pos x="86822087" y="104125679"/>
                  </a:cxn>
                  <a:cxn ang="0">
                    <a:pos x="90729193" y="101868412"/>
                  </a:cxn>
                  <a:cxn ang="0">
                    <a:pos x="95070495" y="98482203"/>
                  </a:cxn>
                  <a:cxn ang="0">
                    <a:pos x="99845664" y="94343368"/>
                  </a:cxn>
                  <a:cxn ang="0">
                    <a:pos x="103318574" y="91333473"/>
                  </a:cxn>
                  <a:cxn ang="0">
                    <a:pos x="106357288" y="86442317"/>
                  </a:cxn>
                  <a:cxn ang="0">
                    <a:pos x="110264394" y="79669900"/>
                  </a:cxn>
                  <a:cxn ang="0">
                    <a:pos x="112434715" y="72521170"/>
                  </a:cxn>
                  <a:cxn ang="0">
                    <a:pos x="112868911" y="68006327"/>
                  </a:cxn>
                  <a:cxn ang="0">
                    <a:pos x="112868911" y="62738858"/>
                  </a:cxn>
                  <a:cxn ang="0">
                    <a:pos x="112434715" y="58600022"/>
                  </a:cxn>
                  <a:cxn ang="0">
                    <a:pos x="111132456" y="53708866"/>
                  </a:cxn>
                  <a:cxn ang="0">
                    <a:pos x="108961805" y="48817710"/>
                  </a:cxn>
                  <a:cxn ang="0">
                    <a:pos x="107225350" y="45055189"/>
                  </a:cxn>
                  <a:cxn ang="0">
                    <a:pos x="105055029" y="40916660"/>
                  </a:cxn>
                  <a:cxn ang="0">
                    <a:pos x="102015986" y="38282772"/>
                  </a:cxn>
                  <a:cxn ang="0">
                    <a:pos x="98109209" y="34896563"/>
                  </a:cxn>
                  <a:cxn ang="0">
                    <a:pos x="57519781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2" name="Freeform 37"/>
              <p:cNvSpPr/>
              <p:nvPr>
                <p:custDataLst>
                  <p:tags r:id="rId33"/>
                </p:custDataLst>
              </p:nvPr>
            </p:nvSpPr>
            <p:spPr>
              <a:xfrm rot="-2795407">
                <a:off x="5010330" y="4042292"/>
                <a:ext cx="456135" cy="792408"/>
              </a:xfrm>
              <a:custGeom>
                <a:avLst/>
                <a:gdLst/>
                <a:ahLst/>
                <a:cxnLst>
                  <a:cxn ang="0">
                    <a:pos x="101951874" y="0"/>
                  </a:cxn>
                  <a:cxn ang="0">
                    <a:pos x="24622518" y="166457257"/>
                  </a:cxn>
                  <a:cxn ang="0">
                    <a:pos x="19236178" y="184403992"/>
                  </a:cxn>
                  <a:cxn ang="0">
                    <a:pos x="12311259" y="207734814"/>
                  </a:cxn>
                  <a:cxn ang="0">
                    <a:pos x="6924919" y="234655252"/>
                  </a:cxn>
                  <a:cxn ang="0">
                    <a:pos x="3847323" y="256191602"/>
                  </a:cxn>
                  <a:cxn ang="0">
                    <a:pos x="769289" y="284906512"/>
                  </a:cxn>
                  <a:cxn ang="0">
                    <a:pos x="0" y="315415894"/>
                  </a:cxn>
                  <a:cxn ang="0">
                    <a:pos x="769289" y="344130804"/>
                  </a:cxn>
                  <a:cxn ang="0">
                    <a:pos x="4616613" y="376435329"/>
                  </a:cxn>
                  <a:cxn ang="0">
                    <a:pos x="9233225" y="401560624"/>
                  </a:cxn>
                  <a:cxn ang="0">
                    <a:pos x="16927872" y="432070677"/>
                  </a:cxn>
                  <a:cxn ang="0">
                    <a:pos x="25391807" y="455401499"/>
                  </a:cxn>
                  <a:cxn ang="0">
                    <a:pos x="36164049" y="478732322"/>
                  </a:cxn>
                  <a:cxn ang="0">
                    <a:pos x="46936292" y="494884584"/>
                  </a:cxn>
                  <a:cxn ang="0">
                    <a:pos x="56939244" y="507447232"/>
                  </a:cxn>
                  <a:cxn ang="0">
                    <a:pos x="66172469" y="514625792"/>
                  </a:cxn>
                  <a:cxn ang="0">
                    <a:pos x="77714439" y="523599494"/>
                  </a:cxn>
                  <a:cxn ang="0">
                    <a:pos x="88486681" y="527188440"/>
                  </a:cxn>
                  <a:cxn ang="0">
                    <a:pos x="100797940" y="530778054"/>
                  </a:cxn>
                  <a:cxn ang="0">
                    <a:pos x="113109199" y="527188440"/>
                  </a:cxn>
                  <a:cxn ang="0">
                    <a:pos x="120034118" y="523599494"/>
                  </a:cxn>
                  <a:cxn ang="0">
                    <a:pos x="128498054" y="518215407"/>
                  </a:cxn>
                  <a:cxn ang="0">
                    <a:pos x="135422973" y="514625792"/>
                  </a:cxn>
                  <a:cxn ang="0">
                    <a:pos x="143886909" y="507447232"/>
                  </a:cxn>
                  <a:cxn ang="0">
                    <a:pos x="153889861" y="496679057"/>
                  </a:cxn>
                  <a:cxn ang="0">
                    <a:pos x="160814780" y="485910882"/>
                  </a:cxn>
                  <a:cxn ang="0">
                    <a:pos x="168509427" y="469758620"/>
                  </a:cxn>
                  <a:cxn ang="0">
                    <a:pos x="176973363" y="450017412"/>
                  </a:cxn>
                  <a:cxn ang="0">
                    <a:pos x="183128992" y="435659622"/>
                  </a:cxn>
                  <a:cxn ang="0">
                    <a:pos x="188515332" y="412328799"/>
                  </a:cxn>
                  <a:cxn ang="0">
                    <a:pos x="195440251" y="380024275"/>
                  </a:cxn>
                  <a:cxn ang="0">
                    <a:pos x="199287574" y="345925277"/>
                  </a:cxn>
                  <a:cxn ang="0">
                    <a:pos x="200056864" y="324389597"/>
                  </a:cxn>
                  <a:cxn ang="0">
                    <a:pos x="200056864" y="299263632"/>
                  </a:cxn>
                  <a:cxn ang="0">
                    <a:pos x="199287574" y="279522424"/>
                  </a:cxn>
                  <a:cxn ang="0">
                    <a:pos x="196979268" y="256191602"/>
                  </a:cxn>
                  <a:cxn ang="0">
                    <a:pos x="193131945" y="232860109"/>
                  </a:cxn>
                  <a:cxn ang="0">
                    <a:pos x="190053911" y="214913374"/>
                  </a:cxn>
                  <a:cxn ang="0">
                    <a:pos x="186206588" y="195172167"/>
                  </a:cxn>
                  <a:cxn ang="0">
                    <a:pos x="180820686" y="182609519"/>
                  </a:cxn>
                  <a:cxn ang="0">
                    <a:pos x="173895767" y="166457257"/>
                  </a:cxn>
                  <a:cxn ang="0">
                    <a:pos x="101951874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3" name="Freeform 38"/>
              <p:cNvSpPr/>
              <p:nvPr>
                <p:custDataLst>
                  <p:tags r:id="rId34"/>
                </p:custDataLst>
              </p:nvPr>
            </p:nvSpPr>
            <p:spPr>
              <a:xfrm rot="-2795407">
                <a:off x="5085071" y="4223181"/>
                <a:ext cx="316224" cy="549930"/>
              </a:xfrm>
              <a:custGeom>
                <a:avLst/>
                <a:gdLst/>
                <a:ahLst/>
                <a:cxnLst>
                  <a:cxn ang="0">
                    <a:pos x="49000429" y="0"/>
                  </a:cxn>
                  <a:cxn ang="0">
                    <a:pos x="11834075" y="80171241"/>
                  </a:cxn>
                  <a:cxn ang="0">
                    <a:pos x="9245295" y="88815322"/>
                  </a:cxn>
                  <a:cxn ang="0">
                    <a:pos x="5917038" y="100051931"/>
                  </a:cxn>
                  <a:cxn ang="0">
                    <a:pos x="3328258" y="113017820"/>
                  </a:cxn>
                  <a:cxn ang="0">
                    <a:pos x="1848998" y="123390253"/>
                  </a:cxn>
                  <a:cxn ang="0">
                    <a:pos x="369739" y="137220319"/>
                  </a:cxn>
                  <a:cxn ang="0">
                    <a:pos x="0" y="151915025"/>
                  </a:cxn>
                  <a:cxn ang="0">
                    <a:pos x="369739" y="165745090"/>
                  </a:cxn>
                  <a:cxn ang="0">
                    <a:pos x="2218737" y="181303972"/>
                  </a:cxn>
                  <a:cxn ang="0">
                    <a:pos x="4437778" y="193405221"/>
                  </a:cxn>
                  <a:cxn ang="0">
                    <a:pos x="8135775" y="208099927"/>
                  </a:cxn>
                  <a:cxn ang="0">
                    <a:pos x="12203814" y="219336536"/>
                  </a:cxn>
                  <a:cxn ang="0">
                    <a:pos x="17381374" y="230573609"/>
                  </a:cxn>
                  <a:cxn ang="0">
                    <a:pos x="22558630" y="238353050"/>
                  </a:cxn>
                  <a:cxn ang="0">
                    <a:pos x="27366147" y="244403675"/>
                  </a:cxn>
                  <a:cxn ang="0">
                    <a:pos x="31803925" y="247861307"/>
                  </a:cxn>
                  <a:cxn ang="0">
                    <a:pos x="37351223" y="252183115"/>
                  </a:cxn>
                  <a:cxn ang="0">
                    <a:pos x="42528479" y="253911932"/>
                  </a:cxn>
                  <a:cxn ang="0">
                    <a:pos x="48445517" y="255640748"/>
                  </a:cxn>
                  <a:cxn ang="0">
                    <a:pos x="54362554" y="253911932"/>
                  </a:cxn>
                  <a:cxn ang="0">
                    <a:pos x="57690812" y="252183115"/>
                  </a:cxn>
                  <a:cxn ang="0">
                    <a:pos x="61758851" y="249590123"/>
                  </a:cxn>
                  <a:cxn ang="0">
                    <a:pos x="65087109" y="247861307"/>
                  </a:cxn>
                  <a:cxn ang="0">
                    <a:pos x="69155148" y="244403675"/>
                  </a:cxn>
                  <a:cxn ang="0">
                    <a:pos x="73962665" y="239217691"/>
                  </a:cxn>
                  <a:cxn ang="0">
                    <a:pos x="77290923" y="234031242"/>
                  </a:cxn>
                  <a:cxn ang="0">
                    <a:pos x="80989223" y="226251801"/>
                  </a:cxn>
                  <a:cxn ang="0">
                    <a:pos x="85057263" y="216743544"/>
                  </a:cxn>
                  <a:cxn ang="0">
                    <a:pos x="88015781" y="209828743"/>
                  </a:cxn>
                  <a:cxn ang="0">
                    <a:pos x="90604257" y="198591670"/>
                  </a:cxn>
                  <a:cxn ang="0">
                    <a:pos x="93932819" y="183032788"/>
                  </a:cxn>
                  <a:cxn ang="0">
                    <a:pos x="95781817" y="166609266"/>
                  </a:cxn>
                  <a:cxn ang="0">
                    <a:pos x="96151556" y="156236833"/>
                  </a:cxn>
                  <a:cxn ang="0">
                    <a:pos x="96151556" y="144135584"/>
                  </a:cxn>
                  <a:cxn ang="0">
                    <a:pos x="95781817" y="134627327"/>
                  </a:cxn>
                  <a:cxn ang="0">
                    <a:pos x="94672297" y="123390253"/>
                  </a:cxn>
                  <a:cxn ang="0">
                    <a:pos x="92823298" y="112153645"/>
                  </a:cxn>
                  <a:cxn ang="0">
                    <a:pos x="91344039" y="103509563"/>
                  </a:cxn>
                  <a:cxn ang="0">
                    <a:pos x="89495041" y="94001306"/>
                  </a:cxn>
                  <a:cxn ang="0">
                    <a:pos x="86906261" y="87950681"/>
                  </a:cxn>
                  <a:cxn ang="0">
                    <a:pos x="83578003" y="80171241"/>
                  </a:cxn>
                  <a:cxn ang="0">
                    <a:pos x="49000429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4" name="Freeform 39"/>
              <p:cNvSpPr/>
              <p:nvPr>
                <p:custDataLst>
                  <p:tags r:id="rId35"/>
                </p:custDataLst>
              </p:nvPr>
            </p:nvSpPr>
            <p:spPr>
              <a:xfrm rot="8004593">
                <a:off x="5138701" y="4368978"/>
                <a:ext cx="210085" cy="365057"/>
              </a:xfrm>
              <a:custGeom>
                <a:avLst/>
                <a:gdLst/>
                <a:ahLst/>
                <a:cxnLst>
                  <a:cxn ang="0">
                    <a:pos x="21627241" y="0"/>
                  </a:cxn>
                  <a:cxn ang="0">
                    <a:pos x="5223238" y="35328445"/>
                  </a:cxn>
                  <a:cxn ang="0">
                    <a:pos x="4080497" y="39137628"/>
                  </a:cxn>
                  <a:cxn ang="0">
                    <a:pos x="2611518" y="44089196"/>
                  </a:cxn>
                  <a:cxn ang="0">
                    <a:pos x="1468979" y="49802662"/>
                  </a:cxn>
                  <a:cxn ang="0">
                    <a:pos x="816099" y="54373435"/>
                  </a:cxn>
                  <a:cxn ang="0">
                    <a:pos x="163220" y="60468004"/>
                  </a:cxn>
                  <a:cxn ang="0">
                    <a:pos x="0" y="66943369"/>
                  </a:cxn>
                  <a:cxn ang="0">
                    <a:pos x="163220" y="73037630"/>
                  </a:cxn>
                  <a:cxn ang="0">
                    <a:pos x="979319" y="79893789"/>
                  </a:cxn>
                  <a:cxn ang="0">
                    <a:pos x="1958639" y="85226460"/>
                  </a:cxn>
                  <a:cxn ang="0">
                    <a:pos x="3590837" y="91701825"/>
                  </a:cxn>
                  <a:cxn ang="0">
                    <a:pos x="5386458" y="96653701"/>
                  </a:cxn>
                  <a:cxn ang="0">
                    <a:pos x="7671537" y="101605269"/>
                  </a:cxn>
                  <a:cxn ang="0">
                    <a:pos x="9956615" y="105033348"/>
                  </a:cxn>
                  <a:cxn ang="0">
                    <a:pos x="12078473" y="107699838"/>
                  </a:cxn>
                  <a:cxn ang="0">
                    <a:pos x="14037314" y="109223326"/>
                  </a:cxn>
                  <a:cxn ang="0">
                    <a:pos x="16485612" y="111127918"/>
                  </a:cxn>
                  <a:cxn ang="0">
                    <a:pos x="18770691" y="111889508"/>
                  </a:cxn>
                  <a:cxn ang="0">
                    <a:pos x="21382411" y="112651406"/>
                  </a:cxn>
                  <a:cxn ang="0">
                    <a:pos x="23993929" y="111889508"/>
                  </a:cxn>
                  <a:cxn ang="0">
                    <a:pos x="25462908" y="111127918"/>
                  </a:cxn>
                  <a:cxn ang="0">
                    <a:pos x="27258327" y="109985225"/>
                  </a:cxn>
                  <a:cxn ang="0">
                    <a:pos x="28727306" y="109223326"/>
                  </a:cxn>
                  <a:cxn ang="0">
                    <a:pos x="30522926" y="107699838"/>
                  </a:cxn>
                  <a:cxn ang="0">
                    <a:pos x="32644785" y="105414143"/>
                  </a:cxn>
                  <a:cxn ang="0">
                    <a:pos x="34113764" y="103128757"/>
                  </a:cxn>
                  <a:cxn ang="0">
                    <a:pos x="35745963" y="99700677"/>
                  </a:cxn>
                  <a:cxn ang="0">
                    <a:pos x="37541381" y="95511008"/>
                  </a:cxn>
                  <a:cxn ang="0">
                    <a:pos x="38847343" y="92463723"/>
                  </a:cxn>
                  <a:cxn ang="0">
                    <a:pos x="39989882" y="87511847"/>
                  </a:cxn>
                  <a:cxn ang="0">
                    <a:pos x="41458861" y="80655687"/>
                  </a:cxn>
                  <a:cxn ang="0">
                    <a:pos x="42274960" y="73418733"/>
                  </a:cxn>
                  <a:cxn ang="0">
                    <a:pos x="42438180" y="68847960"/>
                  </a:cxn>
                  <a:cxn ang="0">
                    <a:pos x="42438180" y="63515289"/>
                  </a:cxn>
                  <a:cxn ang="0">
                    <a:pos x="42274960" y="59325311"/>
                  </a:cxn>
                  <a:cxn ang="0">
                    <a:pos x="41785300" y="54373435"/>
                  </a:cxn>
                  <a:cxn ang="0">
                    <a:pos x="40969201" y="49421867"/>
                  </a:cxn>
                  <a:cxn ang="0">
                    <a:pos x="40316322" y="45612993"/>
                  </a:cxn>
                  <a:cxn ang="0">
                    <a:pos x="39500222" y="41423015"/>
                  </a:cxn>
                  <a:cxn ang="0">
                    <a:pos x="38357683" y="38756525"/>
                  </a:cxn>
                  <a:cxn ang="0">
                    <a:pos x="36888502" y="35328445"/>
                  </a:cxn>
                  <a:cxn ang="0">
                    <a:pos x="21627241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5" name="Freeform 41"/>
              <p:cNvSpPr/>
              <p:nvPr>
                <p:custDataLst>
                  <p:tags r:id="rId36"/>
                </p:custDataLst>
              </p:nvPr>
            </p:nvSpPr>
            <p:spPr>
              <a:xfrm>
                <a:off x="6339713" y="4455326"/>
                <a:ext cx="265140" cy="281534"/>
              </a:xfrm>
              <a:custGeom>
                <a:avLst/>
                <a:gdLst/>
                <a:ahLst/>
                <a:cxnLst>
                  <a:cxn ang="0">
                    <a:pos x="34447550" y="0"/>
                  </a:cxn>
                  <a:cxn ang="0">
                    <a:pos x="8319532" y="21012003"/>
                  </a:cxn>
                  <a:cxn ang="0">
                    <a:pos x="6499499" y="23277364"/>
                  </a:cxn>
                  <a:cxn ang="0">
                    <a:pos x="4159639" y="26222405"/>
                  </a:cxn>
                  <a:cxn ang="0">
                    <a:pos x="2339861" y="29620566"/>
                  </a:cxn>
                  <a:cxn ang="0">
                    <a:pos x="1299951" y="32339047"/>
                  </a:cxn>
                  <a:cxn ang="0">
                    <a:pos x="260041" y="35963767"/>
                  </a:cxn>
                  <a:cxn ang="0">
                    <a:pos x="0" y="39815048"/>
                  </a:cxn>
                  <a:cxn ang="0">
                    <a:pos x="260041" y="43439768"/>
                  </a:cxn>
                  <a:cxn ang="0">
                    <a:pos x="1559992" y="47517608"/>
                  </a:cxn>
                  <a:cxn ang="0">
                    <a:pos x="3119729" y="50689209"/>
                  </a:cxn>
                  <a:cxn ang="0">
                    <a:pos x="5719631" y="54540489"/>
                  </a:cxn>
                  <a:cxn ang="0">
                    <a:pos x="8579319" y="57485530"/>
                  </a:cxn>
                  <a:cxn ang="0">
                    <a:pos x="12219130" y="60430571"/>
                  </a:cxn>
                  <a:cxn ang="0">
                    <a:pos x="15858941" y="62469372"/>
                  </a:cxn>
                  <a:cxn ang="0">
                    <a:pos x="19238711" y="64055292"/>
                  </a:cxn>
                  <a:cxn ang="0">
                    <a:pos x="22358440" y="64961531"/>
                  </a:cxn>
                  <a:cxn ang="0">
                    <a:pos x="26258293" y="66094093"/>
                  </a:cxn>
                  <a:cxn ang="0">
                    <a:pos x="29897849" y="66547213"/>
                  </a:cxn>
                  <a:cxn ang="0">
                    <a:pos x="34057743" y="67000332"/>
                  </a:cxn>
                  <a:cxn ang="0">
                    <a:pos x="38217382" y="66547213"/>
                  </a:cxn>
                  <a:cxn ang="0">
                    <a:pos x="40557242" y="66094093"/>
                  </a:cxn>
                  <a:cxn ang="0">
                    <a:pos x="43416930" y="65414413"/>
                  </a:cxn>
                  <a:cxn ang="0">
                    <a:pos x="45756790" y="64961531"/>
                  </a:cxn>
                  <a:cxn ang="0">
                    <a:pos x="48616733" y="64055292"/>
                  </a:cxn>
                  <a:cxn ang="0">
                    <a:pos x="51996503" y="62695932"/>
                  </a:cxn>
                  <a:cxn ang="0">
                    <a:pos x="54336364" y="61336811"/>
                  </a:cxn>
                  <a:cxn ang="0">
                    <a:pos x="56936011" y="59297772"/>
                  </a:cxn>
                  <a:cxn ang="0">
                    <a:pos x="59795953" y="56805851"/>
                  </a:cxn>
                  <a:cxn ang="0">
                    <a:pos x="61875773" y="54993609"/>
                  </a:cxn>
                  <a:cxn ang="0">
                    <a:pos x="63695551" y="52048331"/>
                  </a:cxn>
                  <a:cxn ang="0">
                    <a:pos x="66035411" y="47970728"/>
                  </a:cxn>
                  <a:cxn ang="0">
                    <a:pos x="67335362" y="43666328"/>
                  </a:cxn>
                  <a:cxn ang="0">
                    <a:pos x="67595403" y="40947847"/>
                  </a:cxn>
                  <a:cxn ang="0">
                    <a:pos x="67595403" y="37776246"/>
                  </a:cxn>
                  <a:cxn ang="0">
                    <a:pos x="67335362" y="35284087"/>
                  </a:cxn>
                  <a:cxn ang="0">
                    <a:pos x="66555494" y="32339047"/>
                  </a:cxn>
                  <a:cxn ang="0">
                    <a:pos x="65255543" y="29394006"/>
                  </a:cxn>
                  <a:cxn ang="0">
                    <a:pos x="64215633" y="27128645"/>
                  </a:cxn>
                  <a:cxn ang="0">
                    <a:pos x="62915682" y="24636724"/>
                  </a:cxn>
                  <a:cxn ang="0">
                    <a:pos x="61095904" y="23050804"/>
                  </a:cxn>
                  <a:cxn ang="0">
                    <a:pos x="58756044" y="21012003"/>
                  </a:cxn>
                  <a:cxn ang="0">
                    <a:pos x="34447550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6" name="Freeform 42"/>
              <p:cNvSpPr/>
              <p:nvPr>
                <p:custDataLst>
                  <p:tags r:id="rId37"/>
                </p:custDataLst>
              </p:nvPr>
            </p:nvSpPr>
            <p:spPr>
              <a:xfrm>
                <a:off x="6382543" y="4525531"/>
                <a:ext cx="183813" cy="195384"/>
              </a:xfrm>
              <a:custGeom>
                <a:avLst/>
                <a:gdLst/>
                <a:ahLst/>
                <a:cxnLst>
                  <a:cxn ang="0">
                    <a:pos x="16556249" y="0"/>
                  </a:cxn>
                  <a:cxn ang="0">
                    <a:pos x="3998463" y="10119999"/>
                  </a:cxn>
                  <a:cxn ang="0">
                    <a:pos x="3123761" y="11211210"/>
                  </a:cxn>
                  <a:cxn ang="0">
                    <a:pos x="1999320" y="12629602"/>
                  </a:cxn>
                  <a:cxn ang="0">
                    <a:pos x="1124617" y="14266335"/>
                  </a:cxn>
                  <a:cxn ang="0">
                    <a:pos x="624787" y="15575557"/>
                  </a:cxn>
                  <a:cxn ang="0">
                    <a:pos x="124957" y="17321295"/>
                  </a:cxn>
                  <a:cxn ang="0">
                    <a:pos x="0" y="19176205"/>
                  </a:cxn>
                  <a:cxn ang="0">
                    <a:pos x="124957" y="20922108"/>
                  </a:cxn>
                  <a:cxn ang="0">
                    <a:pos x="749745" y="22886023"/>
                  </a:cxn>
                  <a:cxn ang="0">
                    <a:pos x="1499490" y="24413586"/>
                  </a:cxn>
                  <a:cxn ang="0">
                    <a:pos x="2748888" y="26268495"/>
                  </a:cxn>
                  <a:cxn ang="0">
                    <a:pos x="4123420" y="27686887"/>
                  </a:cxn>
                  <a:cxn ang="0">
                    <a:pos x="5872825" y="29105279"/>
                  </a:cxn>
                  <a:cxn ang="0">
                    <a:pos x="7622053" y="30087319"/>
                  </a:cxn>
                  <a:cxn ang="0">
                    <a:pos x="9246501" y="30851183"/>
                  </a:cxn>
                  <a:cxn ang="0">
                    <a:pos x="10745991" y="31287535"/>
                  </a:cxn>
                  <a:cxn ang="0">
                    <a:pos x="12620176" y="31833058"/>
                  </a:cxn>
                  <a:cxn ang="0">
                    <a:pos x="14369581" y="32051399"/>
                  </a:cxn>
                  <a:cxn ang="0">
                    <a:pos x="16368724" y="32269575"/>
                  </a:cxn>
                  <a:cxn ang="0">
                    <a:pos x="18368044" y="32051399"/>
                  </a:cxn>
                  <a:cxn ang="0">
                    <a:pos x="19492662" y="31833058"/>
                  </a:cxn>
                  <a:cxn ang="0">
                    <a:pos x="20867194" y="31505876"/>
                  </a:cxn>
                  <a:cxn ang="0">
                    <a:pos x="21991635" y="31287535"/>
                  </a:cxn>
                  <a:cxn ang="0">
                    <a:pos x="23366167" y="30851183"/>
                  </a:cxn>
                  <a:cxn ang="0">
                    <a:pos x="24990615" y="30196490"/>
                  </a:cxn>
                  <a:cxn ang="0">
                    <a:pos x="26115055" y="29541797"/>
                  </a:cxn>
                  <a:cxn ang="0">
                    <a:pos x="27364630" y="28559757"/>
                  </a:cxn>
                  <a:cxn ang="0">
                    <a:pos x="28739163" y="27359541"/>
                  </a:cxn>
                  <a:cxn ang="0">
                    <a:pos x="29738822" y="26486671"/>
                  </a:cxn>
                  <a:cxn ang="0">
                    <a:pos x="30613348" y="25068279"/>
                  </a:cxn>
                  <a:cxn ang="0">
                    <a:pos x="31737966" y="23104199"/>
                  </a:cxn>
                  <a:cxn ang="0">
                    <a:pos x="32362753" y="21031114"/>
                  </a:cxn>
                  <a:cxn ang="0">
                    <a:pos x="32487711" y="19721892"/>
                  </a:cxn>
                  <a:cxn ang="0">
                    <a:pos x="32487711" y="18194330"/>
                  </a:cxn>
                  <a:cxn ang="0">
                    <a:pos x="32362753" y="16994114"/>
                  </a:cxn>
                  <a:cxn ang="0">
                    <a:pos x="31987881" y="15575557"/>
                  </a:cxn>
                  <a:cxn ang="0">
                    <a:pos x="31363093" y="14157165"/>
                  </a:cxn>
                  <a:cxn ang="0">
                    <a:pos x="30863263" y="13066119"/>
                  </a:cxn>
                  <a:cxn ang="0">
                    <a:pos x="30238476" y="11865738"/>
                  </a:cxn>
                  <a:cxn ang="0">
                    <a:pos x="29363950" y="11102039"/>
                  </a:cxn>
                  <a:cxn ang="0">
                    <a:pos x="28239333" y="10119999"/>
                  </a:cxn>
                  <a:cxn ang="0">
                    <a:pos x="16556249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7" name="Freeform 43"/>
              <p:cNvSpPr/>
              <p:nvPr>
                <p:custDataLst>
                  <p:tags r:id="rId38"/>
                </p:custDataLst>
              </p:nvPr>
            </p:nvSpPr>
            <p:spPr>
              <a:xfrm rot="10800000">
                <a:off x="6413646" y="4582647"/>
                <a:ext cx="122117" cy="129701"/>
              </a:xfrm>
              <a:custGeom>
                <a:avLst/>
                <a:gdLst/>
                <a:ahLst/>
                <a:cxnLst>
                  <a:cxn ang="0">
                    <a:pos x="7307411" y="0"/>
                  </a:cxn>
                  <a:cxn ang="0">
                    <a:pos x="1764825" y="4459500"/>
                  </a:cxn>
                  <a:cxn ang="0">
                    <a:pos x="1378748" y="4940369"/>
                  </a:cxn>
                  <a:cxn ang="0">
                    <a:pos x="882413" y="5565412"/>
                  </a:cxn>
                  <a:cxn ang="0">
                    <a:pos x="496335" y="6286606"/>
                  </a:cxn>
                  <a:cxn ang="0">
                    <a:pos x="275703" y="6863628"/>
                  </a:cxn>
                  <a:cxn ang="0">
                    <a:pos x="55187" y="7632953"/>
                  </a:cxn>
                  <a:cxn ang="0">
                    <a:pos x="0" y="8450300"/>
                  </a:cxn>
                  <a:cxn ang="0">
                    <a:pos x="55187" y="9219625"/>
                  </a:cxn>
                  <a:cxn ang="0">
                    <a:pos x="330890" y="10085102"/>
                  </a:cxn>
                  <a:cxn ang="0">
                    <a:pos x="661780" y="10758166"/>
                  </a:cxn>
                  <a:cxn ang="0">
                    <a:pos x="1213303" y="11575622"/>
                  </a:cxn>
                  <a:cxn ang="0">
                    <a:pos x="1819896" y="12200665"/>
                  </a:cxn>
                  <a:cxn ang="0">
                    <a:pos x="2592051" y="12825708"/>
                  </a:cxn>
                  <a:cxn ang="0">
                    <a:pos x="3364206" y="13258446"/>
                  </a:cxn>
                  <a:cxn ang="0">
                    <a:pos x="4081056" y="13595033"/>
                  </a:cxn>
                  <a:cxn ang="0">
                    <a:pos x="4742954" y="13787337"/>
                  </a:cxn>
                  <a:cxn ang="0">
                    <a:pos x="5570179" y="14027772"/>
                  </a:cxn>
                  <a:cxn ang="0">
                    <a:pos x="6342217" y="14123924"/>
                  </a:cxn>
                  <a:cxn ang="0">
                    <a:pos x="7224630" y="14220076"/>
                  </a:cxn>
                  <a:cxn ang="0">
                    <a:pos x="8107042" y="14123924"/>
                  </a:cxn>
                  <a:cxn ang="0">
                    <a:pos x="8603377" y="14027772"/>
                  </a:cxn>
                  <a:cxn ang="0">
                    <a:pos x="9210088" y="13883489"/>
                  </a:cxn>
                  <a:cxn ang="0">
                    <a:pos x="9706423" y="13787337"/>
                  </a:cxn>
                  <a:cxn ang="0">
                    <a:pos x="10313015" y="13595033"/>
                  </a:cxn>
                  <a:cxn ang="0">
                    <a:pos x="11029983" y="13306577"/>
                  </a:cxn>
                  <a:cxn ang="0">
                    <a:pos x="11526318" y="13018012"/>
                  </a:cxn>
                  <a:cxn ang="0">
                    <a:pos x="12077841" y="12585273"/>
                  </a:cxn>
                  <a:cxn ang="0">
                    <a:pos x="12684551" y="12056382"/>
                  </a:cxn>
                  <a:cxn ang="0">
                    <a:pos x="13125699" y="11671774"/>
                  </a:cxn>
                  <a:cxn ang="0">
                    <a:pos x="13511776" y="11046732"/>
                  </a:cxn>
                  <a:cxn ang="0">
                    <a:pos x="14008112" y="10181254"/>
                  </a:cxn>
                  <a:cxn ang="0">
                    <a:pos x="14283814" y="9267646"/>
                  </a:cxn>
                  <a:cxn ang="0">
                    <a:pos x="14339002" y="8690734"/>
                  </a:cxn>
                  <a:cxn ang="0">
                    <a:pos x="14339002" y="8017561"/>
                  </a:cxn>
                  <a:cxn ang="0">
                    <a:pos x="14283814" y="7488670"/>
                  </a:cxn>
                  <a:cxn ang="0">
                    <a:pos x="14118369" y="6863628"/>
                  </a:cxn>
                  <a:cxn ang="0">
                    <a:pos x="13842666" y="6238585"/>
                  </a:cxn>
                  <a:cxn ang="0">
                    <a:pos x="13622034" y="5757716"/>
                  </a:cxn>
                  <a:cxn ang="0">
                    <a:pos x="13346331" y="5228825"/>
                  </a:cxn>
                  <a:cxn ang="0">
                    <a:pos x="12960254" y="4892238"/>
                  </a:cxn>
                  <a:cxn ang="0">
                    <a:pos x="12463919" y="4459500"/>
                  </a:cxn>
                  <a:cxn ang="0">
                    <a:pos x="7307411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8" name="Freeform 45"/>
              <p:cNvSpPr/>
              <p:nvPr>
                <p:custDataLst>
                  <p:tags r:id="rId39"/>
                </p:custDataLst>
              </p:nvPr>
            </p:nvSpPr>
            <p:spPr>
              <a:xfrm>
                <a:off x="5734822" y="4512377"/>
                <a:ext cx="371729" cy="393156"/>
              </a:xfrm>
              <a:custGeom>
                <a:avLst/>
                <a:gdLst/>
                <a:ahLst/>
                <a:cxnLst>
                  <a:cxn ang="0">
                    <a:pos x="67711510" y="0"/>
                  </a:cxn>
                  <a:cxn ang="0">
                    <a:pos x="16352859" y="40976294"/>
                  </a:cxn>
                  <a:cxn ang="0">
                    <a:pos x="12775682" y="45394397"/>
                  </a:cxn>
                  <a:cxn ang="0">
                    <a:pos x="8176608" y="51137864"/>
                  </a:cxn>
                  <a:cxn ang="0">
                    <a:pos x="4599432" y="57764686"/>
                  </a:cxn>
                  <a:cxn ang="0">
                    <a:pos x="2555279" y="63066144"/>
                  </a:cxn>
                  <a:cxn ang="0">
                    <a:pos x="511127" y="70134976"/>
                  </a:cxn>
                  <a:cxn ang="0">
                    <a:pos x="0" y="77645485"/>
                  </a:cxn>
                  <a:cxn ang="0">
                    <a:pos x="511127" y="84713985"/>
                  </a:cxn>
                  <a:cxn ang="0">
                    <a:pos x="3066049" y="92666504"/>
                  </a:cxn>
                  <a:cxn ang="0">
                    <a:pos x="6132456" y="98851648"/>
                  </a:cxn>
                  <a:cxn ang="0">
                    <a:pos x="11242658" y="106362158"/>
                  </a:cxn>
                  <a:cxn ang="0">
                    <a:pos x="16863986" y="112105293"/>
                  </a:cxn>
                  <a:cxn ang="0">
                    <a:pos x="24018340" y="117848760"/>
                  </a:cxn>
                  <a:cxn ang="0">
                    <a:pos x="31172694" y="121824854"/>
                  </a:cxn>
                  <a:cxn ang="0">
                    <a:pos x="37816277" y="124917260"/>
                  </a:cxn>
                  <a:cxn ang="0">
                    <a:pos x="43948733" y="126684634"/>
                  </a:cxn>
                  <a:cxn ang="0">
                    <a:pos x="51613857" y="128893685"/>
                  </a:cxn>
                  <a:cxn ang="0">
                    <a:pos x="58768568" y="129777040"/>
                  </a:cxn>
                  <a:cxn ang="0">
                    <a:pos x="66944819" y="130660727"/>
                  </a:cxn>
                  <a:cxn ang="0">
                    <a:pos x="75121427" y="129777040"/>
                  </a:cxn>
                  <a:cxn ang="0">
                    <a:pos x="79720501" y="128893685"/>
                  </a:cxn>
                  <a:cxn ang="0">
                    <a:pos x="85341830" y="127568321"/>
                  </a:cxn>
                  <a:cxn ang="0">
                    <a:pos x="89941261" y="126684634"/>
                  </a:cxn>
                  <a:cxn ang="0">
                    <a:pos x="95562590" y="124917260"/>
                  </a:cxn>
                  <a:cxn ang="0">
                    <a:pos x="102205816" y="122266531"/>
                  </a:cxn>
                  <a:cxn ang="0">
                    <a:pos x="106805248" y="119615802"/>
                  </a:cxn>
                  <a:cxn ang="0">
                    <a:pos x="111915449" y="115639709"/>
                  </a:cxn>
                  <a:cxn ang="0">
                    <a:pos x="117536778" y="110779928"/>
                  </a:cxn>
                  <a:cxn ang="0">
                    <a:pos x="121625082" y="107245512"/>
                  </a:cxn>
                  <a:cxn ang="0">
                    <a:pos x="125202259" y="101502377"/>
                  </a:cxn>
                  <a:cxn ang="0">
                    <a:pos x="129801690" y="93549858"/>
                  </a:cxn>
                  <a:cxn ang="0">
                    <a:pos x="132356612" y="85155994"/>
                  </a:cxn>
                  <a:cxn ang="0">
                    <a:pos x="132867740" y="79854204"/>
                  </a:cxn>
                  <a:cxn ang="0">
                    <a:pos x="132867740" y="73669392"/>
                  </a:cxn>
                  <a:cxn ang="0">
                    <a:pos x="132356612" y="68809611"/>
                  </a:cxn>
                  <a:cxn ang="0">
                    <a:pos x="130823588" y="63066144"/>
                  </a:cxn>
                  <a:cxn ang="0">
                    <a:pos x="128268308" y="57322677"/>
                  </a:cxn>
                  <a:cxn ang="0">
                    <a:pos x="126224514" y="52904906"/>
                  </a:cxn>
                  <a:cxn ang="0">
                    <a:pos x="123669234" y="48045125"/>
                  </a:cxn>
                  <a:cxn ang="0">
                    <a:pos x="120092057" y="44952719"/>
                  </a:cxn>
                  <a:cxn ang="0">
                    <a:pos x="115492626" y="40976294"/>
                  </a:cxn>
                  <a:cxn ang="0">
                    <a:pos x="67711510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59" name="Freeform 46"/>
              <p:cNvSpPr/>
              <p:nvPr>
                <p:custDataLst>
                  <p:tags r:id="rId40"/>
                </p:custDataLst>
              </p:nvPr>
            </p:nvSpPr>
            <p:spPr>
              <a:xfrm>
                <a:off x="5794871" y="4610417"/>
                <a:ext cx="257708" cy="272850"/>
              </a:xfrm>
              <a:custGeom>
                <a:avLst/>
                <a:gdLst/>
                <a:ahLst/>
                <a:cxnLst>
                  <a:cxn ang="0">
                    <a:pos x="32543564" y="0"/>
                  </a:cxn>
                  <a:cxn ang="0">
                    <a:pos x="7859598" y="19735612"/>
                  </a:cxn>
                  <a:cxn ang="0">
                    <a:pos x="6140389" y="21863519"/>
                  </a:cxn>
                  <a:cxn ang="0">
                    <a:pos x="3929799" y="24629614"/>
                  </a:cxn>
                  <a:cxn ang="0">
                    <a:pos x="2210589" y="27821474"/>
                  </a:cxn>
                  <a:cxn ang="0">
                    <a:pos x="1228078" y="30374917"/>
                  </a:cxn>
                  <a:cxn ang="0">
                    <a:pos x="245566" y="33779430"/>
                  </a:cxn>
                  <a:cxn ang="0">
                    <a:pos x="0" y="37396826"/>
                  </a:cxn>
                  <a:cxn ang="0">
                    <a:pos x="245566" y="40801339"/>
                  </a:cxn>
                  <a:cxn ang="0">
                    <a:pos x="1473644" y="44631387"/>
                  </a:cxn>
                  <a:cxn ang="0">
                    <a:pos x="2947287" y="47610365"/>
                  </a:cxn>
                  <a:cxn ang="0">
                    <a:pos x="5403443" y="51227760"/>
                  </a:cxn>
                  <a:cxn ang="0">
                    <a:pos x="8105164" y="53993855"/>
                  </a:cxn>
                  <a:cxn ang="0">
                    <a:pos x="11543832" y="56759950"/>
                  </a:cxn>
                  <a:cxn ang="0">
                    <a:pos x="14982251" y="58675205"/>
                  </a:cxn>
                  <a:cxn ang="0">
                    <a:pos x="18175352" y="60164694"/>
                  </a:cxn>
                  <a:cxn ang="0">
                    <a:pos x="21122640" y="61015764"/>
                  </a:cxn>
                  <a:cxn ang="0">
                    <a:pos x="24806873" y="62079718"/>
                  </a:cxn>
                  <a:cxn ang="0">
                    <a:pos x="28245292" y="62505253"/>
                  </a:cxn>
                  <a:cxn ang="0">
                    <a:pos x="32175092" y="62930788"/>
                  </a:cxn>
                  <a:cxn ang="0">
                    <a:pos x="36104891" y="62505253"/>
                  </a:cxn>
                  <a:cxn ang="0">
                    <a:pos x="38315480" y="62079718"/>
                  </a:cxn>
                  <a:cxn ang="0">
                    <a:pos x="41017202" y="61441299"/>
                  </a:cxn>
                  <a:cxn ang="0">
                    <a:pos x="43227543" y="61015764"/>
                  </a:cxn>
                  <a:cxn ang="0">
                    <a:pos x="45929513" y="60164694"/>
                  </a:cxn>
                  <a:cxn ang="0">
                    <a:pos x="49122366" y="58887857"/>
                  </a:cxn>
                  <a:cxn ang="0">
                    <a:pos x="51332956" y="57611251"/>
                  </a:cxn>
                  <a:cxn ang="0">
                    <a:pos x="53788863" y="55696227"/>
                  </a:cxn>
                  <a:cxn ang="0">
                    <a:pos x="56490585" y="53355437"/>
                  </a:cxn>
                  <a:cxn ang="0">
                    <a:pos x="58455608" y="51653296"/>
                  </a:cxn>
                  <a:cxn ang="0">
                    <a:pos x="60174818" y="48886970"/>
                  </a:cxn>
                  <a:cxn ang="0">
                    <a:pos x="62385407" y="45056922"/>
                  </a:cxn>
                  <a:cxn ang="0">
                    <a:pos x="63613485" y="41013991"/>
                  </a:cxn>
                  <a:cxn ang="0">
                    <a:pos x="63859051" y="38460549"/>
                  </a:cxn>
                  <a:cxn ang="0">
                    <a:pos x="63859051" y="35481801"/>
                  </a:cxn>
                  <a:cxn ang="0">
                    <a:pos x="63613485" y="33141011"/>
                  </a:cxn>
                  <a:cxn ang="0">
                    <a:pos x="62876539" y="30374917"/>
                  </a:cxn>
                  <a:cxn ang="0">
                    <a:pos x="61648462" y="27608591"/>
                  </a:cxn>
                  <a:cxn ang="0">
                    <a:pos x="60666198" y="25480915"/>
                  </a:cxn>
                  <a:cxn ang="0">
                    <a:pos x="59438120" y="23140125"/>
                  </a:cxn>
                  <a:cxn ang="0">
                    <a:pos x="57718663" y="21650636"/>
                  </a:cxn>
                  <a:cxn ang="0">
                    <a:pos x="55508321" y="19735612"/>
                  </a:cxn>
                  <a:cxn ang="0">
                    <a:pos x="32543564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60" name="Freeform 47"/>
              <p:cNvSpPr/>
              <p:nvPr>
                <p:custDataLst>
                  <p:tags r:id="rId41"/>
                </p:custDataLst>
              </p:nvPr>
            </p:nvSpPr>
            <p:spPr>
              <a:xfrm rot="10800000">
                <a:off x="5838477" y="4690178"/>
                <a:ext cx="171210" cy="181124"/>
              </a:xfrm>
              <a:custGeom>
                <a:avLst/>
                <a:gdLst/>
                <a:ahLst/>
                <a:cxnLst>
                  <a:cxn ang="0">
                    <a:pos x="14363696" y="0"/>
                  </a:cxn>
                  <a:cxn ang="0">
                    <a:pos x="3468978" y="8696708"/>
                  </a:cxn>
                  <a:cxn ang="0">
                    <a:pos x="2710221" y="9634327"/>
                  </a:cxn>
                  <a:cxn ang="0">
                    <a:pos x="1734489" y="10853354"/>
                  </a:cxn>
                  <a:cxn ang="0">
                    <a:pos x="975732" y="12259783"/>
                  </a:cxn>
                  <a:cxn ang="0">
                    <a:pos x="542110" y="13384956"/>
                  </a:cxn>
                  <a:cxn ang="0">
                    <a:pos x="108488" y="14885239"/>
                  </a:cxn>
                  <a:cxn ang="0">
                    <a:pos x="0" y="16479222"/>
                  </a:cxn>
                  <a:cxn ang="0">
                    <a:pos x="108488" y="17979504"/>
                  </a:cxn>
                  <a:cxn ang="0">
                    <a:pos x="650433" y="19667341"/>
                  </a:cxn>
                  <a:cxn ang="0">
                    <a:pos x="1300867" y="20980069"/>
                  </a:cxn>
                  <a:cxn ang="0">
                    <a:pos x="2384922" y="22574052"/>
                  </a:cxn>
                  <a:cxn ang="0">
                    <a:pos x="3577466" y="23792926"/>
                  </a:cxn>
                  <a:cxn ang="0">
                    <a:pos x="5095144" y="25011954"/>
                  </a:cxn>
                  <a:cxn ang="0">
                    <a:pos x="6612822" y="25855872"/>
                  </a:cxn>
                  <a:cxn ang="0">
                    <a:pos x="8022012" y="26512236"/>
                  </a:cxn>
                  <a:cxn ang="0">
                    <a:pos x="9322878" y="26887192"/>
                  </a:cxn>
                  <a:cxn ang="0">
                    <a:pos x="10949044" y="27356001"/>
                  </a:cxn>
                  <a:cxn ang="0">
                    <a:pos x="12466722" y="27543556"/>
                  </a:cxn>
                  <a:cxn ang="0">
                    <a:pos x="14201211" y="27731110"/>
                  </a:cxn>
                  <a:cxn ang="0">
                    <a:pos x="15935700" y="27543556"/>
                  </a:cxn>
                  <a:cxn ang="0">
                    <a:pos x="16911268" y="27356001"/>
                  </a:cxn>
                  <a:cxn ang="0">
                    <a:pos x="18103811" y="27074746"/>
                  </a:cxn>
                  <a:cxn ang="0">
                    <a:pos x="19079379" y="26887192"/>
                  </a:cxn>
                  <a:cxn ang="0">
                    <a:pos x="20271923" y="26512236"/>
                  </a:cxn>
                  <a:cxn ang="0">
                    <a:pos x="21681113" y="25949573"/>
                  </a:cxn>
                  <a:cxn ang="0">
                    <a:pos x="22656845" y="25386909"/>
                  </a:cxn>
                  <a:cxn ang="0">
                    <a:pos x="23740901" y="24543144"/>
                  </a:cxn>
                  <a:cxn ang="0">
                    <a:pos x="24933279" y="23511671"/>
                  </a:cxn>
                  <a:cxn ang="0">
                    <a:pos x="25800524" y="22761607"/>
                  </a:cxn>
                  <a:cxn ang="0">
                    <a:pos x="26559445" y="21542579"/>
                  </a:cxn>
                  <a:cxn ang="0">
                    <a:pos x="27535013" y="19854742"/>
                  </a:cxn>
                  <a:cxn ang="0">
                    <a:pos x="28077123" y="18073205"/>
                  </a:cxn>
                  <a:cxn ang="0">
                    <a:pos x="28185446" y="16948031"/>
                  </a:cxn>
                  <a:cxn ang="0">
                    <a:pos x="28185446" y="15635303"/>
                  </a:cxn>
                  <a:cxn ang="0">
                    <a:pos x="28077123" y="14603984"/>
                  </a:cxn>
                  <a:cxn ang="0">
                    <a:pos x="27751824" y="13384956"/>
                  </a:cxn>
                  <a:cxn ang="0">
                    <a:pos x="27209879" y="12166082"/>
                  </a:cxn>
                  <a:cxn ang="0">
                    <a:pos x="26776256" y="11228463"/>
                  </a:cxn>
                  <a:cxn ang="0">
                    <a:pos x="26234146" y="10196990"/>
                  </a:cxn>
                  <a:cxn ang="0">
                    <a:pos x="25475390" y="9540626"/>
                  </a:cxn>
                  <a:cxn ang="0">
                    <a:pos x="24499657" y="8696708"/>
                  </a:cxn>
                  <a:cxn ang="0">
                    <a:pos x="14363696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61" name="Freeform 49"/>
              <p:cNvSpPr/>
              <p:nvPr>
                <p:custDataLst>
                  <p:tags r:id="rId42"/>
                </p:custDataLst>
              </p:nvPr>
            </p:nvSpPr>
            <p:spPr>
              <a:xfrm rot="8100000">
                <a:off x="6702115" y="4793912"/>
                <a:ext cx="371729" cy="393155"/>
              </a:xfrm>
              <a:custGeom>
                <a:avLst/>
                <a:gdLst/>
                <a:ahLst/>
                <a:cxnLst>
                  <a:cxn ang="0">
                    <a:pos x="67711510" y="0"/>
                  </a:cxn>
                  <a:cxn ang="0">
                    <a:pos x="16352859" y="40976189"/>
                  </a:cxn>
                  <a:cxn ang="0">
                    <a:pos x="12775682" y="45394281"/>
                  </a:cxn>
                  <a:cxn ang="0">
                    <a:pos x="8176608" y="51137402"/>
                  </a:cxn>
                  <a:cxn ang="0">
                    <a:pos x="4599432" y="57764207"/>
                  </a:cxn>
                  <a:cxn ang="0">
                    <a:pos x="2555279" y="63065984"/>
                  </a:cxn>
                  <a:cxn ang="0">
                    <a:pos x="511127" y="70134465"/>
                  </a:cxn>
                  <a:cxn ang="0">
                    <a:pos x="0" y="77644955"/>
                  </a:cxn>
                  <a:cxn ang="0">
                    <a:pos x="511127" y="84713769"/>
                  </a:cxn>
                  <a:cxn ang="0">
                    <a:pos x="3066049" y="92665936"/>
                  </a:cxn>
                  <a:cxn ang="0">
                    <a:pos x="6132456" y="98851065"/>
                  </a:cxn>
                  <a:cxn ang="0">
                    <a:pos x="11242658" y="106361555"/>
                  </a:cxn>
                  <a:cxn ang="0">
                    <a:pos x="16863986" y="112104675"/>
                  </a:cxn>
                  <a:cxn ang="0">
                    <a:pos x="24018340" y="117848128"/>
                  </a:cxn>
                  <a:cxn ang="0">
                    <a:pos x="31172694" y="121824211"/>
                  </a:cxn>
                  <a:cxn ang="0">
                    <a:pos x="37816277" y="124916610"/>
                  </a:cxn>
                  <a:cxn ang="0">
                    <a:pos x="43948733" y="126683979"/>
                  </a:cxn>
                  <a:cxn ang="0">
                    <a:pos x="51613857" y="128893025"/>
                  </a:cxn>
                  <a:cxn ang="0">
                    <a:pos x="58768568" y="129776378"/>
                  </a:cxn>
                  <a:cxn ang="0">
                    <a:pos x="66944819" y="130660063"/>
                  </a:cxn>
                  <a:cxn ang="0">
                    <a:pos x="75121427" y="129776378"/>
                  </a:cxn>
                  <a:cxn ang="0">
                    <a:pos x="79720501" y="128893025"/>
                  </a:cxn>
                  <a:cxn ang="0">
                    <a:pos x="85341830" y="127567664"/>
                  </a:cxn>
                  <a:cxn ang="0">
                    <a:pos x="89941261" y="126683979"/>
                  </a:cxn>
                  <a:cxn ang="0">
                    <a:pos x="95562590" y="124916610"/>
                  </a:cxn>
                  <a:cxn ang="0">
                    <a:pos x="102205816" y="122265888"/>
                  </a:cxn>
                  <a:cxn ang="0">
                    <a:pos x="106805248" y="119615165"/>
                  </a:cxn>
                  <a:cxn ang="0">
                    <a:pos x="111915449" y="115639082"/>
                  </a:cxn>
                  <a:cxn ang="0">
                    <a:pos x="117536778" y="110779314"/>
                  </a:cxn>
                  <a:cxn ang="0">
                    <a:pos x="121625082" y="107244907"/>
                  </a:cxn>
                  <a:cxn ang="0">
                    <a:pos x="125202259" y="101501787"/>
                  </a:cxn>
                  <a:cxn ang="0">
                    <a:pos x="129801690" y="93549620"/>
                  </a:cxn>
                  <a:cxn ang="0">
                    <a:pos x="132356612" y="85155445"/>
                  </a:cxn>
                  <a:cxn ang="0">
                    <a:pos x="132867740" y="79854001"/>
                  </a:cxn>
                  <a:cxn ang="0">
                    <a:pos x="132867740" y="73668872"/>
                  </a:cxn>
                  <a:cxn ang="0">
                    <a:pos x="132356612" y="68809104"/>
                  </a:cxn>
                  <a:cxn ang="0">
                    <a:pos x="130823588" y="63065984"/>
                  </a:cxn>
                  <a:cxn ang="0">
                    <a:pos x="128268308" y="57322531"/>
                  </a:cxn>
                  <a:cxn ang="0">
                    <a:pos x="126224514" y="52904771"/>
                  </a:cxn>
                  <a:cxn ang="0">
                    <a:pos x="123669234" y="48045003"/>
                  </a:cxn>
                  <a:cxn ang="0">
                    <a:pos x="120092057" y="44952273"/>
                  </a:cxn>
                  <a:cxn ang="0">
                    <a:pos x="115492626" y="40976189"/>
                  </a:cxn>
                  <a:cxn ang="0">
                    <a:pos x="67711510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62" name="Freeform 50"/>
              <p:cNvSpPr/>
              <p:nvPr>
                <p:custDataLst>
                  <p:tags r:id="rId43"/>
                </p:custDataLst>
              </p:nvPr>
            </p:nvSpPr>
            <p:spPr>
              <a:xfrm rot="8100000">
                <a:off x="6730187" y="4829424"/>
                <a:ext cx="257708" cy="272849"/>
              </a:xfrm>
              <a:custGeom>
                <a:avLst/>
                <a:gdLst/>
                <a:ahLst/>
                <a:cxnLst>
                  <a:cxn ang="0">
                    <a:pos x="32543564" y="0"/>
                  </a:cxn>
                  <a:cxn ang="0">
                    <a:pos x="7859598" y="19735540"/>
                  </a:cxn>
                  <a:cxn ang="0">
                    <a:pos x="6140389" y="21863439"/>
                  </a:cxn>
                  <a:cxn ang="0">
                    <a:pos x="3929799" y="24629523"/>
                  </a:cxn>
                  <a:cxn ang="0">
                    <a:pos x="2210589" y="27821372"/>
                  </a:cxn>
                  <a:cxn ang="0">
                    <a:pos x="1228078" y="30374575"/>
                  </a:cxn>
                  <a:cxn ang="0">
                    <a:pos x="245566" y="33779075"/>
                  </a:cxn>
                  <a:cxn ang="0">
                    <a:pos x="0" y="37396458"/>
                  </a:cxn>
                  <a:cxn ang="0">
                    <a:pos x="245566" y="40800958"/>
                  </a:cxn>
                  <a:cxn ang="0">
                    <a:pos x="1473644" y="44630993"/>
                  </a:cxn>
                  <a:cxn ang="0">
                    <a:pos x="2947287" y="47609959"/>
                  </a:cxn>
                  <a:cxn ang="0">
                    <a:pos x="5403443" y="51227342"/>
                  </a:cxn>
                  <a:cxn ang="0">
                    <a:pos x="8105164" y="53993427"/>
                  </a:cxn>
                  <a:cxn ang="0">
                    <a:pos x="11543832" y="56759742"/>
                  </a:cxn>
                  <a:cxn ang="0">
                    <a:pos x="14982251" y="58674759"/>
                  </a:cxn>
                  <a:cxn ang="0">
                    <a:pos x="18175352" y="60164242"/>
                  </a:cxn>
                  <a:cxn ang="0">
                    <a:pos x="21122640" y="61015310"/>
                  </a:cxn>
                  <a:cxn ang="0">
                    <a:pos x="24806873" y="62079260"/>
                  </a:cxn>
                  <a:cxn ang="0">
                    <a:pos x="28245292" y="62504793"/>
                  </a:cxn>
                  <a:cxn ang="0">
                    <a:pos x="32175092" y="62930327"/>
                  </a:cxn>
                  <a:cxn ang="0">
                    <a:pos x="36104891" y="62504793"/>
                  </a:cxn>
                  <a:cxn ang="0">
                    <a:pos x="38315480" y="62079260"/>
                  </a:cxn>
                  <a:cxn ang="0">
                    <a:pos x="41017202" y="61440844"/>
                  </a:cxn>
                  <a:cxn ang="0">
                    <a:pos x="43227543" y="61015310"/>
                  </a:cxn>
                  <a:cxn ang="0">
                    <a:pos x="45929513" y="60164242"/>
                  </a:cxn>
                  <a:cxn ang="0">
                    <a:pos x="49122366" y="58887411"/>
                  </a:cxn>
                  <a:cxn ang="0">
                    <a:pos x="51332956" y="57610809"/>
                  </a:cxn>
                  <a:cxn ang="0">
                    <a:pos x="53788863" y="55695792"/>
                  </a:cxn>
                  <a:cxn ang="0">
                    <a:pos x="56490585" y="53355241"/>
                  </a:cxn>
                  <a:cxn ang="0">
                    <a:pos x="58455608" y="51652876"/>
                  </a:cxn>
                  <a:cxn ang="0">
                    <a:pos x="60174818" y="48886791"/>
                  </a:cxn>
                  <a:cxn ang="0">
                    <a:pos x="62385407" y="45056526"/>
                  </a:cxn>
                  <a:cxn ang="0">
                    <a:pos x="63613485" y="41013841"/>
                  </a:cxn>
                  <a:cxn ang="0">
                    <a:pos x="63859051" y="38460408"/>
                  </a:cxn>
                  <a:cxn ang="0">
                    <a:pos x="63859051" y="35481441"/>
                  </a:cxn>
                  <a:cxn ang="0">
                    <a:pos x="63613485" y="33140890"/>
                  </a:cxn>
                  <a:cxn ang="0">
                    <a:pos x="62876539" y="30374575"/>
                  </a:cxn>
                  <a:cxn ang="0">
                    <a:pos x="61648462" y="27608490"/>
                  </a:cxn>
                  <a:cxn ang="0">
                    <a:pos x="60666198" y="25480591"/>
                  </a:cxn>
                  <a:cxn ang="0">
                    <a:pos x="59438120" y="23140040"/>
                  </a:cxn>
                  <a:cxn ang="0">
                    <a:pos x="57718663" y="21650557"/>
                  </a:cxn>
                  <a:cxn ang="0">
                    <a:pos x="55508321" y="19735540"/>
                  </a:cxn>
                  <a:cxn ang="0">
                    <a:pos x="32543564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63" name="Freeform 51"/>
              <p:cNvSpPr/>
              <p:nvPr>
                <p:custDataLst>
                  <p:tags r:id="rId44"/>
                </p:custDataLst>
              </p:nvPr>
            </p:nvSpPr>
            <p:spPr>
              <a:xfrm rot="-2700000">
                <a:off x="6749214" y="4851569"/>
                <a:ext cx="171210" cy="181124"/>
              </a:xfrm>
              <a:custGeom>
                <a:avLst/>
                <a:gdLst/>
                <a:ahLst/>
                <a:cxnLst>
                  <a:cxn ang="0">
                    <a:pos x="14363696" y="0"/>
                  </a:cxn>
                  <a:cxn ang="0">
                    <a:pos x="3468978" y="8696708"/>
                  </a:cxn>
                  <a:cxn ang="0">
                    <a:pos x="2710221" y="9634327"/>
                  </a:cxn>
                  <a:cxn ang="0">
                    <a:pos x="1734489" y="10853354"/>
                  </a:cxn>
                  <a:cxn ang="0">
                    <a:pos x="975732" y="12259783"/>
                  </a:cxn>
                  <a:cxn ang="0">
                    <a:pos x="542110" y="13384956"/>
                  </a:cxn>
                  <a:cxn ang="0">
                    <a:pos x="108488" y="14885239"/>
                  </a:cxn>
                  <a:cxn ang="0">
                    <a:pos x="0" y="16479222"/>
                  </a:cxn>
                  <a:cxn ang="0">
                    <a:pos x="108488" y="17979504"/>
                  </a:cxn>
                  <a:cxn ang="0">
                    <a:pos x="650433" y="19667341"/>
                  </a:cxn>
                  <a:cxn ang="0">
                    <a:pos x="1300867" y="20980069"/>
                  </a:cxn>
                  <a:cxn ang="0">
                    <a:pos x="2384922" y="22574052"/>
                  </a:cxn>
                  <a:cxn ang="0">
                    <a:pos x="3577466" y="23792926"/>
                  </a:cxn>
                  <a:cxn ang="0">
                    <a:pos x="5095144" y="25011954"/>
                  </a:cxn>
                  <a:cxn ang="0">
                    <a:pos x="6612822" y="25855872"/>
                  </a:cxn>
                  <a:cxn ang="0">
                    <a:pos x="8022012" y="26512236"/>
                  </a:cxn>
                  <a:cxn ang="0">
                    <a:pos x="9322878" y="26887192"/>
                  </a:cxn>
                  <a:cxn ang="0">
                    <a:pos x="10949044" y="27356001"/>
                  </a:cxn>
                  <a:cxn ang="0">
                    <a:pos x="12466722" y="27543556"/>
                  </a:cxn>
                  <a:cxn ang="0">
                    <a:pos x="14201211" y="27731110"/>
                  </a:cxn>
                  <a:cxn ang="0">
                    <a:pos x="15935700" y="27543556"/>
                  </a:cxn>
                  <a:cxn ang="0">
                    <a:pos x="16911268" y="27356001"/>
                  </a:cxn>
                  <a:cxn ang="0">
                    <a:pos x="18103811" y="27074746"/>
                  </a:cxn>
                  <a:cxn ang="0">
                    <a:pos x="19079379" y="26887192"/>
                  </a:cxn>
                  <a:cxn ang="0">
                    <a:pos x="20271923" y="26512236"/>
                  </a:cxn>
                  <a:cxn ang="0">
                    <a:pos x="21681113" y="25949573"/>
                  </a:cxn>
                  <a:cxn ang="0">
                    <a:pos x="22656845" y="25386909"/>
                  </a:cxn>
                  <a:cxn ang="0">
                    <a:pos x="23740901" y="24543144"/>
                  </a:cxn>
                  <a:cxn ang="0">
                    <a:pos x="24933279" y="23511671"/>
                  </a:cxn>
                  <a:cxn ang="0">
                    <a:pos x="25800524" y="22761607"/>
                  </a:cxn>
                  <a:cxn ang="0">
                    <a:pos x="26559445" y="21542579"/>
                  </a:cxn>
                  <a:cxn ang="0">
                    <a:pos x="27535013" y="19854742"/>
                  </a:cxn>
                  <a:cxn ang="0">
                    <a:pos x="28077123" y="18073205"/>
                  </a:cxn>
                  <a:cxn ang="0">
                    <a:pos x="28185446" y="16948031"/>
                  </a:cxn>
                  <a:cxn ang="0">
                    <a:pos x="28185446" y="15635303"/>
                  </a:cxn>
                  <a:cxn ang="0">
                    <a:pos x="28077123" y="14603984"/>
                  </a:cxn>
                  <a:cxn ang="0">
                    <a:pos x="27751824" y="13384956"/>
                  </a:cxn>
                  <a:cxn ang="0">
                    <a:pos x="27209879" y="12166082"/>
                  </a:cxn>
                  <a:cxn ang="0">
                    <a:pos x="26776256" y="11228463"/>
                  </a:cxn>
                  <a:cxn ang="0">
                    <a:pos x="26234146" y="10196990"/>
                  </a:cxn>
                  <a:cxn ang="0">
                    <a:pos x="25475390" y="9540626"/>
                  </a:cxn>
                  <a:cxn ang="0">
                    <a:pos x="24499657" y="8696708"/>
                  </a:cxn>
                  <a:cxn ang="0">
                    <a:pos x="14363696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64" name="Freeform 53"/>
              <p:cNvSpPr/>
              <p:nvPr>
                <p:custDataLst>
                  <p:tags r:id="rId45"/>
                </p:custDataLst>
              </p:nvPr>
            </p:nvSpPr>
            <p:spPr>
              <a:xfrm rot="-8100000">
                <a:off x="5354754" y="5031885"/>
                <a:ext cx="385714" cy="470323"/>
              </a:xfrm>
              <a:custGeom>
                <a:avLst/>
                <a:gdLst/>
                <a:ahLst/>
                <a:cxnLst>
                  <a:cxn ang="0">
                    <a:pos x="72902171" y="0"/>
                  </a:cxn>
                  <a:cxn ang="0">
                    <a:pos x="17606361" y="58640492"/>
                  </a:cxn>
                  <a:cxn ang="0">
                    <a:pos x="13755155" y="64962619"/>
                  </a:cxn>
                  <a:cxn ang="0">
                    <a:pos x="8803180" y="73181941"/>
                  </a:cxn>
                  <a:cxn ang="0">
                    <a:pos x="4951974" y="82665529"/>
                  </a:cxn>
                  <a:cxn ang="0">
                    <a:pos x="2751179" y="90252320"/>
                  </a:cxn>
                  <a:cxn ang="0">
                    <a:pos x="550384" y="100368439"/>
                  </a:cxn>
                  <a:cxn ang="0">
                    <a:pos x="0" y="111116294"/>
                  </a:cxn>
                  <a:cxn ang="0">
                    <a:pos x="550384" y="121232413"/>
                  </a:cxn>
                  <a:cxn ang="0">
                    <a:pos x="3301193" y="132612798"/>
                  </a:cxn>
                  <a:cxn ang="0">
                    <a:pos x="6602385" y="141463855"/>
                  </a:cxn>
                  <a:cxn ang="0">
                    <a:pos x="12104373" y="152212107"/>
                  </a:cxn>
                  <a:cxn ang="0">
                    <a:pos x="18156745" y="160431429"/>
                  </a:cxn>
                  <a:cxn ang="0">
                    <a:pos x="25859528" y="168650354"/>
                  </a:cxn>
                  <a:cxn ang="0">
                    <a:pos x="33562310" y="174340745"/>
                  </a:cxn>
                  <a:cxn ang="0">
                    <a:pos x="40715080" y="178766075"/>
                  </a:cxn>
                  <a:cxn ang="0">
                    <a:pos x="47317465" y="181295403"/>
                  </a:cxn>
                  <a:cxn ang="0">
                    <a:pos x="55570632" y="184456466"/>
                  </a:cxn>
                  <a:cxn ang="0">
                    <a:pos x="63273415" y="185720733"/>
                  </a:cxn>
                  <a:cxn ang="0">
                    <a:pos x="72076966" y="186985397"/>
                  </a:cxn>
                  <a:cxn ang="0">
                    <a:pos x="80880146" y="185720733"/>
                  </a:cxn>
                  <a:cxn ang="0">
                    <a:pos x="85831750" y="184456466"/>
                  </a:cxn>
                  <a:cxn ang="0">
                    <a:pos x="91884121" y="182559669"/>
                  </a:cxn>
                  <a:cxn ang="0">
                    <a:pos x="96836096" y="181295403"/>
                  </a:cxn>
                  <a:cxn ang="0">
                    <a:pos x="102888097" y="178766075"/>
                  </a:cxn>
                  <a:cxn ang="0">
                    <a:pos x="110040866" y="174972878"/>
                  </a:cxn>
                  <a:cxn ang="0">
                    <a:pos x="114992841" y="171179284"/>
                  </a:cxn>
                  <a:cxn ang="0">
                    <a:pos x="120494828" y="165489290"/>
                  </a:cxn>
                  <a:cxn ang="0">
                    <a:pos x="126547200" y="158534632"/>
                  </a:cxn>
                  <a:cxn ang="0">
                    <a:pos x="130948790" y="153476771"/>
                  </a:cxn>
                  <a:cxn ang="0">
                    <a:pos x="134799996" y="145257450"/>
                  </a:cxn>
                  <a:cxn ang="0">
                    <a:pos x="139751971" y="133877064"/>
                  </a:cxn>
                  <a:cxn ang="0">
                    <a:pos x="142502779" y="121864546"/>
                  </a:cxn>
                  <a:cxn ang="0">
                    <a:pos x="143053163" y="114277755"/>
                  </a:cxn>
                  <a:cxn ang="0">
                    <a:pos x="143053163" y="105426300"/>
                  </a:cxn>
                  <a:cxn ang="0">
                    <a:pos x="142502779" y="98471642"/>
                  </a:cxn>
                  <a:cxn ang="0">
                    <a:pos x="140852368" y="90252320"/>
                  </a:cxn>
                  <a:cxn ang="0">
                    <a:pos x="138101189" y="82033396"/>
                  </a:cxn>
                  <a:cxn ang="0">
                    <a:pos x="135900394" y="75710871"/>
                  </a:cxn>
                  <a:cxn ang="0">
                    <a:pos x="133149585" y="68756213"/>
                  </a:cxn>
                  <a:cxn ang="0">
                    <a:pos x="129298009" y="64330486"/>
                  </a:cxn>
                  <a:cxn ang="0">
                    <a:pos x="124346034" y="58640492"/>
                  </a:cxn>
                  <a:cxn ang="0">
                    <a:pos x="72902171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65" name="Freeform 54"/>
              <p:cNvSpPr/>
              <p:nvPr>
                <p:custDataLst>
                  <p:tags r:id="rId46"/>
                </p:custDataLst>
              </p:nvPr>
            </p:nvSpPr>
            <p:spPr>
              <a:xfrm rot="-8100000">
                <a:off x="5443728" y="5069568"/>
                <a:ext cx="267404" cy="326403"/>
              </a:xfrm>
              <a:custGeom>
                <a:avLst/>
                <a:gdLst/>
                <a:ahLst/>
                <a:cxnLst>
                  <a:cxn ang="0">
                    <a:pos x="35038409" y="0"/>
                  </a:cxn>
                  <a:cxn ang="0">
                    <a:pos x="8462051" y="28243103"/>
                  </a:cxn>
                  <a:cxn ang="0">
                    <a:pos x="6611050" y="31288335"/>
                  </a:cxn>
                  <a:cxn ang="0">
                    <a:pos x="4231154" y="35246834"/>
                  </a:cxn>
                  <a:cxn ang="0">
                    <a:pos x="2379896" y="39814544"/>
                  </a:cxn>
                  <a:cxn ang="0">
                    <a:pos x="1322107" y="43468437"/>
                  </a:cxn>
                  <a:cxn ang="0">
                    <a:pos x="264319" y="48340753"/>
                  </a:cxn>
                  <a:cxn ang="0">
                    <a:pos x="0" y="53517400"/>
                  </a:cxn>
                  <a:cxn ang="0">
                    <a:pos x="264319" y="58389441"/>
                  </a:cxn>
                  <a:cxn ang="0">
                    <a:pos x="1586683" y="63870694"/>
                  </a:cxn>
                  <a:cxn ang="0">
                    <a:pos x="3173366" y="68133798"/>
                  </a:cxn>
                  <a:cxn ang="0">
                    <a:pos x="5817580" y="73310445"/>
                  </a:cxn>
                  <a:cxn ang="0">
                    <a:pos x="8726627" y="77268943"/>
                  </a:cxn>
                  <a:cxn ang="0">
                    <a:pos x="12428629" y="81227442"/>
                  </a:cxn>
                  <a:cxn ang="0">
                    <a:pos x="16130889" y="83968068"/>
                  </a:cxn>
                  <a:cxn ang="0">
                    <a:pos x="19568573" y="86099759"/>
                  </a:cxn>
                  <a:cxn ang="0">
                    <a:pos x="22741939" y="87317631"/>
                  </a:cxn>
                  <a:cxn ang="0">
                    <a:pos x="26708517" y="88840109"/>
                  </a:cxn>
                  <a:cxn ang="0">
                    <a:pos x="30410777" y="89449321"/>
                  </a:cxn>
                  <a:cxn ang="0">
                    <a:pos x="34641674" y="90058257"/>
                  </a:cxn>
                  <a:cxn ang="0">
                    <a:pos x="38872828" y="89449321"/>
                  </a:cxn>
                  <a:cxn ang="0">
                    <a:pos x="41252724" y="88840109"/>
                  </a:cxn>
                  <a:cxn ang="0">
                    <a:pos x="44161771" y="87926567"/>
                  </a:cxn>
                  <a:cxn ang="0">
                    <a:pos x="46541666" y="87317631"/>
                  </a:cxn>
                  <a:cxn ang="0">
                    <a:pos x="49450456" y="86099759"/>
                  </a:cxn>
                  <a:cxn ang="0">
                    <a:pos x="52888140" y="84272674"/>
                  </a:cxn>
                  <a:cxn ang="0">
                    <a:pos x="55268293" y="82445590"/>
                  </a:cxn>
                  <a:cxn ang="0">
                    <a:pos x="57912507" y="79704964"/>
                  </a:cxn>
                  <a:cxn ang="0">
                    <a:pos x="60821554" y="76355401"/>
                  </a:cxn>
                  <a:cxn ang="0">
                    <a:pos x="62937131" y="73919381"/>
                  </a:cxn>
                  <a:cxn ang="0">
                    <a:pos x="64788132" y="69960606"/>
                  </a:cxn>
                  <a:cxn ang="0">
                    <a:pos x="67168028" y="64479630"/>
                  </a:cxn>
                  <a:cxn ang="0">
                    <a:pos x="68490392" y="58694047"/>
                  </a:cxn>
                  <a:cxn ang="0">
                    <a:pos x="68754711" y="55039878"/>
                  </a:cxn>
                  <a:cxn ang="0">
                    <a:pos x="68754711" y="50776774"/>
                  </a:cxn>
                  <a:cxn ang="0">
                    <a:pos x="68490392" y="47427211"/>
                  </a:cxn>
                  <a:cxn ang="0">
                    <a:pos x="67696922" y="43468437"/>
                  </a:cxn>
                  <a:cxn ang="0">
                    <a:pos x="66374815" y="39509938"/>
                  </a:cxn>
                  <a:cxn ang="0">
                    <a:pos x="65317027" y="36464706"/>
                  </a:cxn>
                  <a:cxn ang="0">
                    <a:pos x="63994662" y="33115143"/>
                  </a:cxn>
                  <a:cxn ang="0">
                    <a:pos x="62143661" y="30983729"/>
                  </a:cxn>
                  <a:cxn ang="0">
                    <a:pos x="59763766" y="28243103"/>
                  </a:cxn>
                  <a:cxn ang="0">
                    <a:pos x="35038409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C6F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066" name="Freeform 55"/>
              <p:cNvSpPr/>
              <p:nvPr>
                <p:custDataLst>
                  <p:tags r:id="rId47"/>
                </p:custDataLst>
              </p:nvPr>
            </p:nvSpPr>
            <p:spPr>
              <a:xfrm rot="2700000">
                <a:off x="5517032" y="5095510"/>
                <a:ext cx="177651" cy="216675"/>
              </a:xfrm>
              <a:custGeom>
                <a:avLst/>
                <a:gdLst/>
                <a:ahLst/>
                <a:cxnLst>
                  <a:cxn ang="0">
                    <a:pos x="15464861" y="0"/>
                  </a:cxn>
                  <a:cxn ang="0">
                    <a:pos x="3734941" y="12445717"/>
                  </a:cxn>
                  <a:cxn ang="0">
                    <a:pos x="2917918" y="13787710"/>
                  </a:cxn>
                  <a:cxn ang="0">
                    <a:pos x="1867385" y="15532099"/>
                  </a:cxn>
                  <a:cxn ang="0">
                    <a:pos x="1050362" y="17544814"/>
                  </a:cxn>
                  <a:cxn ang="0">
                    <a:pos x="583515" y="19155132"/>
                  </a:cxn>
                  <a:cxn ang="0">
                    <a:pos x="116669" y="21302101"/>
                  </a:cxn>
                  <a:cxn ang="0">
                    <a:pos x="0" y="23583325"/>
                  </a:cxn>
                  <a:cxn ang="0">
                    <a:pos x="116669" y="25730294"/>
                  </a:cxn>
                  <a:cxn ang="0">
                    <a:pos x="700355" y="28145588"/>
                  </a:cxn>
                  <a:cxn ang="0">
                    <a:pos x="1400539" y="30024232"/>
                  </a:cxn>
                  <a:cxn ang="0">
                    <a:pos x="2567740" y="32305272"/>
                  </a:cxn>
                  <a:cxn ang="0">
                    <a:pos x="3851610" y="34049844"/>
                  </a:cxn>
                  <a:cxn ang="0">
                    <a:pos x="5485658" y="35794234"/>
                  </a:cxn>
                  <a:cxn ang="0">
                    <a:pos x="7119705" y="37001789"/>
                  </a:cxn>
                  <a:cxn ang="0">
                    <a:pos x="8636913" y="37941203"/>
                  </a:cxn>
                  <a:cxn ang="0">
                    <a:pos x="10037452" y="38477853"/>
                  </a:cxn>
                  <a:cxn ang="0">
                    <a:pos x="11788340" y="39148758"/>
                  </a:cxn>
                  <a:cxn ang="0">
                    <a:pos x="13422216" y="39417267"/>
                  </a:cxn>
                  <a:cxn ang="0">
                    <a:pos x="15289772" y="39685592"/>
                  </a:cxn>
                  <a:cxn ang="0">
                    <a:pos x="17157158" y="39417267"/>
                  </a:cxn>
                  <a:cxn ang="0">
                    <a:pos x="18207690" y="39148758"/>
                  </a:cxn>
                  <a:cxn ang="0">
                    <a:pos x="19491560" y="38746362"/>
                  </a:cxn>
                  <a:cxn ang="0">
                    <a:pos x="20541922" y="38477853"/>
                  </a:cxn>
                  <a:cxn ang="0">
                    <a:pos x="21825792" y="37941203"/>
                  </a:cxn>
                  <a:cxn ang="0">
                    <a:pos x="23343171" y="37136044"/>
                  </a:cxn>
                  <a:cxn ang="0">
                    <a:pos x="24393532" y="36330884"/>
                  </a:cxn>
                  <a:cxn ang="0">
                    <a:pos x="25560733" y="35123329"/>
                  </a:cxn>
                  <a:cxn ang="0">
                    <a:pos x="26844603" y="33647265"/>
                  </a:cxn>
                  <a:cxn ang="0">
                    <a:pos x="27778296" y="32573780"/>
                  </a:cxn>
                  <a:cxn ang="0">
                    <a:pos x="28595320" y="30829208"/>
                  </a:cxn>
                  <a:cxn ang="0">
                    <a:pos x="29645681" y="28413913"/>
                  </a:cxn>
                  <a:cxn ang="0">
                    <a:pos x="30229367" y="25864365"/>
                  </a:cxn>
                  <a:cxn ang="0">
                    <a:pos x="30346036" y="24254230"/>
                  </a:cxn>
                  <a:cxn ang="0">
                    <a:pos x="30346036" y="22375586"/>
                  </a:cxn>
                  <a:cxn ang="0">
                    <a:pos x="30229367" y="20899522"/>
                  </a:cxn>
                  <a:cxn ang="0">
                    <a:pos x="29879190" y="19155132"/>
                  </a:cxn>
                  <a:cxn ang="0">
                    <a:pos x="29295675" y="17410743"/>
                  </a:cxn>
                  <a:cxn ang="0">
                    <a:pos x="28828658" y="16068750"/>
                  </a:cxn>
                  <a:cxn ang="0">
                    <a:pos x="28245142" y="14592686"/>
                  </a:cxn>
                  <a:cxn ang="0">
                    <a:pos x="27428119" y="13653456"/>
                  </a:cxn>
                  <a:cxn ang="0">
                    <a:pos x="26377757" y="12445717"/>
                  </a:cxn>
                  <a:cxn ang="0">
                    <a:pos x="15464861" y="0"/>
                  </a:cxn>
                </a:cxnLst>
                <a:rect l="0" t="0" r="0" b="0"/>
                <a:pathLst>
                  <a:path w="1040" h="1183">
                    <a:moveTo>
                      <a:pt x="530" y="0"/>
                    </a:moveTo>
                    <a:lnTo>
                      <a:pt x="128" y="371"/>
                    </a:lnTo>
                    <a:lnTo>
                      <a:pt x="100" y="411"/>
                    </a:lnTo>
                    <a:lnTo>
                      <a:pt x="64" y="463"/>
                    </a:lnTo>
                    <a:lnTo>
                      <a:pt x="36" y="523"/>
                    </a:lnTo>
                    <a:lnTo>
                      <a:pt x="20" y="571"/>
                    </a:lnTo>
                    <a:lnTo>
                      <a:pt x="4" y="635"/>
                    </a:lnTo>
                    <a:lnTo>
                      <a:pt x="0" y="703"/>
                    </a:lnTo>
                    <a:lnTo>
                      <a:pt x="4" y="767"/>
                    </a:lnTo>
                    <a:lnTo>
                      <a:pt x="24" y="839"/>
                    </a:lnTo>
                    <a:lnTo>
                      <a:pt x="48" y="895"/>
                    </a:lnTo>
                    <a:lnTo>
                      <a:pt x="88" y="963"/>
                    </a:lnTo>
                    <a:lnTo>
                      <a:pt x="132" y="1015"/>
                    </a:lnTo>
                    <a:lnTo>
                      <a:pt x="188" y="1067"/>
                    </a:lnTo>
                    <a:lnTo>
                      <a:pt x="244" y="1103"/>
                    </a:lnTo>
                    <a:lnTo>
                      <a:pt x="296" y="1131"/>
                    </a:lnTo>
                    <a:lnTo>
                      <a:pt x="344" y="1147"/>
                    </a:lnTo>
                    <a:lnTo>
                      <a:pt x="404" y="1167"/>
                    </a:lnTo>
                    <a:lnTo>
                      <a:pt x="460" y="1175"/>
                    </a:lnTo>
                    <a:lnTo>
                      <a:pt x="524" y="1183"/>
                    </a:lnTo>
                    <a:lnTo>
                      <a:pt x="588" y="1175"/>
                    </a:lnTo>
                    <a:lnTo>
                      <a:pt x="624" y="1167"/>
                    </a:lnTo>
                    <a:lnTo>
                      <a:pt x="668" y="1155"/>
                    </a:lnTo>
                    <a:lnTo>
                      <a:pt x="704" y="1147"/>
                    </a:lnTo>
                    <a:lnTo>
                      <a:pt x="748" y="1131"/>
                    </a:lnTo>
                    <a:lnTo>
                      <a:pt x="800" y="1107"/>
                    </a:lnTo>
                    <a:lnTo>
                      <a:pt x="836" y="1083"/>
                    </a:lnTo>
                    <a:lnTo>
                      <a:pt x="876" y="1047"/>
                    </a:lnTo>
                    <a:lnTo>
                      <a:pt x="920" y="1003"/>
                    </a:lnTo>
                    <a:lnTo>
                      <a:pt x="952" y="971"/>
                    </a:lnTo>
                    <a:lnTo>
                      <a:pt x="980" y="919"/>
                    </a:lnTo>
                    <a:lnTo>
                      <a:pt x="1016" y="847"/>
                    </a:lnTo>
                    <a:lnTo>
                      <a:pt x="1036" y="771"/>
                    </a:lnTo>
                    <a:lnTo>
                      <a:pt x="1040" y="723"/>
                    </a:lnTo>
                    <a:lnTo>
                      <a:pt x="1040" y="667"/>
                    </a:lnTo>
                    <a:lnTo>
                      <a:pt x="1036" y="623"/>
                    </a:lnTo>
                    <a:lnTo>
                      <a:pt x="1024" y="571"/>
                    </a:lnTo>
                    <a:lnTo>
                      <a:pt x="1004" y="519"/>
                    </a:lnTo>
                    <a:lnTo>
                      <a:pt x="988" y="479"/>
                    </a:lnTo>
                    <a:lnTo>
                      <a:pt x="968" y="435"/>
                    </a:lnTo>
                    <a:lnTo>
                      <a:pt x="940" y="407"/>
                    </a:lnTo>
                    <a:cubicBezTo>
                      <a:pt x="907" y="370"/>
                      <a:pt x="924" y="371"/>
                      <a:pt x="904" y="371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459FA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6024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8726" y="4185"/>
              <a:ext cx="6471" cy="16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latinLnBrk="1">
                <a:lnSpc>
                  <a:spcPct val="130000"/>
                </a:lnSpc>
              </a:pPr>
              <a:r>
                <a:rPr lang="en-US" altLang="zh-CN" sz="2000" b="1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3.Who is learning Chinese outside China?</a:t>
              </a:r>
            </a:p>
          </p:txBody>
        </p:sp>
        <p:sp>
          <p:nvSpPr>
            <p:cNvPr id="86025" name="MH_Text_1"/>
            <p:cNvSpPr txBox="1"/>
            <p:nvPr>
              <p:custDataLst>
                <p:tags r:id="rId6"/>
              </p:custDataLst>
            </p:nvPr>
          </p:nvSpPr>
          <p:spPr>
            <a:xfrm>
              <a:off x="-21" y="3256"/>
              <a:ext cx="5324" cy="23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latinLnBrk="1">
                <a:lnSpc>
                  <a:spcPct val="130000"/>
                </a:lnSpc>
              </a:pPr>
              <a:r>
                <a:rPr lang="en-US" altLang="zh-CN" sz="2000" b="1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1.Write a composition called</a:t>
              </a:r>
              <a:r>
                <a:rPr lang="en-US" altLang="zh-CN" sz="2000" b="1" i="1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 The future of </a:t>
              </a:r>
            </a:p>
            <a:p>
              <a:pPr latinLnBrk="1">
                <a:lnSpc>
                  <a:spcPct val="130000"/>
                </a:lnSpc>
              </a:pPr>
              <a:r>
                <a:rPr lang="en-US" altLang="zh-CN" sz="2000" b="1" i="1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Chinese.</a:t>
              </a:r>
            </a:p>
          </p:txBody>
        </p:sp>
        <p:sp>
          <p:nvSpPr>
            <p:cNvPr id="86026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9774" y="7146"/>
              <a:ext cx="5423" cy="333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latinLnBrk="1">
                <a:lnSpc>
                  <a:spcPct val="130000"/>
                </a:lnSpc>
              </a:pPr>
              <a:r>
                <a:rPr lang="en-US" altLang="zh-CN" sz="2000" b="1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4. Do you think people will speak Chinese as an international </a:t>
              </a:r>
            </a:p>
            <a:p>
              <a:pPr latinLnBrk="1">
                <a:lnSpc>
                  <a:spcPct val="130000"/>
                </a:lnSpc>
              </a:pPr>
              <a:r>
                <a:rPr lang="en-US" altLang="zh-CN" sz="2000" b="1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language in the future? Why?</a:t>
              </a:r>
            </a:p>
          </p:txBody>
        </p:sp>
      </p:grpSp>
      <p:sp>
        <p:nvSpPr>
          <p:cNvPr id="86020" name="MH_Text_1"/>
          <p:cNvSpPr txBox="1"/>
          <p:nvPr>
            <p:custDataLst>
              <p:tags r:id="rId3"/>
            </p:custDataLst>
          </p:nvPr>
        </p:nvSpPr>
        <p:spPr>
          <a:xfrm>
            <a:off x="273050" y="3851275"/>
            <a:ext cx="2736850" cy="14255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atinLnBrk="1">
              <a:lnSpc>
                <a:spcPct val="13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2.How many people speak Chinese in the world? </a:t>
            </a:r>
          </a:p>
        </p:txBody>
      </p:sp>
      <p:sp>
        <p:nvSpPr>
          <p:cNvPr id="1071" name="KSO_Shape"/>
          <p:cNvSpPr/>
          <p:nvPr>
            <p:custDataLst>
              <p:tags r:id="rId4"/>
            </p:custDataLst>
          </p:nvPr>
        </p:nvSpPr>
        <p:spPr bwMode="auto">
          <a:xfrm>
            <a:off x="7358063" y="168275"/>
            <a:ext cx="500063" cy="571500"/>
          </a:xfrm>
          <a:custGeom>
            <a:avLst/>
            <a:gdLst>
              <a:gd name="T0" fmla="*/ 1442393 w 652"/>
              <a:gd name="T1" fmla="*/ 665321 h 733"/>
              <a:gd name="T2" fmla="*/ 1652904 w 652"/>
              <a:gd name="T3" fmla="*/ 899222 h 733"/>
              <a:gd name="T4" fmla="*/ 943403 w 652"/>
              <a:gd name="T5" fmla="*/ 951201 h 733"/>
              <a:gd name="T6" fmla="*/ 1652904 w 652"/>
              <a:gd name="T7" fmla="*/ 1003179 h 733"/>
              <a:gd name="T8" fmla="*/ 1442393 w 652"/>
              <a:gd name="T9" fmla="*/ 1234482 h 733"/>
              <a:gd name="T10" fmla="*/ 1652904 w 652"/>
              <a:gd name="T11" fmla="*/ 1468383 h 733"/>
              <a:gd name="T12" fmla="*/ 1390415 w 652"/>
              <a:gd name="T13" fmla="*/ 1619120 h 733"/>
              <a:gd name="T14" fmla="*/ 1294255 w 652"/>
              <a:gd name="T15" fmla="*/ 1265668 h 733"/>
              <a:gd name="T16" fmla="*/ 899222 w 652"/>
              <a:gd name="T17" fmla="*/ 1494372 h 733"/>
              <a:gd name="T18" fmla="*/ 1164310 w 652"/>
              <a:gd name="T19" fmla="*/ 1746467 h 733"/>
              <a:gd name="T20" fmla="*/ 899222 w 652"/>
              <a:gd name="T21" fmla="*/ 1905000 h 733"/>
              <a:gd name="T22" fmla="*/ 805661 w 652"/>
              <a:gd name="T23" fmla="*/ 1603527 h 733"/>
              <a:gd name="T24" fmla="*/ 498990 w 652"/>
              <a:gd name="T25" fmla="*/ 1671098 h 733"/>
              <a:gd name="T26" fmla="*/ 805661 w 652"/>
              <a:gd name="T27" fmla="*/ 1034366 h 733"/>
              <a:gd name="T28" fmla="*/ 408028 w 652"/>
              <a:gd name="T29" fmla="*/ 1619120 h 733"/>
              <a:gd name="T30" fmla="*/ 306671 w 652"/>
              <a:gd name="T31" fmla="*/ 1320246 h 733"/>
              <a:gd name="T32" fmla="*/ 0 w 652"/>
              <a:gd name="T33" fmla="*/ 1382619 h 733"/>
              <a:gd name="T34" fmla="*/ 0 w 652"/>
              <a:gd name="T35" fmla="*/ 1083745 h 733"/>
              <a:gd name="T36" fmla="*/ 358649 w 652"/>
              <a:gd name="T37" fmla="*/ 1177306 h 733"/>
              <a:gd name="T38" fmla="*/ 358649 w 652"/>
              <a:gd name="T39" fmla="*/ 725095 h 733"/>
              <a:gd name="T40" fmla="*/ 0 w 652"/>
              <a:gd name="T41" fmla="*/ 810859 h 733"/>
              <a:gd name="T42" fmla="*/ 0 w 652"/>
              <a:gd name="T43" fmla="*/ 519782 h 733"/>
              <a:gd name="T44" fmla="*/ 306671 w 652"/>
              <a:gd name="T45" fmla="*/ 584754 h 733"/>
              <a:gd name="T46" fmla="*/ 408028 w 652"/>
              <a:gd name="T47" fmla="*/ 285880 h 733"/>
              <a:gd name="T48" fmla="*/ 805661 w 652"/>
              <a:gd name="T49" fmla="*/ 870634 h 733"/>
              <a:gd name="T50" fmla="*/ 498990 w 652"/>
              <a:gd name="T51" fmla="*/ 233902 h 733"/>
              <a:gd name="T52" fmla="*/ 805661 w 652"/>
              <a:gd name="T53" fmla="*/ 298874 h 733"/>
              <a:gd name="T54" fmla="*/ 899222 w 652"/>
              <a:gd name="T55" fmla="*/ 0 h 733"/>
              <a:gd name="T56" fmla="*/ 1156513 w 652"/>
              <a:gd name="T57" fmla="*/ 145539 h 733"/>
              <a:gd name="T58" fmla="*/ 899222 w 652"/>
              <a:gd name="T59" fmla="*/ 410628 h 733"/>
              <a:gd name="T60" fmla="*/ 1294255 w 652"/>
              <a:gd name="T61" fmla="*/ 636733 h 733"/>
              <a:gd name="T62" fmla="*/ 1390415 w 652"/>
              <a:gd name="T63" fmla="*/ 285880 h 733"/>
              <a:gd name="T64" fmla="*/ 1652904 w 652"/>
              <a:gd name="T65" fmla="*/ 431419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2" h="733">
                <a:moveTo>
                  <a:pt x="652" y="200"/>
                </a:moveTo>
                <a:lnTo>
                  <a:pt x="555" y="256"/>
                </a:lnTo>
                <a:lnTo>
                  <a:pt x="652" y="312"/>
                </a:lnTo>
                <a:lnTo>
                  <a:pt x="636" y="346"/>
                </a:lnTo>
                <a:lnTo>
                  <a:pt x="517" y="279"/>
                </a:lnTo>
                <a:lnTo>
                  <a:pt x="363" y="366"/>
                </a:lnTo>
                <a:lnTo>
                  <a:pt x="517" y="453"/>
                </a:lnTo>
                <a:lnTo>
                  <a:pt x="636" y="386"/>
                </a:lnTo>
                <a:lnTo>
                  <a:pt x="652" y="417"/>
                </a:lnTo>
                <a:lnTo>
                  <a:pt x="555" y="475"/>
                </a:lnTo>
                <a:lnTo>
                  <a:pt x="652" y="532"/>
                </a:lnTo>
                <a:lnTo>
                  <a:pt x="636" y="565"/>
                </a:lnTo>
                <a:lnTo>
                  <a:pt x="535" y="508"/>
                </a:lnTo>
                <a:lnTo>
                  <a:pt x="535" y="623"/>
                </a:lnTo>
                <a:lnTo>
                  <a:pt x="498" y="623"/>
                </a:lnTo>
                <a:lnTo>
                  <a:pt x="498" y="487"/>
                </a:lnTo>
                <a:lnTo>
                  <a:pt x="346" y="398"/>
                </a:lnTo>
                <a:lnTo>
                  <a:pt x="346" y="575"/>
                </a:lnTo>
                <a:lnTo>
                  <a:pt x="465" y="643"/>
                </a:lnTo>
                <a:lnTo>
                  <a:pt x="448" y="672"/>
                </a:lnTo>
                <a:lnTo>
                  <a:pt x="346" y="617"/>
                </a:lnTo>
                <a:lnTo>
                  <a:pt x="346" y="733"/>
                </a:lnTo>
                <a:lnTo>
                  <a:pt x="310" y="733"/>
                </a:lnTo>
                <a:lnTo>
                  <a:pt x="310" y="617"/>
                </a:lnTo>
                <a:lnTo>
                  <a:pt x="208" y="672"/>
                </a:lnTo>
                <a:lnTo>
                  <a:pt x="192" y="643"/>
                </a:lnTo>
                <a:lnTo>
                  <a:pt x="310" y="575"/>
                </a:lnTo>
                <a:lnTo>
                  <a:pt x="310" y="398"/>
                </a:lnTo>
                <a:lnTo>
                  <a:pt x="157" y="487"/>
                </a:lnTo>
                <a:lnTo>
                  <a:pt x="157" y="623"/>
                </a:lnTo>
                <a:lnTo>
                  <a:pt x="118" y="623"/>
                </a:lnTo>
                <a:lnTo>
                  <a:pt x="118" y="508"/>
                </a:lnTo>
                <a:lnTo>
                  <a:pt x="19" y="565"/>
                </a:lnTo>
                <a:lnTo>
                  <a:pt x="0" y="532"/>
                </a:lnTo>
                <a:lnTo>
                  <a:pt x="101" y="475"/>
                </a:lnTo>
                <a:lnTo>
                  <a:pt x="0" y="417"/>
                </a:lnTo>
                <a:lnTo>
                  <a:pt x="19" y="386"/>
                </a:lnTo>
                <a:lnTo>
                  <a:pt x="138" y="453"/>
                </a:lnTo>
                <a:lnTo>
                  <a:pt x="290" y="366"/>
                </a:lnTo>
                <a:lnTo>
                  <a:pt x="138" y="279"/>
                </a:lnTo>
                <a:lnTo>
                  <a:pt x="19" y="346"/>
                </a:lnTo>
                <a:lnTo>
                  <a:pt x="0" y="312"/>
                </a:lnTo>
                <a:lnTo>
                  <a:pt x="101" y="256"/>
                </a:lnTo>
                <a:lnTo>
                  <a:pt x="0" y="200"/>
                </a:lnTo>
                <a:lnTo>
                  <a:pt x="19" y="166"/>
                </a:lnTo>
                <a:lnTo>
                  <a:pt x="118" y="225"/>
                </a:lnTo>
                <a:lnTo>
                  <a:pt x="118" y="110"/>
                </a:lnTo>
                <a:lnTo>
                  <a:pt x="157" y="110"/>
                </a:lnTo>
                <a:lnTo>
                  <a:pt x="157" y="245"/>
                </a:lnTo>
                <a:lnTo>
                  <a:pt x="310" y="335"/>
                </a:lnTo>
                <a:lnTo>
                  <a:pt x="310" y="158"/>
                </a:lnTo>
                <a:lnTo>
                  <a:pt x="192" y="90"/>
                </a:lnTo>
                <a:lnTo>
                  <a:pt x="208" y="56"/>
                </a:lnTo>
                <a:lnTo>
                  <a:pt x="310" y="115"/>
                </a:lnTo>
                <a:lnTo>
                  <a:pt x="310" y="0"/>
                </a:lnTo>
                <a:lnTo>
                  <a:pt x="346" y="0"/>
                </a:lnTo>
                <a:lnTo>
                  <a:pt x="346" y="115"/>
                </a:lnTo>
                <a:lnTo>
                  <a:pt x="445" y="56"/>
                </a:lnTo>
                <a:lnTo>
                  <a:pt x="465" y="90"/>
                </a:lnTo>
                <a:lnTo>
                  <a:pt x="346" y="158"/>
                </a:lnTo>
                <a:lnTo>
                  <a:pt x="346" y="335"/>
                </a:lnTo>
                <a:lnTo>
                  <a:pt x="498" y="245"/>
                </a:lnTo>
                <a:lnTo>
                  <a:pt x="498" y="110"/>
                </a:lnTo>
                <a:lnTo>
                  <a:pt x="535" y="110"/>
                </a:lnTo>
                <a:lnTo>
                  <a:pt x="535" y="225"/>
                </a:lnTo>
                <a:lnTo>
                  <a:pt x="636" y="166"/>
                </a:lnTo>
                <a:lnTo>
                  <a:pt x="652" y="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>
            <a:off x="1273175" y="2068513"/>
            <a:ext cx="6870700" cy="1535113"/>
          </a:xfrm>
          <a:custGeom>
            <a:avLst/>
            <a:gdLst>
              <a:gd name="connsiteX0" fmla="*/ 1154681 w 2309360"/>
              <a:gd name="connsiteY0" fmla="*/ 0 h 1666434"/>
              <a:gd name="connsiteX1" fmla="*/ 1530338 w 2309360"/>
              <a:gd name="connsiteY1" fmla="*/ 360555 h 1666434"/>
              <a:gd name="connsiteX2" fmla="*/ 2309360 w 2309360"/>
              <a:gd name="connsiteY2" fmla="*/ 360555 h 1666434"/>
              <a:gd name="connsiteX3" fmla="*/ 2309360 w 2309360"/>
              <a:gd name="connsiteY3" fmla="*/ 1666434 h 1666434"/>
              <a:gd name="connsiteX4" fmla="*/ 0 w 2309360"/>
              <a:gd name="connsiteY4" fmla="*/ 1666434 h 1666434"/>
              <a:gd name="connsiteX5" fmla="*/ 0 w 2309360"/>
              <a:gd name="connsiteY5" fmla="*/ 360555 h 1666434"/>
              <a:gd name="connsiteX6" fmla="*/ 779023 w 2309360"/>
              <a:gd name="connsiteY6" fmla="*/ 360555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1154681" y="0"/>
                </a:moveTo>
                <a:lnTo>
                  <a:pt x="1530338" y="360555"/>
                </a:lnTo>
                <a:lnTo>
                  <a:pt x="2309360" y="360555"/>
                </a:lnTo>
                <a:lnTo>
                  <a:pt x="2309360" y="1666434"/>
                </a:lnTo>
                <a:lnTo>
                  <a:pt x="0" y="1666434"/>
                </a:lnTo>
                <a:lnTo>
                  <a:pt x="0" y="360555"/>
                </a:lnTo>
                <a:lnTo>
                  <a:pt x="779023" y="360555"/>
                </a:lnTo>
                <a:close/>
              </a:path>
            </a:pathLst>
          </a:custGeom>
          <a:noFill/>
          <a:ln w="1905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036A92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ea"/>
              </a:rPr>
              <a:t>Please modify your composition and make it  perfect .</a:t>
            </a: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grpSp>
        <p:nvGrpSpPr>
          <p:cNvPr id="88085" name="组合 26"/>
          <p:cNvGrpSpPr/>
          <p:nvPr/>
        </p:nvGrpSpPr>
        <p:grpSpPr>
          <a:xfrm>
            <a:off x="4367213" y="2066925"/>
            <a:ext cx="708025" cy="641350"/>
            <a:chOff x="6683" y="3443"/>
            <a:chExt cx="1114" cy="1008"/>
          </a:xfrm>
        </p:grpSpPr>
        <p:sp>
          <p:nvSpPr>
            <p:cNvPr id="6" name="MH_Other_2"/>
            <p:cNvSpPr/>
            <p:nvPr>
              <p:custDataLst>
                <p:tags r:id="rId7"/>
              </p:custDataLst>
            </p:nvPr>
          </p:nvSpPr>
          <p:spPr>
            <a:xfrm>
              <a:off x="6683" y="3443"/>
              <a:ext cx="1114" cy="100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MH_Other_3"/>
            <p:cNvSpPr/>
            <p:nvPr>
              <p:custDataLst>
                <p:tags r:id="rId8"/>
              </p:custDataLst>
            </p:nvPr>
          </p:nvSpPr>
          <p:spPr>
            <a:xfrm>
              <a:off x="6915" y="3742"/>
              <a:ext cx="619" cy="427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8086" name="组合 27"/>
          <p:cNvGrpSpPr/>
          <p:nvPr/>
        </p:nvGrpSpPr>
        <p:grpSpPr>
          <a:xfrm>
            <a:off x="4330700" y="4991100"/>
            <a:ext cx="739775" cy="657225"/>
            <a:chOff x="6684" y="7817"/>
            <a:chExt cx="1166" cy="1036"/>
          </a:xfrm>
        </p:grpSpPr>
        <p:sp>
          <p:nvSpPr>
            <p:cNvPr id="14" name="MH_Other_4"/>
            <p:cNvSpPr/>
            <p:nvPr>
              <p:custDataLst>
                <p:tags r:id="rId5"/>
              </p:custDataLst>
            </p:nvPr>
          </p:nvSpPr>
          <p:spPr>
            <a:xfrm flipV="1">
              <a:off x="6684" y="7817"/>
              <a:ext cx="1166" cy="103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090" name="MH_Other_5"/>
            <p:cNvSpPr/>
            <p:nvPr>
              <p:custDataLst>
                <p:tags r:id="rId6"/>
              </p:custDataLst>
            </p:nvPr>
          </p:nvSpPr>
          <p:spPr>
            <a:xfrm>
              <a:off x="6975" y="8192"/>
              <a:ext cx="581" cy="287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7" y="3"/>
                </a:cxn>
                <a:cxn ang="0">
                  <a:pos x="37" y="16"/>
                </a:cxn>
                <a:cxn ang="0">
                  <a:pos x="23" y="16"/>
                </a:cxn>
                <a:cxn ang="0">
                  <a:pos x="23" y="17"/>
                </a:cxn>
                <a:cxn ang="0">
                  <a:pos x="24" y="17"/>
                </a:cxn>
                <a:cxn ang="0">
                  <a:pos x="26" y="17"/>
                </a:cxn>
                <a:cxn ang="0">
                  <a:pos x="27" y="17"/>
                </a:cxn>
                <a:cxn ang="0">
                  <a:pos x="28" y="17"/>
                </a:cxn>
                <a:cxn ang="0">
                  <a:pos x="29" y="17"/>
                </a:cxn>
                <a:cxn ang="0">
                  <a:pos x="30" y="18"/>
                </a:cxn>
                <a:cxn ang="0">
                  <a:pos x="31" y="18"/>
                </a:cxn>
                <a:cxn ang="0">
                  <a:pos x="32" y="19"/>
                </a:cxn>
                <a:cxn ang="0">
                  <a:pos x="6" y="18"/>
                </a:cxn>
                <a:cxn ang="0">
                  <a:pos x="7" y="18"/>
                </a:cxn>
                <a:cxn ang="0">
                  <a:pos x="8" y="18"/>
                </a:cxn>
                <a:cxn ang="0">
                  <a:pos x="9" y="17"/>
                </a:cxn>
                <a:cxn ang="0">
                  <a:pos x="10" y="17"/>
                </a:cxn>
                <a:cxn ang="0">
                  <a:pos x="11" y="17"/>
                </a:cxn>
                <a:cxn ang="0">
                  <a:pos x="12" y="17"/>
                </a:cxn>
                <a:cxn ang="0">
                  <a:pos x="13" y="17"/>
                </a:cxn>
                <a:cxn ang="0">
                  <a:pos x="15" y="17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0" y="2"/>
                </a:cxn>
                <a:cxn ang="0">
                  <a:pos x="39" y="19"/>
                </a:cxn>
                <a:cxn ang="0">
                  <a:pos x="55" y="0"/>
                </a:cxn>
                <a:cxn ang="0">
                  <a:pos x="39" y="19"/>
                </a:cxn>
                <a:cxn ang="0">
                  <a:pos x="53" y="2"/>
                </a:cxn>
                <a:cxn ang="0">
                  <a:pos x="41" y="4"/>
                </a:cxn>
                <a:cxn ang="0">
                  <a:pos x="41" y="5"/>
                </a:cxn>
                <a:cxn ang="0">
                  <a:pos x="53" y="6"/>
                </a:cxn>
                <a:cxn ang="0">
                  <a:pos x="41" y="5"/>
                </a:cxn>
                <a:cxn ang="0">
                  <a:pos x="45" y="8"/>
                </a:cxn>
                <a:cxn ang="0">
                  <a:pos x="41" y="9"/>
                </a:cxn>
                <a:cxn ang="0">
                  <a:pos x="41" y="10"/>
                </a:cxn>
                <a:cxn ang="0">
                  <a:pos x="45" y="12"/>
                </a:cxn>
                <a:cxn ang="0">
                  <a:pos x="41" y="10"/>
                </a:cxn>
                <a:cxn ang="0">
                  <a:pos x="3" y="4"/>
                </a:cxn>
                <a:cxn ang="0">
                  <a:pos x="34" y="15"/>
                </a:cxn>
              </a:cxnLst>
              <a:rect l="0" t="0" r="0" b="0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MH_SubTitle_4"/>
          <p:cNvSpPr/>
          <p:nvPr>
            <p:custDataLst>
              <p:tags r:id="rId3"/>
            </p:custDataLst>
          </p:nvPr>
        </p:nvSpPr>
        <p:spPr>
          <a:xfrm>
            <a:off x="1254125" y="4016375"/>
            <a:ext cx="6889750" cy="1625600"/>
          </a:xfrm>
          <a:custGeom>
            <a:avLst/>
            <a:gdLst>
              <a:gd name="connsiteX0" fmla="*/ 0 w 2309360"/>
              <a:gd name="connsiteY0" fmla="*/ 0 h 1666434"/>
              <a:gd name="connsiteX1" fmla="*/ 2309360 w 2309360"/>
              <a:gd name="connsiteY1" fmla="*/ 0 h 1666434"/>
              <a:gd name="connsiteX2" fmla="*/ 2309360 w 2309360"/>
              <a:gd name="connsiteY2" fmla="*/ 1305879 h 1666434"/>
              <a:gd name="connsiteX3" fmla="*/ 1530338 w 2309360"/>
              <a:gd name="connsiteY3" fmla="*/ 1305879 h 1666434"/>
              <a:gd name="connsiteX4" fmla="*/ 1154681 w 2309360"/>
              <a:gd name="connsiteY4" fmla="*/ 1666434 h 1666434"/>
              <a:gd name="connsiteX5" fmla="*/ 779023 w 2309360"/>
              <a:gd name="connsiteY5" fmla="*/ 1305879 h 1666434"/>
              <a:gd name="connsiteX6" fmla="*/ 0 w 2309360"/>
              <a:gd name="connsiteY6" fmla="*/ 1305879 h 16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360" h="1666434">
                <a:moveTo>
                  <a:pt x="0" y="0"/>
                </a:moveTo>
                <a:lnTo>
                  <a:pt x="2309360" y="0"/>
                </a:lnTo>
                <a:lnTo>
                  <a:pt x="2309360" y="1305879"/>
                </a:lnTo>
                <a:lnTo>
                  <a:pt x="1530338" y="1305879"/>
                </a:lnTo>
                <a:lnTo>
                  <a:pt x="1154681" y="1666434"/>
                </a:lnTo>
                <a:lnTo>
                  <a:pt x="779023" y="1305879"/>
                </a:lnTo>
                <a:lnTo>
                  <a:pt x="0" y="1305879"/>
                </a:lnTo>
                <a:close/>
              </a:path>
            </a:pathLst>
          </a:custGeom>
          <a:noFill/>
          <a:ln w="1905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900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36A92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Please collect  information  about other languages you're  interested to share with your classmates.</a:t>
            </a:r>
          </a:p>
        </p:txBody>
      </p:sp>
      <p:sp>
        <p:nvSpPr>
          <p:cNvPr id="88088" name="文本框 23"/>
          <p:cNvSpPr txBox="1"/>
          <p:nvPr>
            <p:custDataLst>
              <p:tags r:id="rId4"/>
            </p:custDataLst>
          </p:nvPr>
        </p:nvSpPr>
        <p:spPr>
          <a:xfrm>
            <a:off x="2692400" y="1320800"/>
            <a:ext cx="4138613" cy="9080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/>
          <a:p>
            <a:pPr>
              <a:lnSpc>
                <a:spcPct val="90000"/>
              </a:lnSpc>
            </a:pPr>
            <a:r>
              <a:rPr lang="en-US" altLang="zh-CN" sz="4800" dirty="0">
                <a:solidFill>
                  <a:srgbClr val="036A92"/>
                </a:solidFill>
                <a:latin typeface="Elephant" panose="02020904090505020303" charset="0"/>
                <a:ea typeface="黑体" panose="02010609060101010101" pitchFamily="49" charset="-122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0013" y="2282825"/>
            <a:ext cx="6210300" cy="1566863"/>
          </a:xfr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8000" b="0" kern="1200" dirty="0">
                <a:solidFill>
                  <a:schemeClr val="bg2">
                    <a:lumMod val="50000"/>
                  </a:schemeClr>
                </a:solidFill>
                <a:latin typeface="Lucida Calligraphy" panose="03010101010101010101" pitchFamily="66" charset="0"/>
                <a:ea typeface="+mj-ea"/>
                <a:cs typeface="+mj-cs"/>
              </a:rPr>
              <a:t>Thank  you 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Box 31"/>
          <p:cNvSpPr txBox="1"/>
          <p:nvPr>
            <p:custDataLst>
              <p:tags r:id="rId2"/>
            </p:custDataLst>
          </p:nvPr>
        </p:nvSpPr>
        <p:spPr>
          <a:xfrm>
            <a:off x="511175" y="2397125"/>
            <a:ext cx="2865438" cy="187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1.Get the main idea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   of  this passage.</a:t>
            </a:r>
          </a:p>
        </p:txBody>
      </p:sp>
      <p:sp>
        <p:nvSpPr>
          <p:cNvPr id="69" name="TextBox 31"/>
          <p:cNvSpPr txBox="1"/>
          <p:nvPr>
            <p:custDataLst>
              <p:tags r:id="rId3"/>
            </p:custDataLst>
          </p:nvPr>
        </p:nvSpPr>
        <p:spPr>
          <a:xfrm>
            <a:off x="5719763" y="2397125"/>
            <a:ext cx="3138487" cy="1960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2. Get key language points in this passage.</a:t>
            </a:r>
          </a:p>
        </p:txBody>
      </p:sp>
      <p:sp>
        <p:nvSpPr>
          <p:cNvPr id="32" name="任意多边形 31"/>
          <p:cNvSpPr/>
          <p:nvPr>
            <p:custDataLst>
              <p:tags r:id="rId4"/>
            </p:custDataLst>
          </p:nvPr>
        </p:nvSpPr>
        <p:spPr>
          <a:xfrm rot="2522114">
            <a:off x="5356225" y="3606800"/>
            <a:ext cx="192088" cy="373063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任意多边形 33"/>
          <p:cNvSpPr/>
          <p:nvPr>
            <p:custDataLst>
              <p:tags r:id="rId5"/>
            </p:custDataLst>
          </p:nvPr>
        </p:nvSpPr>
        <p:spPr>
          <a:xfrm rot="19012561">
            <a:off x="3244850" y="3590925"/>
            <a:ext cx="200025" cy="434975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18"/>
          <p:cNvSpPr/>
          <p:nvPr>
            <p:custDataLst>
              <p:tags r:id="rId6"/>
            </p:custDataLst>
          </p:nvPr>
        </p:nvSpPr>
        <p:spPr>
          <a:xfrm>
            <a:off x="3060700" y="3551238"/>
            <a:ext cx="2638425" cy="1327150"/>
          </a:xfrm>
          <a:custGeom>
            <a:avLst/>
            <a:gdLst/>
            <a:ahLst/>
            <a:cxnLst/>
            <a:rect l="l" t="t" r="r" b="b"/>
            <a:pathLst>
              <a:path w="6552728" h="3789040">
                <a:moveTo>
                  <a:pt x="3276364" y="0"/>
                </a:moveTo>
                <a:cubicBezTo>
                  <a:pt x="5085850" y="0"/>
                  <a:pt x="6552728" y="1466878"/>
                  <a:pt x="6552728" y="3276364"/>
                </a:cubicBezTo>
                <a:cubicBezTo>
                  <a:pt x="6552728" y="3450792"/>
                  <a:pt x="6539098" y="3622036"/>
                  <a:pt x="6512527" y="3789040"/>
                </a:cubicBezTo>
                <a:lnTo>
                  <a:pt x="5535623" y="3789040"/>
                </a:lnTo>
                <a:cubicBezTo>
                  <a:pt x="5553690" y="3674839"/>
                  <a:pt x="5562811" y="3557773"/>
                  <a:pt x="5562811" y="3438575"/>
                </a:cubicBezTo>
                <a:cubicBezTo>
                  <a:pt x="5562811" y="2175805"/>
                  <a:pt x="4539134" y="1152128"/>
                  <a:pt x="3276364" y="1152128"/>
                </a:cubicBezTo>
                <a:cubicBezTo>
                  <a:pt x="2013594" y="1152128"/>
                  <a:pt x="989917" y="2175805"/>
                  <a:pt x="989917" y="3438575"/>
                </a:cubicBezTo>
                <a:cubicBezTo>
                  <a:pt x="989917" y="3557773"/>
                  <a:pt x="999038" y="3674839"/>
                  <a:pt x="1017105" y="3789040"/>
                </a:cubicBezTo>
                <a:lnTo>
                  <a:pt x="40201" y="3789040"/>
                </a:lnTo>
                <a:cubicBezTo>
                  <a:pt x="13631" y="3622036"/>
                  <a:pt x="0" y="3450792"/>
                  <a:pt x="0" y="3276364"/>
                </a:cubicBezTo>
                <a:cubicBezTo>
                  <a:pt x="0" y="1466878"/>
                  <a:pt x="1466878" y="0"/>
                  <a:pt x="327636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18"/>
          <p:cNvSpPr/>
          <p:nvPr>
            <p:custDataLst>
              <p:tags r:id="rId7"/>
            </p:custDataLst>
          </p:nvPr>
        </p:nvSpPr>
        <p:spPr>
          <a:xfrm>
            <a:off x="3146425" y="3635375"/>
            <a:ext cx="2465388" cy="1238250"/>
          </a:xfrm>
          <a:custGeom>
            <a:avLst/>
            <a:gdLst/>
            <a:ahLst/>
            <a:cxnLst/>
            <a:rect l="l" t="t" r="r" b="b"/>
            <a:pathLst>
              <a:path w="6120680" h="3539213">
                <a:moveTo>
                  <a:pt x="3060340" y="0"/>
                </a:moveTo>
                <a:cubicBezTo>
                  <a:pt x="4750520" y="0"/>
                  <a:pt x="6120680" y="1370161"/>
                  <a:pt x="6120680" y="3060340"/>
                </a:cubicBezTo>
                <a:cubicBezTo>
                  <a:pt x="6120680" y="3223267"/>
                  <a:pt x="6107949" y="3383220"/>
                  <a:pt x="6083130" y="3539213"/>
                </a:cubicBezTo>
                <a:lnTo>
                  <a:pt x="5462282" y="3539213"/>
                </a:lnTo>
                <a:cubicBezTo>
                  <a:pt x="5481168" y="3419369"/>
                  <a:pt x="5490610" y="3296541"/>
                  <a:pt x="5490610" y="3171507"/>
                </a:cubicBezTo>
                <a:cubicBezTo>
                  <a:pt x="5490610" y="1829306"/>
                  <a:pt x="4402541" y="741237"/>
                  <a:pt x="3060340" y="741237"/>
                </a:cubicBezTo>
                <a:cubicBezTo>
                  <a:pt x="1718139" y="741237"/>
                  <a:pt x="630070" y="1829306"/>
                  <a:pt x="630070" y="3171507"/>
                </a:cubicBezTo>
                <a:cubicBezTo>
                  <a:pt x="630070" y="3296541"/>
                  <a:pt x="639513" y="3419369"/>
                  <a:pt x="658398" y="3539213"/>
                </a:cubicBezTo>
                <a:lnTo>
                  <a:pt x="37550" y="3539213"/>
                </a:lnTo>
                <a:cubicBezTo>
                  <a:pt x="12732" y="3383220"/>
                  <a:pt x="0" y="3223267"/>
                  <a:pt x="0" y="3060340"/>
                </a:cubicBezTo>
                <a:cubicBezTo>
                  <a:pt x="0" y="1370161"/>
                  <a:pt x="1370161" y="0"/>
                  <a:pt x="306034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21" name="TextBox 42"/>
          <p:cNvSpPr txBox="1"/>
          <p:nvPr>
            <p:custDataLst>
              <p:tags r:id="rId8"/>
            </p:custDataLst>
          </p:nvPr>
        </p:nvSpPr>
        <p:spPr>
          <a:xfrm>
            <a:off x="3481388" y="4314825"/>
            <a:ext cx="1795462" cy="425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Students</a:t>
            </a:r>
          </a:p>
        </p:txBody>
      </p:sp>
      <p:grpSp>
        <p:nvGrpSpPr>
          <p:cNvPr id="64522" name="组合 4"/>
          <p:cNvGrpSpPr/>
          <p:nvPr/>
        </p:nvGrpSpPr>
        <p:grpSpPr>
          <a:xfrm>
            <a:off x="1366838" y="620713"/>
            <a:ext cx="5480050" cy="1393825"/>
            <a:chOff x="2153" y="978"/>
            <a:chExt cx="8629" cy="2194"/>
          </a:xfrm>
        </p:grpSpPr>
        <p:sp>
          <p:nvSpPr>
            <p:cNvPr id="7" name="文本框 6"/>
            <p:cNvSpPr txBox="1"/>
            <p:nvPr/>
          </p:nvSpPr>
          <p:spPr>
            <a:xfrm>
              <a:off x="4232" y="1524"/>
              <a:ext cx="6550" cy="1102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3200" b="1" i="0" baseline="0"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1">
                  <a:ln>
                    <a:noFill/>
                  </a:ln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Learning aims</a:t>
              </a:r>
            </a:p>
          </p:txBody>
        </p:sp>
        <p:pic>
          <p:nvPicPr>
            <p:cNvPr id="88071" name="图片 8" descr="t0182410603a28752d6"/>
            <p:cNvPicPr>
              <a:picLocks noChangeAspect="1"/>
            </p:cNvPicPr>
            <p:nvPr/>
          </p:nvPicPr>
          <p:blipFill>
            <a:blip r:embed="rId11" cstate="email"/>
            <a:srcRect t="-2386" r="-2126" b="-6038"/>
            <a:stretch>
              <a:fillRect/>
            </a:stretch>
          </p:blipFill>
          <p:spPr>
            <a:xfrm>
              <a:off x="2153" y="978"/>
              <a:ext cx="2289" cy="2194"/>
            </a:xfrm>
            <a:prstGeom prst="ellipse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1"/>
          <p:cNvSpPr txBox="1"/>
          <p:nvPr>
            <p:custDataLst>
              <p:tags r:id="rId2"/>
            </p:custDataLst>
          </p:nvPr>
        </p:nvSpPr>
        <p:spPr>
          <a:xfrm>
            <a:off x="2898775" y="1795463"/>
            <a:ext cx="3344863" cy="1168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2. Get key language points in this passage.</a:t>
            </a:r>
          </a:p>
        </p:txBody>
      </p:sp>
      <p:sp>
        <p:nvSpPr>
          <p:cNvPr id="65540" name="TextBox 31"/>
          <p:cNvSpPr txBox="1"/>
          <p:nvPr>
            <p:custDataLst>
              <p:tags r:id="rId3"/>
            </p:custDataLst>
          </p:nvPr>
        </p:nvSpPr>
        <p:spPr>
          <a:xfrm>
            <a:off x="376238" y="3133725"/>
            <a:ext cx="2298700" cy="2162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1.Get the main idea of  this passage.</a:t>
            </a:r>
          </a:p>
        </p:txBody>
      </p:sp>
      <p:sp>
        <p:nvSpPr>
          <p:cNvPr id="23" name="TextBox 31"/>
          <p:cNvSpPr txBox="1"/>
          <p:nvPr>
            <p:custDataLst>
              <p:tags r:id="rId4"/>
            </p:custDataLst>
          </p:nvPr>
        </p:nvSpPr>
        <p:spPr>
          <a:xfrm>
            <a:off x="6113463" y="3165475"/>
            <a:ext cx="2632075" cy="2451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3.Extend the bankgroud knowledge about English .</a:t>
            </a:r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 rot="4502113">
            <a:off x="5721350" y="4268788"/>
            <a:ext cx="192088" cy="373063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任意多边形 33"/>
          <p:cNvSpPr/>
          <p:nvPr>
            <p:custDataLst>
              <p:tags r:id="rId6"/>
            </p:custDataLst>
          </p:nvPr>
        </p:nvSpPr>
        <p:spPr>
          <a:xfrm rot="17092560">
            <a:off x="2809875" y="4310063"/>
            <a:ext cx="200025" cy="434975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18"/>
          <p:cNvSpPr/>
          <p:nvPr>
            <p:custDataLst>
              <p:tags r:id="rId7"/>
            </p:custDataLst>
          </p:nvPr>
        </p:nvSpPr>
        <p:spPr>
          <a:xfrm>
            <a:off x="3060700" y="3551238"/>
            <a:ext cx="2638425" cy="1327150"/>
          </a:xfrm>
          <a:custGeom>
            <a:avLst/>
            <a:gdLst/>
            <a:ahLst/>
            <a:cxnLst/>
            <a:rect l="l" t="t" r="r" b="b"/>
            <a:pathLst>
              <a:path w="6552728" h="3789040">
                <a:moveTo>
                  <a:pt x="3276364" y="0"/>
                </a:moveTo>
                <a:cubicBezTo>
                  <a:pt x="5085850" y="0"/>
                  <a:pt x="6552728" y="1466878"/>
                  <a:pt x="6552728" y="3276364"/>
                </a:cubicBezTo>
                <a:cubicBezTo>
                  <a:pt x="6552728" y="3450792"/>
                  <a:pt x="6539098" y="3622036"/>
                  <a:pt x="6512527" y="3789040"/>
                </a:cubicBezTo>
                <a:lnTo>
                  <a:pt x="5535623" y="3789040"/>
                </a:lnTo>
                <a:cubicBezTo>
                  <a:pt x="5553690" y="3674839"/>
                  <a:pt x="5562811" y="3557773"/>
                  <a:pt x="5562811" y="3438575"/>
                </a:cubicBezTo>
                <a:cubicBezTo>
                  <a:pt x="5562811" y="2175805"/>
                  <a:pt x="4539134" y="1152128"/>
                  <a:pt x="3276364" y="1152128"/>
                </a:cubicBezTo>
                <a:cubicBezTo>
                  <a:pt x="2013594" y="1152128"/>
                  <a:pt x="989917" y="2175805"/>
                  <a:pt x="989917" y="3438575"/>
                </a:cubicBezTo>
                <a:cubicBezTo>
                  <a:pt x="989917" y="3557773"/>
                  <a:pt x="999038" y="3674839"/>
                  <a:pt x="1017105" y="3789040"/>
                </a:cubicBezTo>
                <a:lnTo>
                  <a:pt x="40201" y="3789040"/>
                </a:lnTo>
                <a:cubicBezTo>
                  <a:pt x="13631" y="3622036"/>
                  <a:pt x="0" y="3450792"/>
                  <a:pt x="0" y="3276364"/>
                </a:cubicBezTo>
                <a:cubicBezTo>
                  <a:pt x="0" y="1466878"/>
                  <a:pt x="1466878" y="0"/>
                  <a:pt x="327636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18"/>
          <p:cNvSpPr/>
          <p:nvPr>
            <p:custDataLst>
              <p:tags r:id="rId8"/>
            </p:custDataLst>
          </p:nvPr>
        </p:nvSpPr>
        <p:spPr>
          <a:xfrm>
            <a:off x="3146425" y="3635375"/>
            <a:ext cx="2465388" cy="1238250"/>
          </a:xfrm>
          <a:custGeom>
            <a:avLst/>
            <a:gdLst/>
            <a:ahLst/>
            <a:cxnLst/>
            <a:rect l="l" t="t" r="r" b="b"/>
            <a:pathLst>
              <a:path w="6120680" h="3539213">
                <a:moveTo>
                  <a:pt x="3060340" y="0"/>
                </a:moveTo>
                <a:cubicBezTo>
                  <a:pt x="4750520" y="0"/>
                  <a:pt x="6120680" y="1370161"/>
                  <a:pt x="6120680" y="3060340"/>
                </a:cubicBezTo>
                <a:cubicBezTo>
                  <a:pt x="6120680" y="3223267"/>
                  <a:pt x="6107949" y="3383220"/>
                  <a:pt x="6083130" y="3539213"/>
                </a:cubicBezTo>
                <a:lnTo>
                  <a:pt x="5462282" y="3539213"/>
                </a:lnTo>
                <a:cubicBezTo>
                  <a:pt x="5481168" y="3419369"/>
                  <a:pt x="5490610" y="3296541"/>
                  <a:pt x="5490610" y="3171507"/>
                </a:cubicBezTo>
                <a:cubicBezTo>
                  <a:pt x="5490610" y="1829306"/>
                  <a:pt x="4402541" y="741237"/>
                  <a:pt x="3060340" y="741237"/>
                </a:cubicBezTo>
                <a:cubicBezTo>
                  <a:pt x="1718139" y="741237"/>
                  <a:pt x="630070" y="1829306"/>
                  <a:pt x="630070" y="3171507"/>
                </a:cubicBezTo>
                <a:cubicBezTo>
                  <a:pt x="630070" y="3296541"/>
                  <a:pt x="639513" y="3419369"/>
                  <a:pt x="658398" y="3539213"/>
                </a:cubicBezTo>
                <a:lnTo>
                  <a:pt x="37550" y="3539213"/>
                </a:lnTo>
                <a:cubicBezTo>
                  <a:pt x="12732" y="3383220"/>
                  <a:pt x="0" y="3223267"/>
                  <a:pt x="0" y="3060340"/>
                </a:cubicBezTo>
                <a:cubicBezTo>
                  <a:pt x="0" y="1370161"/>
                  <a:pt x="1370161" y="0"/>
                  <a:pt x="306034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546" name="TextBox 42"/>
          <p:cNvSpPr txBox="1"/>
          <p:nvPr>
            <p:custDataLst>
              <p:tags r:id="rId9"/>
            </p:custDataLst>
          </p:nvPr>
        </p:nvSpPr>
        <p:spPr>
          <a:xfrm>
            <a:off x="3481388" y="4314825"/>
            <a:ext cx="1795462" cy="425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Students</a:t>
            </a:r>
          </a:p>
        </p:txBody>
      </p:sp>
      <p:sp>
        <p:nvSpPr>
          <p:cNvPr id="5" name="任意多边形 4"/>
          <p:cNvSpPr/>
          <p:nvPr>
            <p:custDataLst>
              <p:tags r:id="rId10"/>
            </p:custDataLst>
          </p:nvPr>
        </p:nvSpPr>
        <p:spPr>
          <a:xfrm rot="21362114">
            <a:off x="4283075" y="3171825"/>
            <a:ext cx="192088" cy="373063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5548" name="组合 5"/>
          <p:cNvGrpSpPr/>
          <p:nvPr/>
        </p:nvGrpSpPr>
        <p:grpSpPr>
          <a:xfrm>
            <a:off x="1366838" y="620713"/>
            <a:ext cx="5480050" cy="1393825"/>
            <a:chOff x="2153" y="978"/>
            <a:chExt cx="8629" cy="2194"/>
          </a:xfrm>
        </p:grpSpPr>
        <p:sp>
          <p:nvSpPr>
            <p:cNvPr id="7" name="文本框 6"/>
            <p:cNvSpPr txBox="1"/>
            <p:nvPr/>
          </p:nvSpPr>
          <p:spPr>
            <a:xfrm>
              <a:off x="4232" y="1524"/>
              <a:ext cx="6550" cy="1102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3200" b="1" i="0" baseline="0"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1">
                  <a:ln>
                    <a:noFill/>
                  </a:ln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Learning aims</a:t>
              </a:r>
            </a:p>
          </p:txBody>
        </p:sp>
        <p:pic>
          <p:nvPicPr>
            <p:cNvPr id="88071" name="图片 8" descr="t0182410603a28752d6"/>
            <p:cNvPicPr>
              <a:picLocks noChangeAspect="1"/>
            </p:cNvPicPr>
            <p:nvPr/>
          </p:nvPicPr>
          <p:blipFill>
            <a:blip r:embed="rId13" cstate="email"/>
            <a:srcRect t="-2386" r="-2126" b="-6038"/>
            <a:stretch>
              <a:fillRect/>
            </a:stretch>
          </p:blipFill>
          <p:spPr>
            <a:xfrm>
              <a:off x="2153" y="978"/>
              <a:ext cx="2289" cy="2194"/>
            </a:xfrm>
            <a:prstGeom prst="ellipse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31"/>
          <p:cNvSpPr txBox="1"/>
          <p:nvPr>
            <p:custDataLst>
              <p:tags r:id="rId2"/>
            </p:custDataLst>
          </p:nvPr>
        </p:nvSpPr>
        <p:spPr>
          <a:xfrm>
            <a:off x="5214938" y="1798638"/>
            <a:ext cx="3500437" cy="1987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  <a:sym typeface="黑体" panose="02010609060101010101" pitchFamily="49" charset="-122"/>
              </a:rPr>
              <a:t>3.Extend the background knowledge about English .</a:t>
            </a:r>
          </a:p>
        </p:txBody>
      </p:sp>
      <p:sp>
        <p:nvSpPr>
          <p:cNvPr id="66564" name="TextBox 31"/>
          <p:cNvSpPr txBox="1"/>
          <p:nvPr>
            <p:custDataLst>
              <p:tags r:id="rId3"/>
            </p:custDataLst>
          </p:nvPr>
        </p:nvSpPr>
        <p:spPr>
          <a:xfrm>
            <a:off x="1614488" y="1857375"/>
            <a:ext cx="2386012" cy="1698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2. Get key language points in this passage.</a:t>
            </a:r>
          </a:p>
        </p:txBody>
      </p:sp>
      <p:sp>
        <p:nvSpPr>
          <p:cNvPr id="17" name="TextBox 31"/>
          <p:cNvSpPr txBox="1"/>
          <p:nvPr>
            <p:custDataLst>
              <p:tags r:id="rId4"/>
            </p:custDataLst>
          </p:nvPr>
        </p:nvSpPr>
        <p:spPr>
          <a:xfrm>
            <a:off x="6188075" y="3286125"/>
            <a:ext cx="2719388" cy="24749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100" dirty="0">
                <a:solidFill>
                  <a:srgbClr val="000099"/>
                </a:solidFill>
                <a:latin typeface="Arial" panose="020B0604020202020204" pitchFamily="34" charset="0"/>
              </a:rPr>
              <a:t>4. Organise the notes into sentences and paragraphs.</a:t>
            </a:r>
          </a:p>
        </p:txBody>
      </p:sp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 rot="4262113">
            <a:off x="5724525" y="4273550"/>
            <a:ext cx="192088" cy="373063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 rot="17032560">
            <a:off x="2797175" y="4246563"/>
            <a:ext cx="200025" cy="434975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18"/>
          <p:cNvSpPr/>
          <p:nvPr>
            <p:custDataLst>
              <p:tags r:id="rId7"/>
            </p:custDataLst>
          </p:nvPr>
        </p:nvSpPr>
        <p:spPr>
          <a:xfrm>
            <a:off x="3060700" y="3551238"/>
            <a:ext cx="2638425" cy="1327150"/>
          </a:xfrm>
          <a:custGeom>
            <a:avLst/>
            <a:gdLst/>
            <a:ahLst/>
            <a:cxnLst/>
            <a:rect l="l" t="t" r="r" b="b"/>
            <a:pathLst>
              <a:path w="6552728" h="3789040">
                <a:moveTo>
                  <a:pt x="3276364" y="0"/>
                </a:moveTo>
                <a:cubicBezTo>
                  <a:pt x="5085850" y="0"/>
                  <a:pt x="6552728" y="1466878"/>
                  <a:pt x="6552728" y="3276364"/>
                </a:cubicBezTo>
                <a:cubicBezTo>
                  <a:pt x="6552728" y="3450792"/>
                  <a:pt x="6539098" y="3622036"/>
                  <a:pt x="6512527" y="3789040"/>
                </a:cubicBezTo>
                <a:lnTo>
                  <a:pt x="5535623" y="3789040"/>
                </a:lnTo>
                <a:cubicBezTo>
                  <a:pt x="5553690" y="3674839"/>
                  <a:pt x="5562811" y="3557773"/>
                  <a:pt x="5562811" y="3438575"/>
                </a:cubicBezTo>
                <a:cubicBezTo>
                  <a:pt x="5562811" y="2175805"/>
                  <a:pt x="4539134" y="1152128"/>
                  <a:pt x="3276364" y="1152128"/>
                </a:cubicBezTo>
                <a:cubicBezTo>
                  <a:pt x="2013594" y="1152128"/>
                  <a:pt x="989917" y="2175805"/>
                  <a:pt x="989917" y="3438575"/>
                </a:cubicBezTo>
                <a:cubicBezTo>
                  <a:pt x="989917" y="3557773"/>
                  <a:pt x="999038" y="3674839"/>
                  <a:pt x="1017105" y="3789040"/>
                </a:cubicBezTo>
                <a:lnTo>
                  <a:pt x="40201" y="3789040"/>
                </a:lnTo>
                <a:cubicBezTo>
                  <a:pt x="13631" y="3622036"/>
                  <a:pt x="0" y="3450792"/>
                  <a:pt x="0" y="3276364"/>
                </a:cubicBezTo>
                <a:cubicBezTo>
                  <a:pt x="0" y="1466878"/>
                  <a:pt x="1466878" y="0"/>
                  <a:pt x="327636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18"/>
          <p:cNvSpPr/>
          <p:nvPr>
            <p:custDataLst>
              <p:tags r:id="rId8"/>
            </p:custDataLst>
          </p:nvPr>
        </p:nvSpPr>
        <p:spPr>
          <a:xfrm>
            <a:off x="3146425" y="3635375"/>
            <a:ext cx="2465388" cy="1238250"/>
          </a:xfrm>
          <a:custGeom>
            <a:avLst/>
            <a:gdLst/>
            <a:ahLst/>
            <a:cxnLst/>
            <a:rect l="l" t="t" r="r" b="b"/>
            <a:pathLst>
              <a:path w="6120680" h="3539213">
                <a:moveTo>
                  <a:pt x="3060340" y="0"/>
                </a:moveTo>
                <a:cubicBezTo>
                  <a:pt x="4750520" y="0"/>
                  <a:pt x="6120680" y="1370161"/>
                  <a:pt x="6120680" y="3060340"/>
                </a:cubicBezTo>
                <a:cubicBezTo>
                  <a:pt x="6120680" y="3223267"/>
                  <a:pt x="6107949" y="3383220"/>
                  <a:pt x="6083130" y="3539213"/>
                </a:cubicBezTo>
                <a:lnTo>
                  <a:pt x="5462282" y="3539213"/>
                </a:lnTo>
                <a:cubicBezTo>
                  <a:pt x="5481168" y="3419369"/>
                  <a:pt x="5490610" y="3296541"/>
                  <a:pt x="5490610" y="3171507"/>
                </a:cubicBezTo>
                <a:cubicBezTo>
                  <a:pt x="5490610" y="1829306"/>
                  <a:pt x="4402541" y="741237"/>
                  <a:pt x="3060340" y="741237"/>
                </a:cubicBezTo>
                <a:cubicBezTo>
                  <a:pt x="1718139" y="741237"/>
                  <a:pt x="630070" y="1829306"/>
                  <a:pt x="630070" y="3171507"/>
                </a:cubicBezTo>
                <a:cubicBezTo>
                  <a:pt x="630070" y="3296541"/>
                  <a:pt x="639513" y="3419369"/>
                  <a:pt x="658398" y="3539213"/>
                </a:cubicBezTo>
                <a:lnTo>
                  <a:pt x="37550" y="3539213"/>
                </a:lnTo>
                <a:cubicBezTo>
                  <a:pt x="12732" y="3383220"/>
                  <a:pt x="0" y="3223267"/>
                  <a:pt x="0" y="3060340"/>
                </a:cubicBezTo>
                <a:cubicBezTo>
                  <a:pt x="0" y="1370161"/>
                  <a:pt x="1370161" y="0"/>
                  <a:pt x="306034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 32"/>
          <p:cNvSpPr/>
          <p:nvPr>
            <p:custDataLst>
              <p:tags r:id="rId9"/>
            </p:custDataLst>
          </p:nvPr>
        </p:nvSpPr>
        <p:spPr>
          <a:xfrm rot="19560000">
            <a:off x="3552825" y="3352800"/>
            <a:ext cx="182563" cy="376238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571" name="TextBox 42"/>
          <p:cNvSpPr txBox="1"/>
          <p:nvPr>
            <p:custDataLst>
              <p:tags r:id="rId10"/>
            </p:custDataLst>
          </p:nvPr>
        </p:nvSpPr>
        <p:spPr>
          <a:xfrm>
            <a:off x="3481388" y="4314825"/>
            <a:ext cx="1795462" cy="425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Students</a:t>
            </a:r>
          </a:p>
        </p:txBody>
      </p:sp>
      <p:sp>
        <p:nvSpPr>
          <p:cNvPr id="8" name="任意多边形 7"/>
          <p:cNvSpPr/>
          <p:nvPr>
            <p:custDataLst>
              <p:tags r:id="rId11"/>
            </p:custDataLst>
          </p:nvPr>
        </p:nvSpPr>
        <p:spPr>
          <a:xfrm rot="2160000" flipH="1">
            <a:off x="5227638" y="3451225"/>
            <a:ext cx="153988" cy="411163"/>
          </a:xfrm>
          <a:custGeom>
            <a:avLst/>
            <a:gdLst>
              <a:gd name="connsiteX0" fmla="*/ 135004 w 270008"/>
              <a:gd name="connsiteY0" fmla="*/ 0 h 637236"/>
              <a:gd name="connsiteX1" fmla="*/ 270008 w 270008"/>
              <a:gd name="connsiteY1" fmla="*/ 135004 h 637236"/>
              <a:gd name="connsiteX2" fmla="*/ 230467 w 270008"/>
              <a:gd name="connsiteY2" fmla="*/ 230466 h 637236"/>
              <a:gd name="connsiteX3" fmla="*/ 196340 w 270008"/>
              <a:gd name="connsiteY3" fmla="*/ 253475 h 637236"/>
              <a:gd name="connsiteX4" fmla="*/ 196340 w 270008"/>
              <a:gd name="connsiteY4" fmla="*/ 637236 h 637236"/>
              <a:gd name="connsiteX5" fmla="*/ 73669 w 270008"/>
              <a:gd name="connsiteY5" fmla="*/ 637236 h 637236"/>
              <a:gd name="connsiteX6" fmla="*/ 73669 w 270008"/>
              <a:gd name="connsiteY6" fmla="*/ 253476 h 637236"/>
              <a:gd name="connsiteX7" fmla="*/ 39541 w 270008"/>
              <a:gd name="connsiteY7" fmla="*/ 230466 h 637236"/>
              <a:gd name="connsiteX8" fmla="*/ 0 w 270008"/>
              <a:gd name="connsiteY8" fmla="*/ 135004 h 637236"/>
              <a:gd name="connsiteX9" fmla="*/ 135004 w 270008"/>
              <a:gd name="connsiteY9" fmla="*/ 0 h 6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08" h="637236">
                <a:moveTo>
                  <a:pt x="135004" y="0"/>
                </a:moveTo>
                <a:cubicBezTo>
                  <a:pt x="209565" y="0"/>
                  <a:pt x="270008" y="60443"/>
                  <a:pt x="270008" y="135004"/>
                </a:cubicBezTo>
                <a:cubicBezTo>
                  <a:pt x="270008" y="172284"/>
                  <a:pt x="254898" y="206035"/>
                  <a:pt x="230467" y="230466"/>
                </a:cubicBezTo>
                <a:lnTo>
                  <a:pt x="196340" y="253475"/>
                </a:lnTo>
                <a:lnTo>
                  <a:pt x="196340" y="637236"/>
                </a:lnTo>
                <a:lnTo>
                  <a:pt x="73669" y="637236"/>
                </a:lnTo>
                <a:lnTo>
                  <a:pt x="73669" y="253476"/>
                </a:lnTo>
                <a:lnTo>
                  <a:pt x="39541" y="230466"/>
                </a:lnTo>
                <a:cubicBezTo>
                  <a:pt x="15111" y="206035"/>
                  <a:pt x="0" y="172284"/>
                  <a:pt x="0" y="135004"/>
                </a:cubicBezTo>
                <a:cubicBezTo>
                  <a:pt x="0" y="60443"/>
                  <a:pt x="60443" y="0"/>
                  <a:pt x="1350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573" name="TextBox 31"/>
          <p:cNvSpPr txBox="1"/>
          <p:nvPr>
            <p:custDataLst>
              <p:tags r:id="rId12"/>
            </p:custDataLst>
          </p:nvPr>
        </p:nvSpPr>
        <p:spPr>
          <a:xfrm>
            <a:off x="519113" y="3714750"/>
            <a:ext cx="2624137" cy="1625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1.Get the main idea of  this passage.</a:t>
            </a:r>
          </a:p>
        </p:txBody>
      </p:sp>
      <p:grpSp>
        <p:nvGrpSpPr>
          <p:cNvPr id="66574" name="组合 8"/>
          <p:cNvGrpSpPr/>
          <p:nvPr/>
        </p:nvGrpSpPr>
        <p:grpSpPr>
          <a:xfrm>
            <a:off x="1366838" y="620713"/>
            <a:ext cx="5480050" cy="1393825"/>
            <a:chOff x="2153" y="978"/>
            <a:chExt cx="8629" cy="2194"/>
          </a:xfrm>
        </p:grpSpPr>
        <p:sp>
          <p:nvSpPr>
            <p:cNvPr id="10" name="文本框 9"/>
            <p:cNvSpPr txBox="1"/>
            <p:nvPr/>
          </p:nvSpPr>
          <p:spPr>
            <a:xfrm>
              <a:off x="4232" y="1524"/>
              <a:ext cx="6550" cy="1102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3200" b="1" i="0" baseline="0"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1">
                  <a:ln>
                    <a:noFill/>
                  </a:ln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97248">
                        <a:schemeClr val="accent2"/>
                      </a:gs>
                      <a:gs pos="51000">
                        <a:schemeClr val="accent3">
                          <a:lumMod val="75000"/>
                        </a:schemeClr>
                      </a:gs>
                    </a:gsLst>
                    <a:lin ang="10800000" scaled="1"/>
                  </a:gra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Learning aims</a:t>
              </a:r>
            </a:p>
          </p:txBody>
        </p:sp>
        <p:pic>
          <p:nvPicPr>
            <p:cNvPr id="88071" name="图片 8" descr="t0182410603a28752d6"/>
            <p:cNvPicPr>
              <a:picLocks noChangeAspect="1"/>
            </p:cNvPicPr>
            <p:nvPr/>
          </p:nvPicPr>
          <p:blipFill>
            <a:blip r:embed="rId15" cstate="email"/>
            <a:srcRect t="-2386" r="-2126" b="-6038"/>
            <a:stretch>
              <a:fillRect/>
            </a:stretch>
          </p:blipFill>
          <p:spPr>
            <a:xfrm>
              <a:off x="2153" y="978"/>
              <a:ext cx="2289" cy="2194"/>
            </a:xfrm>
            <a:prstGeom prst="ellipse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xfrm>
            <a:off x="266701" y="548680"/>
            <a:ext cx="8610598" cy="1152127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3600" b="1" i="1" u="none" strike="noStrike" kern="1200" cap="none" spc="0" normalizeH="0" baseline="0" noProof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oadway" panose="04040905080B02020502" pitchFamily="82" charset="0"/>
                <a:ea typeface="+mj-ea"/>
                <a:cs typeface="+mj-cs"/>
              </a:rPr>
              <a:t>Invite </a:t>
            </a:r>
            <a:r>
              <a:rPr kumimoji="0" lang="en-US" altLang="zh-CN" sz="3600" b="1" i="1" u="none" strike="noStrike" kern="1200" cap="none" spc="0" normalizeH="0" baseline="0" noProof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oadway" panose="04040905080B02020502" pitchFamily="82" charset="0"/>
                <a:ea typeface="+mj-ea"/>
                <a:cs typeface="+mj-cs"/>
              </a:rPr>
              <a:t> your  friends  </a:t>
            </a:r>
            <a:r>
              <a:rPr kumimoji="0" lang="en-US" altLang="zh-CN" sz="3600" b="1" i="1" u="none" strike="noStrike" kern="1200" cap="none" spc="0" normalizeH="0" baseline="0" noProof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oadway" panose="04040905080B02020502" pitchFamily="82" charset="0"/>
                <a:ea typeface="+mj-ea"/>
                <a:cs typeface="+mj-cs"/>
              </a:rPr>
              <a:t>to </a:t>
            </a:r>
            <a:r>
              <a:rPr kumimoji="0" lang="en-US" altLang="zh-CN" sz="3600" b="1" i="1" u="none" strike="noStrike" kern="1200" cap="none" spc="0" normalizeH="0" baseline="0" noProof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oadway" panose="04040905080B02020502" pitchFamily="82" charset="0"/>
                <a:ea typeface="+mj-ea"/>
                <a:cs typeface="+mj-cs"/>
              </a:rPr>
              <a:t> answer  your  questions</a:t>
            </a:r>
            <a:r>
              <a:rPr kumimoji="0" lang="en-US" altLang="zh-CN" sz="3600" b="1" i="1" u="none" strike="noStrike" kern="1200" cap="none" spc="0" normalizeH="0" baseline="0" noProof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oadway" panose="04040905080B02020502" pitchFamily="82" charset="0"/>
                <a:ea typeface="+mj-ea"/>
                <a:cs typeface="+mj-cs"/>
              </a:rPr>
              <a:t>.</a:t>
            </a:r>
          </a:p>
        </p:txBody>
      </p:sp>
      <p:sp>
        <p:nvSpPr>
          <p:cNvPr id="4099" name="副标题 3074"/>
          <p:cNvSpPr>
            <a:spLocks noGrp="1"/>
          </p:cNvSpPr>
          <p:nvPr/>
        </p:nvSpPr>
        <p:spPr>
          <a:xfrm>
            <a:off x="1997075" y="2813050"/>
            <a:ext cx="4160838" cy="6508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2. enjoy doing</a:t>
            </a:r>
          </a:p>
        </p:txBody>
      </p:sp>
      <p:sp>
        <p:nvSpPr>
          <p:cNvPr id="4100" name="副标题 3074"/>
          <p:cNvSpPr>
            <a:spLocks noGrp="1"/>
          </p:cNvSpPr>
          <p:nvPr/>
        </p:nvSpPr>
        <p:spPr>
          <a:xfrm>
            <a:off x="1997075" y="3698875"/>
            <a:ext cx="4360863" cy="69373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3. be difficult to do sth.</a:t>
            </a:r>
          </a:p>
        </p:txBody>
      </p:sp>
      <p:sp>
        <p:nvSpPr>
          <p:cNvPr id="4101" name="副标题 3074"/>
          <p:cNvSpPr>
            <a:spLocks noGrp="1"/>
          </p:cNvSpPr>
          <p:nvPr/>
        </p:nvSpPr>
        <p:spPr>
          <a:xfrm>
            <a:off x="1997075" y="4611688"/>
            <a:ext cx="4160838" cy="63023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4. have been to</a:t>
            </a:r>
          </a:p>
        </p:txBody>
      </p:sp>
      <p:sp>
        <p:nvSpPr>
          <p:cNvPr id="4102" name="副标题 3074"/>
          <p:cNvSpPr>
            <a:spLocks noGrp="1"/>
          </p:cNvSpPr>
          <p:nvPr/>
        </p:nvSpPr>
        <p:spPr>
          <a:xfrm>
            <a:off x="1997075" y="5481638"/>
            <a:ext cx="4160838" cy="58261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5. help...with... </a:t>
            </a:r>
          </a:p>
        </p:txBody>
      </p:sp>
      <p:sp>
        <p:nvSpPr>
          <p:cNvPr id="8" name="副标题 3074"/>
          <p:cNvSpPr>
            <a:spLocks noGrp="1"/>
          </p:cNvSpPr>
          <p:nvPr/>
        </p:nvSpPr>
        <p:spPr>
          <a:xfrm>
            <a:off x="1371600" y="30163"/>
            <a:ext cx="6400800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1" u="none" strike="noStrike" kern="1200" cap="none" spc="0" normalizeH="0" baseline="0" noProof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oadway" panose="04040905080B02020502" pitchFamily="82" charset="0"/>
                <a:ea typeface="宋体" panose="02010600030101010101" pitchFamily="2" charset="-122"/>
                <a:cs typeface="+mn-cs"/>
              </a:rPr>
              <a:t>Let's make a survey</a:t>
            </a:r>
            <a:r>
              <a:rPr kumimoji="0" lang="zh-CN" altLang="en-US" sz="3600" b="0" i="1" u="none" strike="noStrike" kern="1200" cap="none" spc="0" normalizeH="0" baseline="0" noProof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roadway" panose="04040905080B02020502" pitchFamily="82" charset="0"/>
                <a:ea typeface="宋体" panose="02010600030101010101" pitchFamily="2" charset="-122"/>
                <a:cs typeface="+mn-cs"/>
              </a:rPr>
              <a:t>！</a:t>
            </a:r>
          </a:p>
        </p:txBody>
      </p:sp>
      <p:sp>
        <p:nvSpPr>
          <p:cNvPr id="3" name="副标题 3074"/>
          <p:cNvSpPr>
            <a:spLocks noGrp="1"/>
          </p:cNvSpPr>
          <p:nvPr/>
        </p:nvSpPr>
        <p:spPr>
          <a:xfrm>
            <a:off x="1997075" y="1917700"/>
            <a:ext cx="4160838" cy="660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1. make progress</a:t>
            </a:r>
          </a:p>
        </p:txBody>
      </p:sp>
      <p:pic>
        <p:nvPicPr>
          <p:cNvPr id="67593" name="图片 3" descr="tooopen_sy_119606841376"/>
          <p:cNvPicPr>
            <a:picLocks noChangeAspect="1"/>
          </p:cNvPicPr>
          <p:nvPr/>
        </p:nvPicPr>
        <p:blipFill>
          <a:blip r:embed="rId33" cstate="email"/>
          <a:stretch>
            <a:fillRect/>
          </a:stretch>
        </p:blipFill>
        <p:spPr>
          <a:xfrm>
            <a:off x="6157913" y="3463925"/>
            <a:ext cx="2952750" cy="3400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7594" name="组合 88"/>
          <p:cNvGrpSpPr/>
          <p:nvPr/>
        </p:nvGrpSpPr>
        <p:grpSpPr>
          <a:xfrm>
            <a:off x="1549400" y="6119813"/>
            <a:ext cx="3316288" cy="644525"/>
            <a:chOff x="1218" y="6109"/>
            <a:chExt cx="5194" cy="1013"/>
          </a:xfrm>
        </p:grpSpPr>
        <p:sp>
          <p:nvSpPr>
            <p:cNvPr id="90" name="矩形 89"/>
            <p:cNvSpPr/>
            <p:nvPr>
              <p:custDataLst>
                <p:tags r:id="rId17"/>
              </p:custDataLst>
            </p:nvPr>
          </p:nvSpPr>
          <p:spPr>
            <a:xfrm rot="20673998">
              <a:off x="6176" y="6586"/>
              <a:ext cx="236" cy="23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" name="矩形 90"/>
            <p:cNvSpPr/>
            <p:nvPr>
              <p:custDataLst>
                <p:tags r:id="rId18"/>
              </p:custDataLst>
            </p:nvPr>
          </p:nvSpPr>
          <p:spPr>
            <a:xfrm rot="18900000">
              <a:off x="5753" y="6326"/>
              <a:ext cx="102" cy="11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" name="椭圆 91"/>
            <p:cNvSpPr/>
            <p:nvPr>
              <p:custDataLst>
                <p:tags r:id="rId19"/>
              </p:custDataLst>
            </p:nvPr>
          </p:nvSpPr>
          <p:spPr>
            <a:xfrm>
              <a:off x="5227" y="6732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椭圆 92"/>
            <p:cNvSpPr/>
            <p:nvPr>
              <p:custDataLst>
                <p:tags r:id="rId20"/>
              </p:custDataLst>
            </p:nvPr>
          </p:nvSpPr>
          <p:spPr>
            <a:xfrm>
              <a:off x="3405" y="6736"/>
              <a:ext cx="319" cy="3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矩形 93"/>
            <p:cNvSpPr/>
            <p:nvPr>
              <p:custDataLst>
                <p:tags r:id="rId21"/>
              </p:custDataLst>
            </p:nvPr>
          </p:nvSpPr>
          <p:spPr>
            <a:xfrm rot="21021193">
              <a:off x="4838" y="6476"/>
              <a:ext cx="231" cy="23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5" name="矩形 94"/>
            <p:cNvSpPr/>
            <p:nvPr>
              <p:custDataLst>
                <p:tags r:id="rId22"/>
              </p:custDataLst>
            </p:nvPr>
          </p:nvSpPr>
          <p:spPr>
            <a:xfrm rot="1632393">
              <a:off x="1526" y="6680"/>
              <a:ext cx="179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6" name="矩形 95"/>
            <p:cNvSpPr/>
            <p:nvPr>
              <p:custDataLst>
                <p:tags r:id="rId23"/>
              </p:custDataLst>
            </p:nvPr>
          </p:nvSpPr>
          <p:spPr>
            <a:xfrm rot="19632393">
              <a:off x="4296" y="6521"/>
              <a:ext cx="179" cy="1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7" name="矩形 96"/>
            <p:cNvSpPr/>
            <p:nvPr>
              <p:custDataLst>
                <p:tags r:id="rId24"/>
              </p:custDataLst>
            </p:nvPr>
          </p:nvSpPr>
          <p:spPr>
            <a:xfrm>
              <a:off x="1218" y="6344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8" name="矩形 97"/>
            <p:cNvSpPr/>
            <p:nvPr>
              <p:custDataLst>
                <p:tags r:id="rId25"/>
              </p:custDataLst>
            </p:nvPr>
          </p:nvSpPr>
          <p:spPr>
            <a:xfrm>
              <a:off x="4769" y="6848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9" name="矩形 98"/>
            <p:cNvSpPr/>
            <p:nvPr>
              <p:custDataLst>
                <p:tags r:id="rId26"/>
              </p:custDataLst>
            </p:nvPr>
          </p:nvSpPr>
          <p:spPr>
            <a:xfrm rot="762483">
              <a:off x="2275" y="6660"/>
              <a:ext cx="219" cy="22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0" name="矩形 99"/>
            <p:cNvSpPr/>
            <p:nvPr>
              <p:custDataLst>
                <p:tags r:id="rId27"/>
              </p:custDataLst>
            </p:nvPr>
          </p:nvSpPr>
          <p:spPr>
            <a:xfrm rot="900000">
              <a:off x="3458" y="6601"/>
              <a:ext cx="144" cy="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7636" name="矩形 100"/>
            <p:cNvSpPr/>
            <p:nvPr>
              <p:custDataLst>
                <p:tags r:id="rId28"/>
              </p:custDataLst>
            </p:nvPr>
          </p:nvSpPr>
          <p:spPr>
            <a:xfrm rot="1800000">
              <a:off x="2203" y="6369"/>
              <a:ext cx="100" cy="1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66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" name="椭圆 101"/>
            <p:cNvSpPr/>
            <p:nvPr>
              <p:custDataLst>
                <p:tags r:id="rId29"/>
              </p:custDataLst>
            </p:nvPr>
          </p:nvSpPr>
          <p:spPr>
            <a:xfrm>
              <a:off x="1788" y="6599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椭圆 102"/>
            <p:cNvSpPr/>
            <p:nvPr>
              <p:custDataLst>
                <p:tags r:id="rId30"/>
              </p:custDataLst>
            </p:nvPr>
          </p:nvSpPr>
          <p:spPr>
            <a:xfrm>
              <a:off x="2581" y="6380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椭圆 103"/>
            <p:cNvSpPr/>
            <p:nvPr>
              <p:custDataLst>
                <p:tags r:id="rId31"/>
              </p:custDataLst>
            </p:nvPr>
          </p:nvSpPr>
          <p:spPr>
            <a:xfrm>
              <a:off x="3843" y="6109"/>
              <a:ext cx="418" cy="4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8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7595" name="组合 88"/>
          <p:cNvGrpSpPr/>
          <p:nvPr/>
        </p:nvGrpSpPr>
        <p:grpSpPr>
          <a:xfrm rot="-5400000">
            <a:off x="-1049337" y="4535488"/>
            <a:ext cx="3317875" cy="644525"/>
            <a:chOff x="1218" y="6109"/>
            <a:chExt cx="5194" cy="1013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 rot="20673998">
              <a:off x="6186" y="6586"/>
              <a:ext cx="236" cy="23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 rot="18900000">
              <a:off x="5758" y="6326"/>
              <a:ext cx="102" cy="11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5227" y="6732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>
            <a:xfrm>
              <a:off x="3405" y="6736"/>
              <a:ext cx="319" cy="3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 rot="21021193">
              <a:off x="4849" y="6476"/>
              <a:ext cx="231" cy="23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 rot="1632393">
              <a:off x="1536" y="6650"/>
              <a:ext cx="179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8"/>
              </p:custDataLst>
            </p:nvPr>
          </p:nvSpPr>
          <p:spPr>
            <a:xfrm rot="19632393">
              <a:off x="4292" y="6521"/>
              <a:ext cx="179" cy="1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228" y="6314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0"/>
              </p:custDataLst>
            </p:nvPr>
          </p:nvSpPr>
          <p:spPr>
            <a:xfrm>
              <a:off x="4764" y="6848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1"/>
              </p:custDataLst>
            </p:nvPr>
          </p:nvSpPr>
          <p:spPr>
            <a:xfrm rot="762483">
              <a:off x="2284" y="6645"/>
              <a:ext cx="219" cy="22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 rot="900000">
              <a:off x="3452" y="6601"/>
              <a:ext cx="144" cy="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7611" name="矩形 100"/>
            <p:cNvSpPr/>
            <p:nvPr>
              <p:custDataLst>
                <p:tags r:id="rId13"/>
              </p:custDataLst>
            </p:nvPr>
          </p:nvSpPr>
          <p:spPr>
            <a:xfrm rot="1800000">
              <a:off x="2203" y="6369"/>
              <a:ext cx="100" cy="1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66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4"/>
              </p:custDataLst>
            </p:nvPr>
          </p:nvSpPr>
          <p:spPr>
            <a:xfrm>
              <a:off x="1788" y="6599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5"/>
              </p:custDataLst>
            </p:nvPr>
          </p:nvSpPr>
          <p:spPr>
            <a:xfrm>
              <a:off x="2581" y="6380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6"/>
              </p:custDataLst>
            </p:nvPr>
          </p:nvSpPr>
          <p:spPr>
            <a:xfrm>
              <a:off x="3843" y="6109"/>
              <a:ext cx="418" cy="4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8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/>
      <p:bldP spid="4100" grpId="0" bldLvl="0" animBg="1"/>
      <p:bldP spid="4101" grpId="0" bldLvl="0" animBg="1"/>
      <p:bldP spid="4102" grpId="0" bldLvl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椭圆 61"/>
          <p:cNvSpPr/>
          <p:nvPr>
            <p:custDataLst>
              <p:tags r:id="rId2"/>
            </p:custDataLst>
          </p:nvPr>
        </p:nvSpPr>
        <p:spPr>
          <a:xfrm>
            <a:off x="2122680" y="4229180"/>
            <a:ext cx="202701" cy="1926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>
          <a:xfrm rot="21021193">
            <a:off x="3033713" y="4064000"/>
            <a:ext cx="146050" cy="1460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 rot="900000">
            <a:off x="3302000" y="4143375"/>
            <a:ext cx="114300" cy="1238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8" name="矩形 37"/>
          <p:cNvSpPr/>
          <p:nvPr>
            <p:custDataLst>
              <p:tags r:id="rId5"/>
            </p:custDataLst>
          </p:nvPr>
        </p:nvSpPr>
        <p:spPr>
          <a:xfrm rot="1632393">
            <a:off x="930275" y="4194175"/>
            <a:ext cx="114300" cy="1143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矩形 38"/>
          <p:cNvSpPr/>
          <p:nvPr>
            <p:custDataLst>
              <p:tags r:id="rId6"/>
            </p:custDataLst>
          </p:nvPr>
        </p:nvSpPr>
        <p:spPr>
          <a:xfrm rot="19632393">
            <a:off x="2687638" y="4092575"/>
            <a:ext cx="115888" cy="1143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" name="矩形 39"/>
          <p:cNvSpPr/>
          <p:nvPr>
            <p:custDataLst>
              <p:tags r:id="rId7"/>
            </p:custDataLst>
          </p:nvPr>
        </p:nvSpPr>
        <p:spPr>
          <a:xfrm>
            <a:off x="735013" y="3979863"/>
            <a:ext cx="61913" cy="635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2" name="矩形 41"/>
          <p:cNvSpPr/>
          <p:nvPr>
            <p:custDataLst>
              <p:tags r:id="rId8"/>
            </p:custDataLst>
          </p:nvPr>
        </p:nvSpPr>
        <p:spPr>
          <a:xfrm>
            <a:off x="2989263" y="4300538"/>
            <a:ext cx="63500" cy="635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3" name="矩形 42"/>
          <p:cNvSpPr/>
          <p:nvPr>
            <p:custDataLst>
              <p:tags r:id="rId9"/>
            </p:custDataLst>
          </p:nvPr>
        </p:nvSpPr>
        <p:spPr>
          <a:xfrm rot="762483">
            <a:off x="1404938" y="4181475"/>
            <a:ext cx="139700" cy="139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5" name="矩形 44"/>
          <p:cNvSpPr/>
          <p:nvPr>
            <p:custDataLst>
              <p:tags r:id="rId10"/>
            </p:custDataLst>
          </p:nvPr>
        </p:nvSpPr>
        <p:spPr>
          <a:xfrm rot="900000">
            <a:off x="2157413" y="4141788"/>
            <a:ext cx="90488" cy="10001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8621" name="矩形 45"/>
          <p:cNvSpPr/>
          <p:nvPr>
            <p:custDataLst>
              <p:tags r:id="rId11"/>
            </p:custDataLst>
          </p:nvPr>
        </p:nvSpPr>
        <p:spPr>
          <a:xfrm rot="1800000">
            <a:off x="1358900" y="3995738"/>
            <a:ext cx="63500" cy="635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/>
            <a:endParaRPr lang="zh-CN" altLang="en-US" sz="66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0" name="椭圆 59"/>
          <p:cNvSpPr/>
          <p:nvPr>
            <p:custDataLst>
              <p:tags r:id="rId12"/>
            </p:custDataLst>
          </p:nvPr>
        </p:nvSpPr>
        <p:spPr>
          <a:xfrm>
            <a:off x="1096238" y="4142190"/>
            <a:ext cx="222809" cy="24765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椭圆 60"/>
          <p:cNvSpPr/>
          <p:nvPr>
            <p:custDataLst>
              <p:tags r:id="rId13"/>
            </p:custDataLst>
          </p:nvPr>
        </p:nvSpPr>
        <p:spPr>
          <a:xfrm>
            <a:off x="1599777" y="4003352"/>
            <a:ext cx="222809" cy="24765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椭圆 62"/>
          <p:cNvSpPr/>
          <p:nvPr>
            <p:custDataLst>
              <p:tags r:id="rId14"/>
            </p:custDataLst>
          </p:nvPr>
        </p:nvSpPr>
        <p:spPr>
          <a:xfrm>
            <a:off x="2401158" y="3831179"/>
            <a:ext cx="265264" cy="31096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8631" name="组合 4"/>
          <p:cNvGrpSpPr/>
          <p:nvPr/>
        </p:nvGrpSpPr>
        <p:grpSpPr>
          <a:xfrm>
            <a:off x="5138738" y="1739900"/>
            <a:ext cx="3325812" cy="447675"/>
            <a:chOff x="6344029" y="1503536"/>
            <a:chExt cx="4834231" cy="599770"/>
          </a:xfrm>
        </p:grpSpPr>
        <p:sp>
          <p:nvSpPr>
            <p:cNvPr id="68776" name="矩形 47">
              <a:hlinkClick r:id="" action="ppaction://hlinkshowjump?jump=nextslide"/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344029" y="1520597"/>
              <a:ext cx="564844" cy="56484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2100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  <a:endParaRPr lang="zh-CN" altLang="en-US" sz="21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777" name="文本框 32"/>
            <p:cNvSpPr txBox="1"/>
            <p:nvPr>
              <p:custDataLst>
                <p:tags r:id="rId101"/>
              </p:custDataLst>
            </p:nvPr>
          </p:nvSpPr>
          <p:spPr>
            <a:xfrm>
              <a:off x="7132267" y="1503536"/>
              <a:ext cx="4045993" cy="5997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lang="en-US" altLang="zh-CN" sz="1500" dirty="0">
                  <a:latin typeface="Arial" panose="020B0604020202020204" pitchFamily="34" charset="0"/>
                </a:rPr>
                <a:t>   </a:t>
              </a:r>
              <a:r>
                <a:rPr lang="en-US" altLang="zh-CN" sz="2400" dirty="0">
                  <a:latin typeface="Arial" panose="020B0604020202020204" pitchFamily="34" charset="0"/>
                </a:rPr>
                <a:t> </a:t>
              </a:r>
              <a:r>
                <a:rPr lang="en-US" altLang="zh-CN" sz="2400" dirty="0">
                  <a:solidFill>
                    <a:srgbClr val="0099FF"/>
                  </a:solidFill>
                  <a:latin typeface="Arial" panose="020B0604020202020204" pitchFamily="34" charset="0"/>
                </a:rPr>
                <a:t>Paragraph  1</a:t>
              </a:r>
            </a:p>
          </p:txBody>
        </p:sp>
      </p:grpSp>
      <p:grpSp>
        <p:nvGrpSpPr>
          <p:cNvPr id="68632" name="组合 5"/>
          <p:cNvGrpSpPr/>
          <p:nvPr/>
        </p:nvGrpSpPr>
        <p:grpSpPr>
          <a:xfrm>
            <a:off x="5138738" y="2614613"/>
            <a:ext cx="3348037" cy="449262"/>
            <a:chOff x="6344029" y="2675684"/>
            <a:chExt cx="4865260" cy="599770"/>
          </a:xfrm>
        </p:grpSpPr>
        <p:sp>
          <p:nvSpPr>
            <p:cNvPr id="68774" name="矩形 49">
              <a:hlinkClick r:id="rId104" action="ppaction://hlinksldjump"/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344029" y="2710610"/>
              <a:ext cx="564844" cy="564844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2100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zh-CN" altLang="en-US" sz="21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775" name="文本框 33"/>
            <p:cNvSpPr txBox="1"/>
            <p:nvPr>
              <p:custDataLst>
                <p:tags r:id="rId99"/>
              </p:custDataLst>
            </p:nvPr>
          </p:nvSpPr>
          <p:spPr>
            <a:xfrm>
              <a:off x="7163296" y="2675684"/>
              <a:ext cx="4045993" cy="5997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lang="en-US" altLang="zh-CN" sz="1500" dirty="0">
                  <a:latin typeface="Arial" panose="020B0604020202020204" pitchFamily="34" charset="0"/>
                </a:rPr>
                <a:t> </a:t>
              </a:r>
              <a:r>
                <a:rPr lang="en-US" altLang="zh-CN" sz="15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Paragraph  2-3</a:t>
              </a:r>
            </a:p>
          </p:txBody>
        </p:sp>
      </p:grpSp>
      <p:grpSp>
        <p:nvGrpSpPr>
          <p:cNvPr id="68633" name="组合 6"/>
          <p:cNvGrpSpPr/>
          <p:nvPr/>
        </p:nvGrpSpPr>
        <p:grpSpPr>
          <a:xfrm>
            <a:off x="5138738" y="3498850"/>
            <a:ext cx="3348037" cy="447675"/>
            <a:chOff x="6344029" y="3847832"/>
            <a:chExt cx="4865260" cy="599770"/>
          </a:xfrm>
        </p:grpSpPr>
        <p:sp>
          <p:nvSpPr>
            <p:cNvPr id="51" name="矩形 50">
              <a:hlinkClick r:id="rId105" action="ppaction://hlinksldjump"/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44029" y="3881862"/>
              <a:ext cx="565191" cy="56574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3</a:t>
              </a:r>
              <a:endParaRPr kumimoji="0" lang="zh-CN" altLang="en-US" sz="21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73" name="文本框 35"/>
            <p:cNvSpPr txBox="1"/>
            <p:nvPr>
              <p:custDataLst>
                <p:tags r:id="rId97"/>
              </p:custDataLst>
            </p:nvPr>
          </p:nvSpPr>
          <p:spPr>
            <a:xfrm>
              <a:off x="7163296" y="3847832"/>
              <a:ext cx="4045993" cy="5997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lang="en-US" altLang="zh-CN" sz="1500" dirty="0">
                  <a:latin typeface="Arial" panose="020B0604020202020204" pitchFamily="34" charset="0"/>
                </a:rPr>
                <a:t>  </a:t>
              </a:r>
              <a:r>
                <a:rPr lang="en-US" altLang="zh-CN" sz="2400" dirty="0">
                  <a:latin typeface="Arial" panose="020B0604020202020204" pitchFamily="34" charset="0"/>
                </a:rPr>
                <a:t> </a:t>
              </a:r>
              <a:r>
                <a:rPr lang="en-US" altLang="zh-CN" sz="2400" dirty="0">
                  <a:solidFill>
                    <a:srgbClr val="CCCC00"/>
                  </a:solidFill>
                  <a:latin typeface="Arial" panose="020B0604020202020204" pitchFamily="34" charset="0"/>
                </a:rPr>
                <a:t>Paragraph  4</a:t>
              </a:r>
            </a:p>
          </p:txBody>
        </p:sp>
      </p:grpSp>
      <p:grpSp>
        <p:nvGrpSpPr>
          <p:cNvPr id="68634" name="组合 8"/>
          <p:cNvGrpSpPr/>
          <p:nvPr/>
        </p:nvGrpSpPr>
        <p:grpSpPr>
          <a:xfrm>
            <a:off x="5138738" y="4343400"/>
            <a:ext cx="3348037" cy="450850"/>
            <a:chOff x="7493" y="7961"/>
            <a:chExt cx="5747" cy="708"/>
          </a:xfrm>
        </p:grpSpPr>
        <p:sp>
          <p:nvSpPr>
            <p:cNvPr id="2" name="矩形 1">
              <a:hlinkClick r:id="rId106" action="ppaction://hlinksldjump"/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493" y="7961"/>
              <a:ext cx="668" cy="7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4</a:t>
              </a:r>
            </a:p>
          </p:txBody>
        </p:sp>
        <p:sp>
          <p:nvSpPr>
            <p:cNvPr id="47129" name="文本框 7"/>
            <p:cNvSpPr txBox="1"/>
            <p:nvPr>
              <p:custDataLst>
                <p:tags r:id="rId95"/>
              </p:custDataLst>
            </p:nvPr>
          </p:nvSpPr>
          <p:spPr>
            <a:xfrm>
              <a:off x="8463" y="7961"/>
              <a:ext cx="4777" cy="7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500" kern="1200" cap="none" spc="0" normalizeH="0" baseline="0" noProof="1"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   </a:t>
              </a:r>
              <a:r>
                <a:rPr kumimoji="0" lang="en-US" altLang="zh-CN" sz="2400" kern="1200" cap="none" spc="0" normalizeH="0" baseline="0" noProof="1">
                  <a:solidFill>
                    <a:schemeClr val="accent6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Paragraph  5</a:t>
              </a:r>
              <a:endParaRPr kumimoji="0" lang="en-US" altLang="zh-CN" sz="2400" kern="1200" cap="none" spc="0" normalizeH="0" baseline="0" noProof="1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635" name="矩形 10"/>
          <p:cNvSpPr/>
          <p:nvPr>
            <p:custDataLst>
              <p:tags r:id="rId15"/>
            </p:custDataLst>
          </p:nvPr>
        </p:nvSpPr>
        <p:spPr>
          <a:xfrm rot="-1428127">
            <a:off x="630238" y="2960688"/>
            <a:ext cx="898525" cy="8794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Try</a:t>
            </a:r>
          </a:p>
        </p:txBody>
      </p:sp>
      <p:sp>
        <p:nvSpPr>
          <p:cNvPr id="12" name="矩形 11">
            <a:hlinkClick r:id="rId106" action="ppaction://hlinksldjump"/>
          </p:cNvPr>
          <p:cNvSpPr/>
          <p:nvPr>
            <p:custDataLst>
              <p:tags r:id="rId16"/>
            </p:custDataLst>
          </p:nvPr>
        </p:nvSpPr>
        <p:spPr>
          <a:xfrm rot="1103009">
            <a:off x="3578225" y="2916238"/>
            <a:ext cx="925513" cy="9096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300" b="0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!</a:t>
            </a:r>
          </a:p>
        </p:txBody>
      </p:sp>
      <p:sp>
        <p:nvSpPr>
          <p:cNvPr id="68637" name="矩形 12"/>
          <p:cNvSpPr/>
          <p:nvPr>
            <p:custDataLst>
              <p:tags r:id="rId17"/>
            </p:custDataLst>
          </p:nvPr>
        </p:nvSpPr>
        <p:spPr>
          <a:xfrm rot="815850">
            <a:off x="1646238" y="2922588"/>
            <a:ext cx="908050" cy="89376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your</a:t>
            </a:r>
          </a:p>
        </p:txBody>
      </p:sp>
      <p:sp>
        <p:nvSpPr>
          <p:cNvPr id="14" name="矩形 13"/>
          <p:cNvSpPr/>
          <p:nvPr>
            <p:custDataLst>
              <p:tags r:id="rId18"/>
            </p:custDataLst>
          </p:nvPr>
        </p:nvSpPr>
        <p:spPr>
          <a:xfrm rot="20015560">
            <a:off x="2693988" y="2979738"/>
            <a:ext cx="890588" cy="8477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best</a:t>
            </a:r>
          </a:p>
        </p:txBody>
      </p:sp>
      <p:grpSp>
        <p:nvGrpSpPr>
          <p:cNvPr id="68639" name="组合 29"/>
          <p:cNvGrpSpPr/>
          <p:nvPr/>
        </p:nvGrpSpPr>
        <p:grpSpPr>
          <a:xfrm>
            <a:off x="866775" y="3905250"/>
            <a:ext cx="3333750" cy="423863"/>
            <a:chOff x="1218" y="6109"/>
            <a:chExt cx="5194" cy="1013"/>
          </a:xfrm>
        </p:grpSpPr>
        <p:sp>
          <p:nvSpPr>
            <p:cNvPr id="41" name="矩形 40"/>
            <p:cNvSpPr/>
            <p:nvPr>
              <p:custDataLst>
                <p:tags r:id="rId79"/>
              </p:custDataLst>
            </p:nvPr>
          </p:nvSpPr>
          <p:spPr>
            <a:xfrm rot="20673998">
              <a:off x="6177" y="6583"/>
              <a:ext cx="235" cy="239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80"/>
              </p:custDataLst>
            </p:nvPr>
          </p:nvSpPr>
          <p:spPr>
            <a:xfrm rot="18900000">
              <a:off x="5751" y="6321"/>
              <a:ext cx="106" cy="11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4" name="椭圆 63"/>
            <p:cNvSpPr/>
            <p:nvPr>
              <p:custDataLst>
                <p:tags r:id="rId81"/>
              </p:custDataLst>
            </p:nvPr>
          </p:nvSpPr>
          <p:spPr>
            <a:xfrm>
              <a:off x="5227" y="6732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82"/>
              </p:custDataLst>
            </p:nvPr>
          </p:nvSpPr>
          <p:spPr>
            <a:xfrm>
              <a:off x="3405" y="6736"/>
              <a:ext cx="319" cy="30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3"/>
              </p:custDataLst>
            </p:nvPr>
          </p:nvSpPr>
          <p:spPr>
            <a:xfrm rot="21021193">
              <a:off x="4839" y="6473"/>
              <a:ext cx="230" cy="231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84"/>
              </p:custDataLst>
            </p:nvPr>
          </p:nvSpPr>
          <p:spPr>
            <a:xfrm rot="1632393">
              <a:off x="1527" y="6682"/>
              <a:ext cx="178" cy="1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85"/>
              </p:custDataLst>
            </p:nvPr>
          </p:nvSpPr>
          <p:spPr>
            <a:xfrm rot="19632393">
              <a:off x="4295" y="6523"/>
              <a:ext cx="181" cy="1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86"/>
              </p:custDataLst>
            </p:nvPr>
          </p:nvSpPr>
          <p:spPr>
            <a:xfrm>
              <a:off x="1218" y="6344"/>
              <a:ext cx="99" cy="99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87"/>
              </p:custDataLst>
            </p:nvPr>
          </p:nvSpPr>
          <p:spPr>
            <a:xfrm>
              <a:off x="4770" y="6849"/>
              <a:ext cx="99" cy="99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8"/>
              </p:custDataLst>
            </p:nvPr>
          </p:nvSpPr>
          <p:spPr>
            <a:xfrm rot="762483">
              <a:off x="2274" y="6659"/>
              <a:ext cx="220" cy="22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89"/>
              </p:custDataLst>
            </p:nvPr>
          </p:nvSpPr>
          <p:spPr>
            <a:xfrm rot="900000">
              <a:off x="3459" y="6598"/>
              <a:ext cx="141" cy="156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760" name="矩形 25"/>
            <p:cNvSpPr/>
            <p:nvPr>
              <p:custDataLst>
                <p:tags r:id="rId90"/>
              </p:custDataLst>
            </p:nvPr>
          </p:nvSpPr>
          <p:spPr>
            <a:xfrm rot="1800000">
              <a:off x="2203" y="6368"/>
              <a:ext cx="99" cy="99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66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91"/>
              </p:custDataLst>
            </p:nvPr>
          </p:nvSpPr>
          <p:spPr>
            <a:xfrm>
              <a:off x="1788" y="6599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92"/>
              </p:custDataLst>
            </p:nvPr>
          </p:nvSpPr>
          <p:spPr>
            <a:xfrm>
              <a:off x="2581" y="6380"/>
              <a:ext cx="351" cy="391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93"/>
              </p:custDataLst>
            </p:nvPr>
          </p:nvSpPr>
          <p:spPr>
            <a:xfrm>
              <a:off x="3843" y="6109"/>
              <a:ext cx="418" cy="4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8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8640" name="组合 30"/>
          <p:cNvGrpSpPr/>
          <p:nvPr/>
        </p:nvGrpSpPr>
        <p:grpSpPr>
          <a:xfrm>
            <a:off x="735013" y="457200"/>
            <a:ext cx="3316287" cy="642938"/>
            <a:chOff x="1218" y="6109"/>
            <a:chExt cx="5194" cy="1013"/>
          </a:xfrm>
        </p:grpSpPr>
        <p:sp>
          <p:nvSpPr>
            <p:cNvPr id="32" name="矩形 31"/>
            <p:cNvSpPr/>
            <p:nvPr>
              <p:custDataLst>
                <p:tags r:id="rId64"/>
              </p:custDataLst>
            </p:nvPr>
          </p:nvSpPr>
          <p:spPr>
            <a:xfrm rot="20673998">
              <a:off x="6176" y="6584"/>
              <a:ext cx="236" cy="23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65"/>
              </p:custDataLst>
            </p:nvPr>
          </p:nvSpPr>
          <p:spPr>
            <a:xfrm rot="18900000">
              <a:off x="5749" y="6322"/>
              <a:ext cx="103" cy="11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66"/>
              </p:custDataLst>
            </p:nvPr>
          </p:nvSpPr>
          <p:spPr>
            <a:xfrm>
              <a:off x="5227" y="6732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67"/>
              </p:custDataLst>
            </p:nvPr>
          </p:nvSpPr>
          <p:spPr>
            <a:xfrm>
              <a:off x="3405" y="6736"/>
              <a:ext cx="319" cy="3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68"/>
              </p:custDataLst>
            </p:nvPr>
          </p:nvSpPr>
          <p:spPr>
            <a:xfrm rot="21021193">
              <a:off x="4838" y="6474"/>
              <a:ext cx="231" cy="233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69"/>
              </p:custDataLst>
            </p:nvPr>
          </p:nvSpPr>
          <p:spPr>
            <a:xfrm rot="1632393">
              <a:off x="1526" y="6682"/>
              <a:ext cx="179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70"/>
              </p:custDataLst>
            </p:nvPr>
          </p:nvSpPr>
          <p:spPr>
            <a:xfrm rot="19632393">
              <a:off x="4296" y="6522"/>
              <a:ext cx="179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5" name="矩形 64"/>
            <p:cNvSpPr/>
            <p:nvPr>
              <p:custDataLst>
                <p:tags r:id="rId71"/>
              </p:custDataLst>
            </p:nvPr>
          </p:nvSpPr>
          <p:spPr>
            <a:xfrm>
              <a:off x="1218" y="6344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6" name="矩形 65"/>
            <p:cNvSpPr/>
            <p:nvPr>
              <p:custDataLst>
                <p:tags r:id="rId72"/>
              </p:custDataLst>
            </p:nvPr>
          </p:nvSpPr>
          <p:spPr>
            <a:xfrm>
              <a:off x="4769" y="6847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7" name="矩形 66"/>
            <p:cNvSpPr/>
            <p:nvPr>
              <p:custDataLst>
                <p:tags r:id="rId73"/>
              </p:custDataLst>
            </p:nvPr>
          </p:nvSpPr>
          <p:spPr>
            <a:xfrm rot="762483">
              <a:off x="2275" y="6662"/>
              <a:ext cx="219" cy="22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" name="矩形 67"/>
            <p:cNvSpPr/>
            <p:nvPr>
              <p:custDataLst>
                <p:tags r:id="rId74"/>
              </p:custDataLst>
            </p:nvPr>
          </p:nvSpPr>
          <p:spPr>
            <a:xfrm rot="900000">
              <a:off x="3458" y="6599"/>
              <a:ext cx="144" cy="15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735" name="矩形 68"/>
            <p:cNvSpPr/>
            <p:nvPr>
              <p:custDataLst>
                <p:tags r:id="rId75"/>
              </p:custDataLst>
            </p:nvPr>
          </p:nvSpPr>
          <p:spPr>
            <a:xfrm rot="1800000">
              <a:off x="2203" y="6369"/>
              <a:ext cx="100" cy="1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66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0" name="椭圆 69"/>
            <p:cNvSpPr/>
            <p:nvPr>
              <p:custDataLst>
                <p:tags r:id="rId76"/>
              </p:custDataLst>
            </p:nvPr>
          </p:nvSpPr>
          <p:spPr>
            <a:xfrm>
              <a:off x="1788" y="6599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椭圆 70"/>
            <p:cNvSpPr/>
            <p:nvPr>
              <p:custDataLst>
                <p:tags r:id="rId77"/>
              </p:custDataLst>
            </p:nvPr>
          </p:nvSpPr>
          <p:spPr>
            <a:xfrm>
              <a:off x="2581" y="6380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椭圆 71"/>
            <p:cNvSpPr/>
            <p:nvPr>
              <p:custDataLst>
                <p:tags r:id="rId78"/>
              </p:custDataLst>
            </p:nvPr>
          </p:nvSpPr>
          <p:spPr>
            <a:xfrm>
              <a:off x="3843" y="6109"/>
              <a:ext cx="418" cy="4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8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8641" name="组合 72"/>
          <p:cNvGrpSpPr/>
          <p:nvPr/>
        </p:nvGrpSpPr>
        <p:grpSpPr>
          <a:xfrm>
            <a:off x="4784725" y="384175"/>
            <a:ext cx="3314700" cy="642938"/>
            <a:chOff x="1218" y="6109"/>
            <a:chExt cx="5194" cy="1013"/>
          </a:xfrm>
        </p:grpSpPr>
        <p:sp>
          <p:nvSpPr>
            <p:cNvPr id="74" name="矩形 73"/>
            <p:cNvSpPr/>
            <p:nvPr>
              <p:custDataLst>
                <p:tags r:id="rId49"/>
              </p:custDataLst>
            </p:nvPr>
          </p:nvSpPr>
          <p:spPr>
            <a:xfrm rot="20673998">
              <a:off x="6176" y="6584"/>
              <a:ext cx="236" cy="23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5" name="矩形 74"/>
            <p:cNvSpPr/>
            <p:nvPr>
              <p:custDataLst>
                <p:tags r:id="rId50"/>
              </p:custDataLst>
            </p:nvPr>
          </p:nvSpPr>
          <p:spPr>
            <a:xfrm rot="18900000">
              <a:off x="5746" y="6322"/>
              <a:ext cx="103" cy="11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6" name="椭圆 75"/>
            <p:cNvSpPr/>
            <p:nvPr>
              <p:custDataLst>
                <p:tags r:id="rId51"/>
              </p:custDataLst>
            </p:nvPr>
          </p:nvSpPr>
          <p:spPr>
            <a:xfrm>
              <a:off x="5227" y="6732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椭圆 76"/>
            <p:cNvSpPr/>
            <p:nvPr>
              <p:custDataLst>
                <p:tags r:id="rId52"/>
              </p:custDataLst>
            </p:nvPr>
          </p:nvSpPr>
          <p:spPr>
            <a:xfrm>
              <a:off x="3405" y="6736"/>
              <a:ext cx="319" cy="3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矩形 77"/>
            <p:cNvSpPr/>
            <p:nvPr>
              <p:custDataLst>
                <p:tags r:id="rId53"/>
              </p:custDataLst>
            </p:nvPr>
          </p:nvSpPr>
          <p:spPr>
            <a:xfrm rot="21021193">
              <a:off x="4840" y="6474"/>
              <a:ext cx="231" cy="233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9" name="矩形 78"/>
            <p:cNvSpPr/>
            <p:nvPr>
              <p:custDataLst>
                <p:tags r:id="rId54"/>
              </p:custDataLst>
            </p:nvPr>
          </p:nvSpPr>
          <p:spPr>
            <a:xfrm rot="1632393">
              <a:off x="1526" y="6682"/>
              <a:ext cx="179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0" name="矩形 79"/>
            <p:cNvSpPr/>
            <p:nvPr>
              <p:custDataLst>
                <p:tags r:id="rId55"/>
              </p:custDataLst>
            </p:nvPr>
          </p:nvSpPr>
          <p:spPr>
            <a:xfrm rot="19632393">
              <a:off x="4295" y="6522"/>
              <a:ext cx="182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1" name="矩形 80"/>
            <p:cNvSpPr/>
            <p:nvPr>
              <p:custDataLst>
                <p:tags r:id="rId56"/>
              </p:custDataLst>
            </p:nvPr>
          </p:nvSpPr>
          <p:spPr>
            <a:xfrm>
              <a:off x="1218" y="6344"/>
              <a:ext cx="100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2" name="矩形 81"/>
            <p:cNvSpPr/>
            <p:nvPr>
              <p:custDataLst>
                <p:tags r:id="rId57"/>
              </p:custDataLst>
            </p:nvPr>
          </p:nvSpPr>
          <p:spPr>
            <a:xfrm>
              <a:off x="4770" y="6847"/>
              <a:ext cx="100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3" name="矩形 82"/>
            <p:cNvSpPr/>
            <p:nvPr>
              <p:custDataLst>
                <p:tags r:id="rId58"/>
              </p:custDataLst>
            </p:nvPr>
          </p:nvSpPr>
          <p:spPr>
            <a:xfrm rot="762483">
              <a:off x="2275" y="6662"/>
              <a:ext cx="219" cy="22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59"/>
              </p:custDataLst>
            </p:nvPr>
          </p:nvSpPr>
          <p:spPr>
            <a:xfrm rot="900000">
              <a:off x="3459" y="6599"/>
              <a:ext cx="142" cy="15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710" name="矩形 84"/>
            <p:cNvSpPr/>
            <p:nvPr>
              <p:custDataLst>
                <p:tags r:id="rId60"/>
              </p:custDataLst>
            </p:nvPr>
          </p:nvSpPr>
          <p:spPr>
            <a:xfrm rot="1800000">
              <a:off x="2203" y="6369"/>
              <a:ext cx="100" cy="1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66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86" name="椭圆 85"/>
            <p:cNvSpPr/>
            <p:nvPr>
              <p:custDataLst>
                <p:tags r:id="rId61"/>
              </p:custDataLst>
            </p:nvPr>
          </p:nvSpPr>
          <p:spPr>
            <a:xfrm>
              <a:off x="1788" y="6599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椭圆 86"/>
            <p:cNvSpPr/>
            <p:nvPr>
              <p:custDataLst>
                <p:tags r:id="rId62"/>
              </p:custDataLst>
            </p:nvPr>
          </p:nvSpPr>
          <p:spPr>
            <a:xfrm>
              <a:off x="2581" y="6380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椭圆 87"/>
            <p:cNvSpPr/>
            <p:nvPr>
              <p:custDataLst>
                <p:tags r:id="rId63"/>
              </p:custDataLst>
            </p:nvPr>
          </p:nvSpPr>
          <p:spPr>
            <a:xfrm>
              <a:off x="3843" y="6109"/>
              <a:ext cx="418" cy="4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8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8642" name="组合 88"/>
          <p:cNvGrpSpPr/>
          <p:nvPr/>
        </p:nvGrpSpPr>
        <p:grpSpPr>
          <a:xfrm>
            <a:off x="733425" y="5584825"/>
            <a:ext cx="3316288" cy="644525"/>
            <a:chOff x="1218" y="6109"/>
            <a:chExt cx="5194" cy="1013"/>
          </a:xfrm>
        </p:grpSpPr>
        <p:sp>
          <p:nvSpPr>
            <p:cNvPr id="90" name="矩形 89"/>
            <p:cNvSpPr/>
            <p:nvPr>
              <p:custDataLst>
                <p:tags r:id="rId34"/>
              </p:custDataLst>
            </p:nvPr>
          </p:nvSpPr>
          <p:spPr>
            <a:xfrm rot="20673998">
              <a:off x="6176" y="6586"/>
              <a:ext cx="236" cy="23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1" name="矩形 90"/>
            <p:cNvSpPr/>
            <p:nvPr>
              <p:custDataLst>
                <p:tags r:id="rId35"/>
              </p:custDataLst>
            </p:nvPr>
          </p:nvSpPr>
          <p:spPr>
            <a:xfrm rot="18900000">
              <a:off x="5753" y="6326"/>
              <a:ext cx="102" cy="11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2" name="椭圆 91"/>
            <p:cNvSpPr/>
            <p:nvPr>
              <p:custDataLst>
                <p:tags r:id="rId36"/>
              </p:custDataLst>
            </p:nvPr>
          </p:nvSpPr>
          <p:spPr>
            <a:xfrm>
              <a:off x="5227" y="6732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椭圆 92"/>
            <p:cNvSpPr/>
            <p:nvPr>
              <p:custDataLst>
                <p:tags r:id="rId37"/>
              </p:custDataLst>
            </p:nvPr>
          </p:nvSpPr>
          <p:spPr>
            <a:xfrm>
              <a:off x="3405" y="6736"/>
              <a:ext cx="319" cy="3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矩形 93"/>
            <p:cNvSpPr/>
            <p:nvPr>
              <p:custDataLst>
                <p:tags r:id="rId38"/>
              </p:custDataLst>
            </p:nvPr>
          </p:nvSpPr>
          <p:spPr>
            <a:xfrm rot="21021193">
              <a:off x="4838" y="6476"/>
              <a:ext cx="231" cy="23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5" name="矩形 94"/>
            <p:cNvSpPr/>
            <p:nvPr>
              <p:custDataLst>
                <p:tags r:id="rId39"/>
              </p:custDataLst>
            </p:nvPr>
          </p:nvSpPr>
          <p:spPr>
            <a:xfrm rot="1632393">
              <a:off x="1526" y="6680"/>
              <a:ext cx="179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6" name="矩形 95"/>
            <p:cNvSpPr/>
            <p:nvPr>
              <p:custDataLst>
                <p:tags r:id="rId40"/>
              </p:custDataLst>
            </p:nvPr>
          </p:nvSpPr>
          <p:spPr>
            <a:xfrm rot="19632393">
              <a:off x="4296" y="6521"/>
              <a:ext cx="179" cy="1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7" name="矩形 96"/>
            <p:cNvSpPr/>
            <p:nvPr>
              <p:custDataLst>
                <p:tags r:id="rId41"/>
              </p:custDataLst>
            </p:nvPr>
          </p:nvSpPr>
          <p:spPr>
            <a:xfrm>
              <a:off x="1218" y="6344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8" name="矩形 97"/>
            <p:cNvSpPr/>
            <p:nvPr>
              <p:custDataLst>
                <p:tags r:id="rId42"/>
              </p:custDataLst>
            </p:nvPr>
          </p:nvSpPr>
          <p:spPr>
            <a:xfrm>
              <a:off x="4769" y="6848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9" name="矩形 98"/>
            <p:cNvSpPr/>
            <p:nvPr>
              <p:custDataLst>
                <p:tags r:id="rId43"/>
              </p:custDataLst>
            </p:nvPr>
          </p:nvSpPr>
          <p:spPr>
            <a:xfrm rot="762483">
              <a:off x="2275" y="6660"/>
              <a:ext cx="219" cy="22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0" name="矩形 99"/>
            <p:cNvSpPr/>
            <p:nvPr>
              <p:custDataLst>
                <p:tags r:id="rId44"/>
              </p:custDataLst>
            </p:nvPr>
          </p:nvSpPr>
          <p:spPr>
            <a:xfrm rot="900000">
              <a:off x="3458" y="6601"/>
              <a:ext cx="144" cy="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685" name="矩形 100"/>
            <p:cNvSpPr/>
            <p:nvPr>
              <p:custDataLst>
                <p:tags r:id="rId45"/>
              </p:custDataLst>
            </p:nvPr>
          </p:nvSpPr>
          <p:spPr>
            <a:xfrm rot="1800000">
              <a:off x="2203" y="6369"/>
              <a:ext cx="100" cy="1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66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" name="椭圆 101"/>
            <p:cNvSpPr/>
            <p:nvPr>
              <p:custDataLst>
                <p:tags r:id="rId46"/>
              </p:custDataLst>
            </p:nvPr>
          </p:nvSpPr>
          <p:spPr>
            <a:xfrm>
              <a:off x="1788" y="6599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椭圆 102"/>
            <p:cNvSpPr/>
            <p:nvPr>
              <p:custDataLst>
                <p:tags r:id="rId47"/>
              </p:custDataLst>
            </p:nvPr>
          </p:nvSpPr>
          <p:spPr>
            <a:xfrm>
              <a:off x="2581" y="6380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椭圆 103"/>
            <p:cNvSpPr/>
            <p:nvPr>
              <p:custDataLst>
                <p:tags r:id="rId48"/>
              </p:custDataLst>
            </p:nvPr>
          </p:nvSpPr>
          <p:spPr>
            <a:xfrm>
              <a:off x="3843" y="6109"/>
              <a:ext cx="418" cy="4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8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8643" name="组合 104"/>
          <p:cNvGrpSpPr/>
          <p:nvPr/>
        </p:nvGrpSpPr>
        <p:grpSpPr>
          <a:xfrm>
            <a:off x="4848225" y="5568950"/>
            <a:ext cx="3316288" cy="644525"/>
            <a:chOff x="1218" y="6109"/>
            <a:chExt cx="5194" cy="1013"/>
          </a:xfrm>
        </p:grpSpPr>
        <p:sp>
          <p:nvSpPr>
            <p:cNvPr id="106" name="矩形 105"/>
            <p:cNvSpPr/>
            <p:nvPr>
              <p:custDataLst>
                <p:tags r:id="rId19"/>
              </p:custDataLst>
            </p:nvPr>
          </p:nvSpPr>
          <p:spPr>
            <a:xfrm rot="20673998">
              <a:off x="6176" y="6586"/>
              <a:ext cx="236" cy="23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7" name="矩形 106"/>
            <p:cNvSpPr/>
            <p:nvPr>
              <p:custDataLst>
                <p:tags r:id="rId20"/>
              </p:custDataLst>
            </p:nvPr>
          </p:nvSpPr>
          <p:spPr>
            <a:xfrm rot="18900000">
              <a:off x="5753" y="6326"/>
              <a:ext cx="102" cy="11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8" name="椭圆 107"/>
            <p:cNvSpPr/>
            <p:nvPr>
              <p:custDataLst>
                <p:tags r:id="rId21"/>
              </p:custDataLst>
            </p:nvPr>
          </p:nvSpPr>
          <p:spPr>
            <a:xfrm>
              <a:off x="5227" y="6732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椭圆 108"/>
            <p:cNvSpPr/>
            <p:nvPr>
              <p:custDataLst>
                <p:tags r:id="rId22"/>
              </p:custDataLst>
            </p:nvPr>
          </p:nvSpPr>
          <p:spPr>
            <a:xfrm>
              <a:off x="3405" y="6736"/>
              <a:ext cx="319" cy="3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矩形 109"/>
            <p:cNvSpPr/>
            <p:nvPr>
              <p:custDataLst>
                <p:tags r:id="rId23"/>
              </p:custDataLst>
            </p:nvPr>
          </p:nvSpPr>
          <p:spPr>
            <a:xfrm rot="21021193">
              <a:off x="4838" y="6476"/>
              <a:ext cx="231" cy="23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24"/>
              </p:custDataLst>
            </p:nvPr>
          </p:nvSpPr>
          <p:spPr>
            <a:xfrm rot="1632393">
              <a:off x="1526" y="6680"/>
              <a:ext cx="179" cy="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2" name="矩形 111"/>
            <p:cNvSpPr/>
            <p:nvPr>
              <p:custDataLst>
                <p:tags r:id="rId25"/>
              </p:custDataLst>
            </p:nvPr>
          </p:nvSpPr>
          <p:spPr>
            <a:xfrm rot="19632393">
              <a:off x="4296" y="6521"/>
              <a:ext cx="179" cy="1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3" name="矩形 112"/>
            <p:cNvSpPr/>
            <p:nvPr>
              <p:custDataLst>
                <p:tags r:id="rId26"/>
              </p:custDataLst>
            </p:nvPr>
          </p:nvSpPr>
          <p:spPr>
            <a:xfrm>
              <a:off x="1218" y="6344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4" name="矩形 113"/>
            <p:cNvSpPr/>
            <p:nvPr>
              <p:custDataLst>
                <p:tags r:id="rId27"/>
              </p:custDataLst>
            </p:nvPr>
          </p:nvSpPr>
          <p:spPr>
            <a:xfrm>
              <a:off x="4769" y="6848"/>
              <a:ext cx="99" cy="1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5" name="矩形 114"/>
            <p:cNvSpPr/>
            <p:nvPr>
              <p:custDataLst>
                <p:tags r:id="rId28"/>
              </p:custDataLst>
            </p:nvPr>
          </p:nvSpPr>
          <p:spPr>
            <a:xfrm rot="762483">
              <a:off x="2275" y="6660"/>
              <a:ext cx="219" cy="22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6" name="矩形 115"/>
            <p:cNvSpPr/>
            <p:nvPr>
              <p:custDataLst>
                <p:tags r:id="rId29"/>
              </p:custDataLst>
            </p:nvPr>
          </p:nvSpPr>
          <p:spPr>
            <a:xfrm rot="900000">
              <a:off x="3458" y="6601"/>
              <a:ext cx="144" cy="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660" name="矩形 116"/>
            <p:cNvSpPr/>
            <p:nvPr>
              <p:custDataLst>
                <p:tags r:id="rId30"/>
              </p:custDataLst>
            </p:nvPr>
          </p:nvSpPr>
          <p:spPr>
            <a:xfrm rot="1800000">
              <a:off x="2203" y="6369"/>
              <a:ext cx="100" cy="1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66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8" name="椭圆 117"/>
            <p:cNvSpPr/>
            <p:nvPr>
              <p:custDataLst>
                <p:tags r:id="rId31"/>
              </p:custDataLst>
            </p:nvPr>
          </p:nvSpPr>
          <p:spPr>
            <a:xfrm>
              <a:off x="1788" y="6599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椭圆 118"/>
            <p:cNvSpPr/>
            <p:nvPr>
              <p:custDataLst>
                <p:tags r:id="rId32"/>
              </p:custDataLst>
            </p:nvPr>
          </p:nvSpPr>
          <p:spPr>
            <a:xfrm>
              <a:off x="2581" y="6380"/>
              <a:ext cx="351" cy="39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椭圆 119"/>
            <p:cNvSpPr/>
            <p:nvPr>
              <p:custDataLst>
                <p:tags r:id="rId33"/>
              </p:custDataLst>
            </p:nvPr>
          </p:nvSpPr>
          <p:spPr>
            <a:xfrm>
              <a:off x="3843" y="6109"/>
              <a:ext cx="418" cy="49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8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8644" name="图片 14" descr="timg (3)"/>
          <p:cNvPicPr>
            <a:picLocks noChangeAspect="1"/>
          </p:cNvPicPr>
          <p:nvPr/>
        </p:nvPicPr>
        <p:blipFill>
          <a:blip r:embed="rId107" cstate="email"/>
          <a:srcRect/>
          <a:stretch>
            <a:fillRect/>
          </a:stretch>
        </p:blipFill>
        <p:spPr>
          <a:xfrm>
            <a:off x="1450975" y="1228725"/>
            <a:ext cx="2441575" cy="1600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34125" y="3206750"/>
            <a:ext cx="330200" cy="33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2000250" y="3371850"/>
            <a:ext cx="4187825" cy="0"/>
          </a:xfrm>
          <a:prstGeom prst="line">
            <a:avLst/>
          </a:prstGeom>
          <a:ln w="6350" cap="flat" cmpd="sng">
            <a:solidFill>
              <a:srgbClr val="79E0DE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6170613" y="3022600"/>
            <a:ext cx="657225" cy="657225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6265863" y="3117850"/>
            <a:ext cx="466725" cy="466725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6297613" y="3181350"/>
            <a:ext cx="403225" cy="403225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6383338" y="3235325"/>
            <a:ext cx="233363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858963" y="2136775"/>
            <a:ext cx="4438650" cy="1235075"/>
          </a:xfrm>
          <a:noFill/>
          <a:ln>
            <a:noFill/>
          </a:ln>
        </p:spPr>
        <p:txBody>
          <a:bodyPr vert="horz" wrap="square" lIns="91440" tIns="45720" rIns="91440" bIns="45720" anchor="b"/>
          <a:lstStyle/>
          <a:p>
            <a:pPr algn="ctr" eaLnBrk="1" hangingPunct="1"/>
            <a:r>
              <a:rPr lang="en-US" altLang="zh-CN" sz="36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Paragraph 1</a:t>
            </a:r>
          </a:p>
        </p:txBody>
      </p:sp>
      <p:sp>
        <p:nvSpPr>
          <p:cNvPr id="2" name="椭圆 1"/>
          <p:cNvSpPr/>
          <p:nvPr>
            <p:custDataLst>
              <p:tags r:id="rId9"/>
            </p:custDataLst>
          </p:nvPr>
        </p:nvSpPr>
        <p:spPr>
          <a:xfrm>
            <a:off x="6170613" y="3022600"/>
            <a:ext cx="657225" cy="657225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>
            <p:custDataLst>
              <p:tags r:id="rId10"/>
            </p:custDataLst>
          </p:nvPr>
        </p:nvSpPr>
        <p:spPr>
          <a:xfrm>
            <a:off x="6383338" y="3232150"/>
            <a:ext cx="233363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223769" y="1158239"/>
            <a:ext cx="4159250" cy="6997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97248">
                      <a:schemeClr val="accent2"/>
                    </a:gs>
                    <a:gs pos="51000">
                      <a:schemeClr val="accent3">
                        <a:lumMod val="75000"/>
                      </a:schemeClr>
                    </a:gs>
                  </a:gsLst>
                  <a:lin ang="108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Passage learning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4" grpId="0"/>
      <p:bldP spid="2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1038225" y="4183063"/>
            <a:ext cx="677863" cy="630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30050" name="MH_SubTitle_1"/>
          <p:cNvSpPr/>
          <p:nvPr>
            <p:custDataLst>
              <p:tags r:id="rId3"/>
            </p:custDataLst>
          </p:nvPr>
        </p:nvSpPr>
        <p:spPr>
          <a:xfrm>
            <a:off x="515938" y="4919663"/>
            <a:ext cx="1722437" cy="414337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/>
            <a:r>
              <a:rPr lang="zh-CN" altLang="en-US" b="1" dirty="0">
                <a:solidFill>
                  <a:srgbClr val="0099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例如</a:t>
            </a:r>
          </a:p>
        </p:txBody>
      </p:sp>
      <p:sp>
        <p:nvSpPr>
          <p:cNvPr id="17" name="MH_Other_2"/>
          <p:cNvSpPr/>
          <p:nvPr>
            <p:custDataLst>
              <p:tags r:id="rId4"/>
            </p:custDataLst>
          </p:nvPr>
        </p:nvSpPr>
        <p:spPr>
          <a:xfrm>
            <a:off x="3497263" y="4183063"/>
            <a:ext cx="677863" cy="6302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30052" name="MH_SubTitle_3"/>
          <p:cNvSpPr/>
          <p:nvPr>
            <p:custDataLst>
              <p:tags r:id="rId5"/>
            </p:custDataLst>
          </p:nvPr>
        </p:nvSpPr>
        <p:spPr>
          <a:xfrm>
            <a:off x="2816225" y="4813300"/>
            <a:ext cx="2038350" cy="5873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长大，成长</a:t>
            </a:r>
          </a:p>
        </p:txBody>
      </p:sp>
      <p:sp>
        <p:nvSpPr>
          <p:cNvPr id="19" name="MH_Other_3"/>
          <p:cNvSpPr/>
          <p:nvPr>
            <p:custDataLst>
              <p:tags r:id="rId6"/>
            </p:custDataLst>
          </p:nvPr>
        </p:nvSpPr>
        <p:spPr>
          <a:xfrm>
            <a:off x="5969000" y="4216400"/>
            <a:ext cx="677863" cy="631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23" name="MH_Other_4"/>
          <p:cNvSpPr/>
          <p:nvPr>
            <p:custDataLst>
              <p:tags r:id="rId7"/>
            </p:custDataLst>
          </p:nvPr>
        </p:nvSpPr>
        <p:spPr>
          <a:xfrm>
            <a:off x="2273300" y="2584450"/>
            <a:ext cx="677863" cy="630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30055" name="MH_SubTitle_2"/>
          <p:cNvSpPr/>
          <p:nvPr>
            <p:custDataLst>
              <p:tags r:id="rId8"/>
            </p:custDataLst>
          </p:nvPr>
        </p:nvSpPr>
        <p:spPr>
          <a:xfrm>
            <a:off x="1595438" y="1628775"/>
            <a:ext cx="2033587" cy="4286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四分之一</a:t>
            </a:r>
          </a:p>
        </p:txBody>
      </p:sp>
      <p:sp>
        <p:nvSpPr>
          <p:cNvPr id="25" name="MH_Other_5"/>
          <p:cNvSpPr/>
          <p:nvPr>
            <p:custDataLst>
              <p:tags r:id="rId9"/>
            </p:custDataLst>
          </p:nvPr>
        </p:nvSpPr>
        <p:spPr>
          <a:xfrm>
            <a:off x="4705350" y="2584450"/>
            <a:ext cx="677863" cy="630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30057" name="MH_SubTitle_4"/>
          <p:cNvSpPr/>
          <p:nvPr>
            <p:custDataLst>
              <p:tags r:id="rId10"/>
            </p:custDataLst>
          </p:nvPr>
        </p:nvSpPr>
        <p:spPr>
          <a:xfrm>
            <a:off x="4025900" y="1628775"/>
            <a:ext cx="2038350" cy="4286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0099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一个好机会</a:t>
            </a:r>
          </a:p>
        </p:txBody>
      </p:sp>
      <p:sp>
        <p:nvSpPr>
          <p:cNvPr id="27" name="MH_Other_6"/>
          <p:cNvSpPr/>
          <p:nvPr>
            <p:custDataLst>
              <p:tags r:id="rId11"/>
            </p:custDataLst>
          </p:nvPr>
        </p:nvSpPr>
        <p:spPr>
          <a:xfrm>
            <a:off x="7099300" y="2584450"/>
            <a:ext cx="677863" cy="6302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30059" name="MH_SubTitle_6"/>
          <p:cNvSpPr/>
          <p:nvPr>
            <p:custDataLst>
              <p:tags r:id="rId12"/>
            </p:custDataLst>
          </p:nvPr>
        </p:nvSpPr>
        <p:spPr>
          <a:xfrm>
            <a:off x="6419850" y="1628775"/>
            <a:ext cx="2038350" cy="382588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和</a:t>
            </a:r>
            <a:r>
              <a:rPr lang="en-US" alt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......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交流</a:t>
            </a:r>
          </a:p>
        </p:txBody>
      </p:sp>
      <p:sp>
        <p:nvSpPr>
          <p:cNvPr id="130061" name="MH_SubTitle_2"/>
          <p:cNvSpPr/>
          <p:nvPr>
            <p:custDataLst>
              <p:tags r:id="rId13"/>
            </p:custDataLst>
          </p:nvPr>
        </p:nvSpPr>
        <p:spPr>
          <a:xfrm>
            <a:off x="1501775" y="2011363"/>
            <a:ext cx="2032000" cy="4286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 quarter of</a:t>
            </a:r>
          </a:p>
        </p:txBody>
      </p:sp>
      <p:sp>
        <p:nvSpPr>
          <p:cNvPr id="130062" name="MH_SubTitle_1"/>
          <p:cNvSpPr/>
          <p:nvPr>
            <p:custDataLst>
              <p:tags r:id="rId14"/>
            </p:custDataLst>
          </p:nvPr>
        </p:nvSpPr>
        <p:spPr>
          <a:xfrm>
            <a:off x="515938" y="5334000"/>
            <a:ext cx="1722437" cy="349250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0099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for example</a:t>
            </a:r>
          </a:p>
        </p:txBody>
      </p:sp>
      <p:sp>
        <p:nvSpPr>
          <p:cNvPr id="130063" name="MH_SubTitle_3"/>
          <p:cNvSpPr/>
          <p:nvPr>
            <p:custDataLst>
              <p:tags r:id="rId15"/>
            </p:custDataLst>
          </p:nvPr>
        </p:nvSpPr>
        <p:spPr>
          <a:xfrm>
            <a:off x="2800350" y="5227638"/>
            <a:ext cx="2038350" cy="5873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grow up</a:t>
            </a:r>
          </a:p>
        </p:txBody>
      </p:sp>
      <p:sp>
        <p:nvSpPr>
          <p:cNvPr id="130064" name="MH_SubTitle_2"/>
          <p:cNvSpPr/>
          <p:nvPr>
            <p:custDataLst>
              <p:tags r:id="rId16"/>
            </p:custDataLst>
          </p:nvPr>
        </p:nvSpPr>
        <p:spPr>
          <a:xfrm>
            <a:off x="5424488" y="4919663"/>
            <a:ext cx="2033587" cy="4286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被用作。。。</a:t>
            </a:r>
          </a:p>
        </p:txBody>
      </p:sp>
      <p:sp>
        <p:nvSpPr>
          <p:cNvPr id="130065" name="MH_SubTitle_2"/>
          <p:cNvSpPr/>
          <p:nvPr>
            <p:custDataLst>
              <p:tags r:id="rId17"/>
            </p:custDataLst>
          </p:nvPr>
        </p:nvSpPr>
        <p:spPr>
          <a:xfrm>
            <a:off x="5359400" y="5367338"/>
            <a:ext cx="2032000" cy="4286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be used as</a:t>
            </a:r>
          </a:p>
        </p:txBody>
      </p:sp>
      <p:sp>
        <p:nvSpPr>
          <p:cNvPr id="130066" name="MH_SubTitle_4"/>
          <p:cNvSpPr/>
          <p:nvPr>
            <p:custDataLst>
              <p:tags r:id="rId18"/>
            </p:custDataLst>
          </p:nvPr>
        </p:nvSpPr>
        <p:spPr>
          <a:xfrm>
            <a:off x="4152900" y="2043113"/>
            <a:ext cx="2038350" cy="4286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0099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 good chance</a:t>
            </a:r>
          </a:p>
        </p:txBody>
      </p:sp>
      <p:sp>
        <p:nvSpPr>
          <p:cNvPr id="130067" name="MH_SubTitle_6"/>
          <p:cNvSpPr/>
          <p:nvPr>
            <p:custDataLst>
              <p:tags r:id="rId19"/>
            </p:custDataLst>
          </p:nvPr>
        </p:nvSpPr>
        <p:spPr>
          <a:xfrm>
            <a:off x="6419850" y="1951038"/>
            <a:ext cx="2601913" cy="633412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communicate with 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615950" y="103395"/>
            <a:ext cx="7697788" cy="1544638"/>
            <a:chOff x="615950" y="103395"/>
            <a:chExt cx="7697788" cy="1544638"/>
          </a:xfrm>
        </p:grpSpPr>
        <p:sp>
          <p:nvSpPr>
            <p:cNvPr id="70686" name="文本框 3"/>
            <p:cNvSpPr txBox="1"/>
            <p:nvPr>
              <p:custDataLst>
                <p:tags r:id="rId27"/>
              </p:custDataLst>
            </p:nvPr>
          </p:nvSpPr>
          <p:spPr>
            <a:xfrm>
              <a:off x="2306638" y="317500"/>
              <a:ext cx="6007100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b"/>
            <a:lstStyle/>
            <a:p>
              <a:pPr algn="r">
                <a:lnSpc>
                  <a:spcPct val="90000"/>
                </a:lnSpc>
              </a:pPr>
              <a:r>
                <a:rPr lang="en-US" altLang="zh-CN" sz="3200" b="1" dirty="0">
                  <a:solidFill>
                    <a:srgbClr val="218F8C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Get the points for your group!</a:t>
              </a:r>
            </a:p>
          </p:txBody>
        </p:sp>
        <p:pic>
          <p:nvPicPr>
            <p:cNvPr id="70687" name="图片 1" descr="8879-1203091U53054"/>
            <p:cNvPicPr>
              <a:picLocks noChangeAspect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>
            <a:xfrm rot="21120000">
              <a:off x="615950" y="103395"/>
              <a:ext cx="1593850" cy="154463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7"/>
          <p:cNvGrpSpPr/>
          <p:nvPr/>
        </p:nvGrpSpPr>
        <p:grpSpPr>
          <a:xfrm>
            <a:off x="1452563" y="3375025"/>
            <a:ext cx="5951537" cy="660400"/>
            <a:chOff x="2362" y="5288"/>
            <a:chExt cx="9372" cy="1040"/>
          </a:xfrm>
        </p:grpSpPr>
        <p:cxnSp>
          <p:nvCxnSpPr>
            <p:cNvPr id="51" name="MH_Other_10"/>
            <p:cNvCxnSpPr/>
            <p:nvPr>
              <p:custDataLst>
                <p:tags r:id="rId22"/>
              </p:custDataLst>
            </p:nvPr>
          </p:nvCxnSpPr>
          <p:spPr>
            <a:xfrm>
              <a:off x="7974" y="5288"/>
              <a:ext cx="1945" cy="102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MH_Other_11"/>
            <p:cNvCxnSpPr/>
            <p:nvPr>
              <p:custDataLst>
                <p:tags r:id="rId23"/>
              </p:custDataLst>
            </p:nvPr>
          </p:nvCxnSpPr>
          <p:spPr>
            <a:xfrm flipV="1">
              <a:off x="9919" y="5288"/>
              <a:ext cx="1815" cy="1040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MH_Other_7"/>
            <p:cNvCxnSpPr/>
            <p:nvPr>
              <p:custDataLst>
                <p:tags r:id="rId24"/>
              </p:custDataLst>
            </p:nvPr>
          </p:nvCxnSpPr>
          <p:spPr>
            <a:xfrm flipV="1">
              <a:off x="2362" y="5288"/>
              <a:ext cx="1815" cy="102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MH_Other_8"/>
            <p:cNvCxnSpPr/>
            <p:nvPr>
              <p:custDataLst>
                <p:tags r:id="rId25"/>
              </p:custDataLst>
            </p:nvPr>
          </p:nvCxnSpPr>
          <p:spPr>
            <a:xfrm>
              <a:off x="4232" y="5288"/>
              <a:ext cx="1815" cy="1020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MH_Other_9"/>
            <p:cNvCxnSpPr/>
            <p:nvPr>
              <p:custDataLst>
                <p:tags r:id="rId26"/>
              </p:custDataLst>
            </p:nvPr>
          </p:nvCxnSpPr>
          <p:spPr>
            <a:xfrm flipV="1">
              <a:off x="6047" y="5288"/>
              <a:ext cx="1927" cy="102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78" name="组合 13"/>
          <p:cNvGrpSpPr/>
          <p:nvPr/>
        </p:nvGrpSpPr>
        <p:grpSpPr>
          <a:xfrm>
            <a:off x="8429625" y="142875"/>
            <a:ext cx="623888" cy="746125"/>
            <a:chOff x="12365" y="1246"/>
            <a:chExt cx="983" cy="1177"/>
          </a:xfrm>
        </p:grpSpPr>
        <p:sp>
          <p:nvSpPr>
            <p:cNvPr id="70679" name="KSO_GT1"/>
            <p:cNvSpPr txBox="1"/>
            <p:nvPr>
              <p:custDataLst>
                <p:tags r:id="rId20"/>
              </p:custDataLst>
            </p:nvPr>
          </p:nvSpPr>
          <p:spPr>
            <a:xfrm rot="3140710">
              <a:off x="11970" y="1737"/>
              <a:ext cx="105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buSzPct val="80000"/>
                <a:buFont typeface="Arial" panose="020B0604020202020204" pitchFamily="34" charset="0"/>
              </a:pPr>
              <a:r>
                <a:rPr lang="en-US" altLang="zh-CN" dirty="0">
                  <a:solidFill>
                    <a:srgbClr val="333333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point</a:t>
              </a:r>
            </a:p>
          </p:txBody>
        </p:sp>
        <p:sp>
          <p:nvSpPr>
            <p:cNvPr id="70680" name="任意多边形 30"/>
            <p:cNvSpPr/>
            <p:nvPr>
              <p:custDataLst>
                <p:tags r:id="rId21"/>
              </p:custDataLst>
            </p:nvPr>
          </p:nvSpPr>
          <p:spPr>
            <a:xfrm>
              <a:off x="12473" y="1246"/>
              <a:ext cx="875" cy="884"/>
            </a:xfrm>
            <a:custGeom>
              <a:avLst/>
              <a:gdLst>
                <a:gd name="txL" fmla="*/ 0 w 1773141"/>
                <a:gd name="txT" fmla="*/ 0 h 1814710"/>
                <a:gd name="txR" fmla="*/ 1773141 w 1773141"/>
                <a:gd name="txB" fmla="*/ 1814710 h 18147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216000" tIns="0" rIns="81000" bIns="108000" anchor="ctr"/>
            <a:lstStyle/>
            <a:p>
              <a:pPr>
                <a:lnSpc>
                  <a:spcPct val="9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3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bldLvl="0" animBg="1"/>
      <p:bldP spid="130050" grpId="0"/>
      <p:bldP spid="17" grpId="0" animBg="1"/>
      <p:bldP spid="17" grpId="1" animBg="1"/>
      <p:bldP spid="17" grpId="2" animBg="1"/>
      <p:bldP spid="17" grpId="3" animBg="1"/>
      <p:bldP spid="17" grpId="4" bldLvl="0" animBg="1"/>
      <p:bldP spid="130052" grpId="0"/>
      <p:bldP spid="19" grpId="0" animBg="1"/>
      <p:bldP spid="19" grpId="1" animBg="1"/>
      <p:bldP spid="19" grpId="2" animBg="1"/>
      <p:bldP spid="19" grpId="3" animBg="1"/>
      <p:bldP spid="19" grpId="4" animBg="1"/>
      <p:bldP spid="19" grpId="5" bldLvl="0" animBg="1"/>
      <p:bldP spid="23" grpId="0" animBg="1"/>
      <p:bldP spid="23" grpId="1" animBg="1"/>
      <p:bldP spid="23" grpId="2" animBg="1"/>
      <p:bldP spid="23" grpId="3" animBg="1"/>
      <p:bldP spid="23" grpId="4" bldLvl="0" animBg="1"/>
      <p:bldP spid="130055" grpId="0"/>
      <p:bldP spid="25" grpId="0" animBg="1"/>
      <p:bldP spid="25" grpId="1" animBg="1"/>
      <p:bldP spid="25" grpId="2" animBg="1"/>
      <p:bldP spid="25" grpId="3" animBg="1"/>
      <p:bldP spid="25" grpId="4" bldLvl="0" animBg="1"/>
      <p:bldP spid="130057" grpId="0"/>
      <p:bldP spid="27" grpId="0" animBg="1"/>
      <p:bldP spid="27" grpId="1" animBg="1"/>
      <p:bldP spid="27" grpId="2" animBg="1"/>
      <p:bldP spid="27" grpId="3" animBg="1"/>
      <p:bldP spid="27" grpId="4" bldLvl="0" animBg="1"/>
      <p:bldP spid="130059" grpId="0"/>
      <p:bldP spid="130061" grpId="0"/>
      <p:bldP spid="130062" grpId="0"/>
      <p:bldP spid="130063" grpId="0"/>
      <p:bldP spid="130064" grpId="0"/>
      <p:bldP spid="130065" grpId="0"/>
      <p:bldP spid="1300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5*i*9"/>
  <p:tag name="KSO_WM_TEMPLATE_CATEGORY" val="custom"/>
  <p:tag name="KSO_WM_TEMPLATE_INDEX" val="1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2"/>
  <p:tag name="KSO_WM_UNIT_ID" val="custom185_21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1"/>
  <p:tag name="KSO_WM_UNIT_ID" val="custom185_21*n_h_f*1_2_1"/>
  <p:tag name="KSO_WM_UNIT_CLEAR" val="1"/>
  <p:tag name="KSO_WM_UNIT_LAYERLEVEL" val="1_1_1"/>
  <p:tag name="KSO_WM_UNIT_VALUE" val="72"/>
  <p:tag name="KSO_WM_UNIT_HIGHLIGHT" val="0"/>
  <p:tag name="KSO_WM_UNIT_COMPATIBLE" val="0"/>
  <p:tag name="KSO_WM_UNIT_PRESET_TEXT_INDEX" val="5"/>
  <p:tag name="KSO_WM_DIAGRAM_GROUP_CODE" val="n1-1"/>
  <p:tag name="KSO_WM_UNIT_PRESET_TEXT_LEN" val="125"/>
  <p:tag name="KSO_WM_UNIT_TEXT_FILL_FORE_SCHEMECOLOR_INDEX" val="13"/>
  <p:tag name="KSO_WM_UNIT_TEXT_FILL_TYPE" val="1"/>
  <p:tag name="KSO_WM_UNIT_USESOURCEFORMAT_APPLY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3"/>
  <p:tag name="KSO_WM_UNIT_ID" val="custom185_21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a"/>
  <p:tag name="KSO_WM_UNIT_INDEX" val="1_1_1"/>
  <p:tag name="KSO_WM_UNIT_ID" val="custom185_21*n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n1-1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22"/>
  <p:tag name="KSO_WM_SLIDE_INDEX" val="22"/>
  <p:tag name="KSO_WM_SLIDE_ITEM_CNT" val="2"/>
  <p:tag name="KSO_WM_SLIDE_LAYOUT" val="a_n"/>
  <p:tag name="KSO_WM_SLIDE_LAYOUT_CNT" val="1_1"/>
  <p:tag name="KSO_WM_SLIDE_TYPE" val="text"/>
  <p:tag name="KSO_WM_BEAUTIFY_FLAG" val="#wm#"/>
  <p:tag name="KSO_WM_TAG_VERSION" val="1.0"/>
  <p:tag name="KSO_WM_SLIDE_POSITION" val="75*202"/>
  <p:tag name="KSO_WM_SLIDE_SIZE" val="567*237"/>
  <p:tag name="KSO_WM_DIAGRAM_GROUP_CODE" val="n1-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1"/>
  <p:tag name="KSO_WM_UNIT_ID" val="custom185_22*n_h_f*1_2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DIAGRAM_GROUP_CODE" val="n1-1"/>
  <p:tag name="KSO_WM_UNIT_PRESET_TEXT_LEN" val="57"/>
  <p:tag name="KSO_WM_UNIT_TEXT_FILL_FORE_SCHEMECOLOR_INDEX" val="13"/>
  <p:tag name="KSO_WM_UNIT_TEXT_FILL_TYPE" val="1"/>
  <p:tag name="KSO_WM_UNIT_USESOURCEFORMAT_APPLY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2"/>
  <p:tag name="KSO_WM_UNIT_ID" val="custom185_22*n_h_f*1_2_2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DIAGRAM_GROUP_CODE" val="n1-1"/>
  <p:tag name="KSO_WM_UNIT_PRESET_TEXT_LEN" val="57"/>
  <p:tag name="KSO_WM_UNIT_TEXT_FILL_FORE_SCHEMECOLOR_INDEX" val="13"/>
  <p:tag name="KSO_WM_UNIT_TEXT_FILL_TYPE" val="1"/>
  <p:tag name="KSO_WM_UNIT_USESOURCEFORMAT_APPLY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56"/>
  <p:tag name="KSO_WM_TAG_VERSION" val="1.0"/>
  <p:tag name="KSO_WM_BEAUTIFY_FLAG" val="#wm#"/>
  <p:tag name="KSO_WM_UNIT_TYPE" val="i"/>
  <p:tag name="KSO_WM_UNIT_ID" val="custom206_8*i*13"/>
  <p:tag name="KSO_WM_TEMPLATE_CATEGORY" val="custom"/>
  <p:tag name="KSO_WM_TEMPLATE_INDEX" val="206"/>
  <p:tag name="KSO_WM_UNIT_INDEX" val="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619"/>
  <p:tag name="MH_LIBRARY" val="GRAPHIC"/>
  <p:tag name="MH_ORDER" val="TextBox 35"/>
  <p:tag name="KSO_WM_UNIT_TYPE" val="l_h_f"/>
  <p:tag name="KSO_WM_UNIT_INDEX" val="1_3_1"/>
  <p:tag name="KSO_WM_UNIT_ID" val="custom206_8*l_h_f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3"/>
  <p:tag name="KSO_WM_UNIT_ID" val="custom185_22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619"/>
  <p:tag name="MH_LIBRARY" val="GRAPHIC"/>
  <p:tag name="MH_ORDER" val="Rectangle 50"/>
  <p:tag name="KSO_WM_UNIT_TYPE" val="l_i"/>
  <p:tag name="KSO_WM_UNIT_INDEX" val="1_3"/>
  <p:tag name="KSO_WM_UNIT_ID" val="custom206_8*l_i*1_3"/>
  <p:tag name="KSO_WM_UNIT_CLEAR" val="1"/>
  <p:tag name="KSO_WM_UNIT_LAYERLEVEL" val="1_1"/>
  <p:tag name="KSO_WM_DIAGRAM_GROUP_CODE" val="l1-1"/>
  <p:tag name="KSO_WM_UNIT_FILL_FORE_SCHEMECOLOR_INDEX" val="7"/>
  <p:tag name="KSO_WM_UNIT_FILL_TYPE" val="1"/>
  <p:tag name="KSO_WM_UNIT_USESOURCEFORMAT_APPLY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619"/>
  <p:tag name="MH_LIBRARY" val="GRAPHIC"/>
  <p:tag name="MH_ORDER" val="TextBox 35"/>
  <p:tag name="KSO_WM_UNIT_TYPE" val="l_h_f"/>
  <p:tag name="KSO_WM_UNIT_INDEX" val="1_3_1"/>
  <p:tag name="KSO_WM_UNIT_ID" val="custom206_8*l_h_f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619"/>
  <p:tag name="MH_LIBRARY" val="GRAPHIC"/>
  <p:tag name="MH_ORDER" val="Rectangle 49"/>
  <p:tag name="KSO_WM_UNIT_TYPE" val="l_i"/>
  <p:tag name="KSO_WM_UNIT_INDEX" val="1_2"/>
  <p:tag name="KSO_WM_UNIT_ID" val="custom206_8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USESOURCEFORMAT_APPLY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619"/>
  <p:tag name="MH_LIBRARY" val="GRAPHIC"/>
  <p:tag name="MH_ORDER" val="TextBox 33"/>
  <p:tag name="KSO_WM_UNIT_TYPE" val="l_h_f"/>
  <p:tag name="KSO_WM_UNIT_INDEX" val="1_2_1"/>
  <p:tag name="KSO_WM_UNIT_ID" val="custom206_8*l_h_f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619"/>
  <p:tag name="MH_LIBRARY" val="GRAPHIC"/>
  <p:tag name="MH_ORDER" val="Rectangle 47"/>
  <p:tag name="KSO_WM_UNIT_TYPE" val="l_i"/>
  <p:tag name="KSO_WM_UNIT_INDEX" val="1_1"/>
  <p:tag name="KSO_WM_UNIT_ID" val="custom206_8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619"/>
  <p:tag name="MH_LIBRARY" val="GRAPHIC"/>
  <p:tag name="MH_ORDER" val="TextBox 32"/>
  <p:tag name="KSO_WM_UNIT_TYPE" val="l_h_f"/>
  <p:tag name="KSO_WM_UNIT_INDEX" val="1_1_1"/>
  <p:tag name="KSO_WM_UNIT_ID" val="custom206_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  <p:tag name="KSO_WM_TAG_VERSION" val="1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0"/>
  <p:tag name="KSO_WM_TEMPLATE_CATEGORY" val="custom"/>
  <p:tag name="KSO_WM_TEMPLATE_INDEX" val="185"/>
  <p:tag name="KSO_WM_UNIT_INDEX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1"/>
  <p:tag name="KSO_WM_TEMPLATE_CATEGORY" val="custom"/>
  <p:tag name="KSO_WM_TEMPLATE_INDEX" val="185"/>
  <p:tag name="KSO_WM_UNIT_INDEX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2"/>
  <p:tag name="KSO_WM_TEMPLATE_CATEGORY" val="custom"/>
  <p:tag name="KSO_WM_TEMPLATE_INDEX" val="185"/>
  <p:tag name="KSO_WM_UNIT_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4"/>
  <p:tag name="KSO_WM_UNIT_ID" val="custom185_22*n_i*1_4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3"/>
  <p:tag name="KSO_WM_TEMPLATE_CATEGORY" val="custom"/>
  <p:tag name="KSO_WM_TEMPLATE_INDEX" val="185"/>
  <p:tag name="KSO_WM_UNIT_INDEX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4"/>
  <p:tag name="KSO_WM_TEMPLATE_CATEGORY" val="custom"/>
  <p:tag name="KSO_WM_TEMPLATE_INDEX" val="185"/>
  <p:tag name="KSO_WM_UNIT_INDEX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5"/>
  <p:tag name="KSO_WM_TEMPLATE_CATEGORY" val="custom"/>
  <p:tag name="KSO_WM_TEMPLATE_INDEX" val="185"/>
  <p:tag name="KSO_WM_UNIT_INDEX" val="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12*a*1"/>
  <p:tag name="KSO_WM_UNIT_CLEAR" val="1"/>
  <p:tag name="KSO_WM_UNIT_LAYERLEVEL" val="1"/>
  <p:tag name="KSO_WM_UNIT_VALUE" val="3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2"/>
  <p:tag name="KSO_WM_TEMPLATE_CATEGORY" val="custom"/>
  <p:tag name="KSO_WM_TEMPLATE_INDEX" val="185"/>
  <p:tag name="KSO_WM_UNIT_INDEX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5"/>
  <p:tag name="KSO_WM_TEMPLATE_CATEGORY" val="custom"/>
  <p:tag name="KSO_WM_TEMPLATE_INDEX" val="185"/>
  <p:tag name="KSO_WM_UNIT_INDEX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LiuChBZh#"/>
  <p:tag name="MH_LAYOUT" val="SubTitle"/>
  <p:tag name="MH" val="20150923170037"/>
  <p:tag name="MH_LIBRARY" val="GRAPHIC"/>
  <p:tag name="KSO_WM_TEMPLATE_CATEGORY" val="custom"/>
  <p:tag name="KSO_WM_TEMPLATE_INDEX" val="206"/>
  <p:tag name="KSO_WM_TAG_VERSION" val="1.0"/>
  <p:tag name="KSO_WM_SLIDE_ID" val="custom206_24"/>
  <p:tag name="KSO_WM_SLIDE_INDEX" val="24"/>
  <p:tag name="KSO_WM_SLIDE_ITEM_CNT" val="6"/>
  <p:tag name="KSO_WM_SLIDE_LAYOUT" val="a_m"/>
  <p:tag name="KSO_WM_SLIDE_LAYOUT_CNT" val="1_1"/>
  <p:tag name="KSO_WM_SLIDE_TYPE" val="text"/>
  <p:tag name="KSO_WM_BEAUTIFY_FLAG" val="#wm#"/>
  <p:tag name="KSO_WM_SLIDE_POSITION" val="120*149"/>
  <p:tag name="KSO_WM_SLIDE_SIZE" val="480*294"/>
  <p:tag name="KSO_WM_DIAGRAM_GROUP_CODE" val="m1-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1"/>
  <p:tag name="KSO_WM_UNIT_TYPE" val="m_i"/>
  <p:tag name="KSO_WM_UNIT_INDEX" val="1_6"/>
  <p:tag name="KSO_WM_UNIT_ID" val="custom206_2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1"/>
  <p:tag name="KSO_WM_UNIT_TYPE" val="m_h_f"/>
  <p:tag name="KSO_WM_UNIT_INDEX" val="1_1_1"/>
  <p:tag name="KSO_WM_UNIT_ID" val="custom206_24*m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1"/>
  <p:tag name="KSO_WM_UNIT_ID" val="custom185_21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2"/>
  <p:tag name="KSO_WM_UNIT_TYPE" val="m_i"/>
  <p:tag name="KSO_WM_UNIT_INDEX" val="1_7"/>
  <p:tag name="KSO_WM_UNIT_ID" val="custom206_24*m_i*1_7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USESOURCEFORMAT_APPLY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3"/>
  <p:tag name="KSO_WM_UNIT_TYPE" val="m_h_f"/>
  <p:tag name="KSO_WM_UNIT_INDEX" val="1_3_1"/>
  <p:tag name="KSO_WM_UNIT_ID" val="custom206_24*m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3"/>
  <p:tag name="KSO_WM_UNIT_TYPE" val="m_i"/>
  <p:tag name="KSO_WM_UNIT_INDEX" val="1_8"/>
  <p:tag name="KSO_WM_UNIT_ID" val="custom206_24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USESOURCEFORMAT_APPLY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4"/>
  <p:tag name="KSO_WM_UNIT_TYPE" val="m_i"/>
  <p:tag name="KSO_WM_UNIT_INDEX" val="1_9"/>
  <p:tag name="KSO_WM_UNIT_ID" val="custom206_24*m_i*1_9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USESOURCEFORMAT_APPLY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2"/>
  <p:tag name="KSO_WM_UNIT_TYPE" val="m_h_f"/>
  <p:tag name="KSO_WM_UNIT_INDEX" val="1_2_1"/>
  <p:tag name="KSO_WM_UNIT_ID" val="custom206_24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5"/>
  <p:tag name="KSO_WM_UNIT_TYPE" val="m_i"/>
  <p:tag name="KSO_WM_UNIT_INDEX" val="1_10"/>
  <p:tag name="KSO_WM_UNIT_ID" val="custom206_24*m_i*1_10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USESOURCEFORMAT_APPLY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4"/>
  <p:tag name="KSO_WM_UNIT_TYPE" val="m_h_f"/>
  <p:tag name="KSO_WM_UNIT_INDEX" val="1_4_1"/>
  <p:tag name="KSO_WM_UNIT_ID" val="custom206_24*m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6"/>
  <p:tag name="KSO_WM_UNIT_TYPE" val="m_i"/>
  <p:tag name="KSO_WM_UNIT_INDEX" val="1_11"/>
  <p:tag name="KSO_WM_UNIT_ID" val="custom206_24*m_i*1_1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USESOURCEFORMAT_APPLY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6"/>
  <p:tag name="KSO_WM_UNIT_TYPE" val="m_h_f"/>
  <p:tag name="KSO_WM_UNIT_INDEX" val="1_6_1"/>
  <p:tag name="KSO_WM_UNIT_ID" val="custom206_24*m_h_f*1_6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2"/>
  <p:tag name="KSO_WM_UNIT_TYPE" val="m_h_f"/>
  <p:tag name="KSO_WM_UNIT_INDEX" val="1_2_1"/>
  <p:tag name="KSO_WM_UNIT_ID" val="custom206_24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5*i*13"/>
  <p:tag name="KSO_WM_TEMPLATE_CATEGORY" val="custom"/>
  <p:tag name="KSO_WM_TEMPLATE_INDEX" val="1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2"/>
  <p:tag name="KSO_WM_UNIT_ID" val="custom185_21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1"/>
  <p:tag name="KSO_WM_UNIT_TYPE" val="m_h_f"/>
  <p:tag name="KSO_WM_UNIT_INDEX" val="1_1_1"/>
  <p:tag name="KSO_WM_UNIT_ID" val="custom206_24*m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3"/>
  <p:tag name="KSO_WM_UNIT_TYPE" val="m_h_f"/>
  <p:tag name="KSO_WM_UNIT_INDEX" val="1_3_1"/>
  <p:tag name="KSO_WM_UNIT_ID" val="custom206_24*m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2"/>
  <p:tag name="KSO_WM_UNIT_TYPE" val="m_h_f"/>
  <p:tag name="KSO_WM_UNIT_INDEX" val="1_2_1"/>
  <p:tag name="KSO_WM_UNIT_ID" val="custom206_24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2"/>
  <p:tag name="KSO_WM_UNIT_TYPE" val="m_h_f"/>
  <p:tag name="KSO_WM_UNIT_INDEX" val="1_2_1"/>
  <p:tag name="KSO_WM_UNIT_ID" val="custom206_24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4"/>
  <p:tag name="KSO_WM_UNIT_TYPE" val="m_h_f"/>
  <p:tag name="KSO_WM_UNIT_INDEX" val="1_4_1"/>
  <p:tag name="KSO_WM_UNIT_ID" val="custom206_24*m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SubTitle"/>
  <p:tag name="MH_ORDER" val="6"/>
  <p:tag name="KSO_WM_UNIT_TYPE" val="m_h_f"/>
  <p:tag name="KSO_WM_UNIT_INDEX" val="1_6_1"/>
  <p:tag name="KSO_WM_UNIT_ID" val="custom206_24*m_h_f*1_6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a"/>
  <p:tag name="KSO_WM_UNIT_INDEX" val="1_1_1"/>
  <p:tag name="KSO_WM_UNIT_ID" val="custom185_13*l_h_a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2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13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DIAGRAM_GROUP_CODE" val="l1-2"/>
  <p:tag name="KSO_WM_UNIT_PRESET_TEXT_LEN" val="5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10"/>
  <p:tag name="KSO_WM_UNIT_TYPE" val="m_i"/>
  <p:tag name="KSO_WM_UNIT_INDEX" val="1_4"/>
  <p:tag name="KSO_WM_UNIT_ID" val="custom206_24*m_i*1_4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11"/>
  <p:tag name="KSO_WM_UNIT_TYPE" val="m_i"/>
  <p:tag name="KSO_WM_UNIT_INDEX" val="1_5"/>
  <p:tag name="KSO_WM_UNIT_ID" val="custom206_24*m_i*1_5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a"/>
  <p:tag name="KSO_WM_UNIT_INDEX" val="1_1_1"/>
  <p:tag name="KSO_WM_UNIT_ID" val="custom185_21*n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n1-1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7"/>
  <p:tag name="KSO_WM_UNIT_TYPE" val="m_i"/>
  <p:tag name="KSO_WM_UNIT_INDEX" val="1_1"/>
  <p:tag name="KSO_WM_UNIT_ID" val="custom206_24*m_i*1_1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8"/>
  <p:tag name="KSO_WM_UNIT_TYPE" val="m_i"/>
  <p:tag name="KSO_WM_UNIT_INDEX" val="1_2"/>
  <p:tag name="KSO_WM_UNIT_ID" val="custom206_24*m_i*1_2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Other"/>
  <p:tag name="MH_ORDER" val="9"/>
  <p:tag name="KSO_WM_UNIT_TYPE" val="m_i"/>
  <p:tag name="KSO_WM_UNIT_INDEX" val="1_3"/>
  <p:tag name="KSO_WM_UNIT_ID" val="custom206_24*m_i*1_3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USESOURCEFORMAT_APPLY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PageTitle"/>
  <p:tag name="MH_ORDER" val="PageTitle"/>
  <p:tag name="KSO_WM_UNIT_TYPE" val="a"/>
  <p:tag name="KSO_WM_UNIT_INDEX" val="1"/>
  <p:tag name="KSO_WM_UNIT_ID" val="custom206_24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7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2_1"/>
  <p:tag name="KSO_WM_UNIT_ID" val="custom185_7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6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CONTENT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1"/>
  <p:tag name="KSO_WM_UNIT_ID" val="custom185_7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23"/>
  <p:tag name="KSO_WM_SLIDE_INDEX" val="23"/>
  <p:tag name="KSO_WM_SLIDE_ITEM_CNT" val="3"/>
  <p:tag name="KSO_WM_SLIDE_LAYOUT" val="a_n"/>
  <p:tag name="KSO_WM_SLIDE_LAYOUT_CNT" val="1_1"/>
  <p:tag name="KSO_WM_SLIDE_TYPE" val="text"/>
  <p:tag name="KSO_WM_BEAUTIFY_FLAG" val="#wm#"/>
  <p:tag name="KSO_WM_TAG_VERSION" val="1.0"/>
  <p:tag name="KSO_WM_SLIDE_POSITION" val="63*128"/>
  <p:tag name="KSO_WM_SLIDE_SIZE" val="611*348"/>
  <p:tag name="KSO_WM_DIAGRAM_GROUP_CODE" val="n1-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1"/>
  <p:tag name="KSO_WM_UNIT_ID" val="custom185_7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7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7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a"/>
  <p:tag name="KSO_WM_UNIT_INDEX" val="1_1_1"/>
  <p:tag name="KSO_WM_UNIT_ID" val="custom185_13*l_h_a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2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13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DIAGRAM_GROUP_CODE" val="l1-2"/>
  <p:tag name="KSO_WM_UNIT_PRESET_TEXT_LEN" val="5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6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CONTENT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2"/>
  <p:tag name="KSO_WM_UNIT_ID" val="custom185_23*n_h_f*1_2_2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1"/>
  <p:tag name="KSO_WM_UNIT_ID" val="custom185_7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2_1"/>
  <p:tag name="KSO_WM_UNIT_ID" val="custom185_7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7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7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a"/>
  <p:tag name="KSO_WM_UNIT_INDEX" val="1_1_1"/>
  <p:tag name="KSO_WM_UNIT_ID" val="custom185_13*l_h_a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2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13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DIAGRAM_GROUP_CODE" val="l1-2"/>
  <p:tag name="KSO_WM_UNIT_PRESET_TEXT_LEN" val="5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1"/>
  <p:tag name="KSO_WM_UNIT_ID" val="custom185_7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1"/>
  <p:tag name="KSO_WM_UNIT_ID" val="custom185_23*n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i"/>
  <p:tag name="KSO_WM_UNIT_INDEX" val="1_2"/>
  <p:tag name="KSO_WM_UNIT_ID" val="custom18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l_h_f"/>
  <p:tag name="KSO_WM_UNIT_INDEX" val="1_1_1"/>
  <p:tag name="KSO_WM_UNIT_ID" val="custom185_7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  <p:tag name="KSO_WM_TAG_VERSION" val="1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0"/>
  <p:tag name="KSO_WM_TEMPLATE_CATEGORY" val="custom"/>
  <p:tag name="KSO_WM_TEMPLATE_INDEX" val="185"/>
  <p:tag name="KSO_WM_UNIT_INDEX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1"/>
  <p:tag name="KSO_WM_TEMPLATE_CATEGORY" val="custom"/>
  <p:tag name="KSO_WM_TEMPLATE_INDEX" val="185"/>
  <p:tag name="KSO_WM_UNIT_INDEX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2"/>
  <p:tag name="KSO_WM_TEMPLATE_CATEGORY" val="custom"/>
  <p:tag name="KSO_WM_TEMPLATE_INDEX" val="185"/>
  <p:tag name="KSO_WM_UNIT_INDEX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3"/>
  <p:tag name="KSO_WM_TEMPLATE_CATEGORY" val="custom"/>
  <p:tag name="KSO_WM_TEMPLATE_INDEX" val="185"/>
  <p:tag name="KSO_WM_UNIT_INDEX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4"/>
  <p:tag name="KSO_WM_TEMPLATE_CATEGORY" val="custom"/>
  <p:tag name="KSO_WM_TEMPLATE_INDEX" val="185"/>
  <p:tag name="KSO_WM_UNIT_INDEX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5"/>
  <p:tag name="KSO_WM_TEMPLATE_CATEGORY" val="custom"/>
  <p:tag name="KSO_WM_TEMPLATE_INDEX" val="185"/>
  <p:tag name="KSO_WM_UNIT_INDEX" val="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12*a*1"/>
  <p:tag name="KSO_WM_UNIT_CLEAR" val="1"/>
  <p:tag name="KSO_WM_UNIT_LAYERLEVEL" val="1"/>
  <p:tag name="KSO_WM_UNIT_VALUE" val="3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3"/>
  <p:tag name="KSO_WM_UNIT_ID" val="custom185_23*n_h_f*1_2_3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2"/>
  <p:tag name="KSO_WM_TEMPLATE_CATEGORY" val="custom"/>
  <p:tag name="KSO_WM_TEMPLATE_INDEX" val="185"/>
  <p:tag name="KSO_WM_UNIT_INDEX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5"/>
  <p:tag name="KSO_WM_TEMPLATE_CATEGORY" val="custom"/>
  <p:tag name="KSO_WM_TEMPLATE_INDEX" val="185"/>
  <p:tag name="KSO_WM_UNIT_INDEX" val="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90"/>
  <p:tag name="KSO_WM_TAG_VERSION" val="1.0"/>
  <p:tag name="KSO_WM_SLIDE_ID" val="custom490_23"/>
  <p:tag name="KSO_WM_SLIDE_INDEX" val="23"/>
  <p:tag name="KSO_WM_SLIDE_ITEM_CNT" val="5"/>
  <p:tag name="KSO_WM_SLIDE_LAYOUT" val="a_m"/>
  <p:tag name="KSO_WM_SLIDE_LAYOUT_CNT" val="1_1"/>
  <p:tag name="KSO_WM_SLIDE_TYPE" val="text"/>
  <p:tag name="KSO_WM_BEAUTIFY_FLAG" val="#wm#"/>
  <p:tag name="KSO_WM_SLIDE_POSITION" val="28*158"/>
  <p:tag name="KSO_WM_SLIDE_SIZE" val="650*382"/>
  <p:tag name="KSO_WM_DIAGRAM_GROUP_CODE" val="m1-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a"/>
  <p:tag name="KSO_WM_UNIT_INDEX" val="1"/>
  <p:tag name="KSO_WM_UNIT_ID" val="custom490_2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26"/>
  <p:tag name="KSO_WM_UNIT_ID" val="custom490_23*m_i*1_126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USESOURCEFORMAT_APPLY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h_a"/>
  <p:tag name="KSO_WM_UNIT_INDEX" val="1_4_1"/>
  <p:tag name="KSO_WM_UNIT_ID" val="custom490_23*m_h_a*1_4_1"/>
  <p:tag name="KSO_WM_UNIT_CLEAR" val="1"/>
  <p:tag name="KSO_WM_UNIT_LAYERLEVEL" val="1_1_1"/>
  <p:tag name="KSO_WM_UNIT_VALUE" val="3"/>
  <p:tag name="KSO_WM_UNIT_HIGHLIGHT" val="0"/>
  <p:tag name="KSO_WM_UNIT_COMPATIBLE" val="0"/>
  <p:tag name="KSO_WM_DIAGRAM_GROUP_CODE" val="m1-1"/>
  <p:tag name="KSO_WM_UNIT_PRESET_TEXT" val="2012"/>
  <p:tag name="KSO_WM_UNIT_TEXT_FILL_FORE_SCHEMECOLOR_INDEX" val="8"/>
  <p:tag name="KSO_WM_UNIT_TEXT_FILL_TYPE" val="1"/>
  <p:tag name="KSO_WM_UNIT_USESOURCEFORMAT_APPLY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27"/>
  <p:tag name="KSO_WM_UNIT_ID" val="custom490_23*m_i*1_127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USESOURCEFORMAT_APPLY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h_a"/>
  <p:tag name="KSO_WM_UNIT_INDEX" val="1_5_1"/>
  <p:tag name="KSO_WM_UNIT_ID" val="custom490_23*m_h_a*1_5_1"/>
  <p:tag name="KSO_WM_UNIT_CLEAR" val="1"/>
  <p:tag name="KSO_WM_UNIT_LAYERLEVEL" val="1_1_1"/>
  <p:tag name="KSO_WM_UNIT_VALUE" val="3"/>
  <p:tag name="KSO_WM_UNIT_HIGHLIGHT" val="0"/>
  <p:tag name="KSO_WM_UNIT_COMPATIBLE" val="0"/>
  <p:tag name="KSO_WM_DIAGRAM_GROUP_CODE" val="m1-1"/>
  <p:tag name="KSO_WM_UNIT_PRESET_TEXT" val="2011"/>
  <p:tag name="KSO_WM_UNIT_TEXT_FILL_FORE_SCHEMECOLOR_INDEX" val="9"/>
  <p:tag name="KSO_WM_UNIT_TEXT_FILL_TYPE" val="1"/>
  <p:tag name="KSO_WM_UNIT_USESOURCEFORMAT_APPLY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28"/>
  <p:tag name="KSO_WM_UNIT_ID" val="custom490_23*m_i*1_128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3"/>
  <p:tag name="KSO_WM_UNIT_ID" val="custom185_22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29"/>
  <p:tag name="KSO_WM_UNIT_ID" val="custom490_23*m_i*1_129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USESOURCEFORMAT_APPLY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h_a"/>
  <p:tag name="KSO_WM_UNIT_INDEX" val="1_1_1"/>
  <p:tag name="KSO_WM_UNIT_ID" val="custom490_23*m_h_a*1_1_1"/>
  <p:tag name="KSO_WM_UNIT_CLEAR" val="1"/>
  <p:tag name="KSO_WM_UNIT_LAYERLEVEL" val="1_1_1"/>
  <p:tag name="KSO_WM_UNIT_VALUE" val="3"/>
  <p:tag name="KSO_WM_UNIT_HIGHLIGHT" val="0"/>
  <p:tag name="KSO_WM_UNIT_COMPATIBLE" val="0"/>
  <p:tag name="KSO_WM_DIAGRAM_GROUP_CODE" val="m1-1"/>
  <p:tag name="KSO_WM_UNIT_PRESET_TEXT" val="2015"/>
  <p:tag name="KSO_WM_UNIT_TEXT_FILL_FORE_SCHEMECOLOR_INDEX" val="7"/>
  <p:tag name="KSO_WM_UNIT_TEXT_FILL_TYPE" val="1"/>
  <p:tag name="KSO_WM_UNIT_USESOURCEFORMAT_APPLY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h_a"/>
  <p:tag name="KSO_WM_UNIT_INDEX" val="1_3_1"/>
  <p:tag name="KSO_WM_UNIT_ID" val="custom490_23*m_h_a*1_3_1"/>
  <p:tag name="KSO_WM_UNIT_CLEAR" val="1"/>
  <p:tag name="KSO_WM_UNIT_LAYERLEVEL" val="1_1_1"/>
  <p:tag name="KSO_WM_UNIT_VALUE" val="3"/>
  <p:tag name="KSO_WM_UNIT_HIGHLIGHT" val="0"/>
  <p:tag name="KSO_WM_UNIT_COMPATIBLE" val="0"/>
  <p:tag name="KSO_WM_DIAGRAM_GROUP_CODE" val="m1-1"/>
  <p:tag name="KSO_WM_UNIT_PRESET_TEXT" val="2013"/>
  <p:tag name="KSO_WM_UNIT_TEXT_FILL_FORE_SCHEMECOLOR_INDEX" val="6"/>
  <p:tag name="KSO_WM_UNIT_TEXT_FILL_TYPE" val="1"/>
  <p:tag name="KSO_WM_UNIT_USESOURCEFORMAT_APPLY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"/>
  <p:tag name="KSO_WM_UNIT_ID" val="custom490_23*m_i*1_1"/>
  <p:tag name="KSO_WM_UNIT_CLEAR" val="1"/>
  <p:tag name="KSO_WM_UNIT_LAYERLEVEL" val="1_1"/>
  <p:tag name="KSO_WM_DIAGRAM_GROUP_CODE" val="m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1"/>
  <p:tag name="KSO_WM_UNIT_ID" val="custom490_23*m_i*1_11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2"/>
  <p:tag name="KSO_WM_UNIT_ID" val="custom490_23*m_i*1_112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3"/>
  <p:tag name="KSO_WM_UNIT_ID" val="custom490_23*m_i*1_11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4"/>
  <p:tag name="KSO_WM_UNIT_ID" val="custom490_23*m_i*1_11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5"/>
  <p:tag name="KSO_WM_UNIT_ID" val="custom490_23*m_i*1_115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6"/>
  <p:tag name="KSO_WM_UNIT_ID" val="custom490_23*m_i*1_11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4"/>
  <p:tag name="KSO_WM_UNIT_ID" val="custom185_22*n_i*1_4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0"/>
  <p:tag name="KSO_WM_UNIT_ID" val="custom490_23*m_i*1_110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08"/>
  <p:tag name="KSO_WM_UNIT_ID" val="custom490_23*m_i*1_108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09"/>
  <p:tag name="KSO_WM_UNIT_ID" val="custom490_23*m_i*1_109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97"/>
  <p:tag name="KSO_WM_UNIT_ID" val="custom490_23*m_i*1_97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98"/>
  <p:tag name="KSO_WM_UNIT_ID" val="custom490_23*m_i*1_98"/>
  <p:tag name="KSO_WM_UNIT_CLEAR" val="1"/>
  <p:tag name="KSO_WM_UNIT_LAYERLEVEL" val="1_1"/>
  <p:tag name="KSO_WM_DIAGRAM_GROUP_CODE" val="m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99"/>
  <p:tag name="KSO_WM_UNIT_ID" val="custom490_23*m_i*1_99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92"/>
  <p:tag name="KSO_WM_UNIT_ID" val="custom490_23*m_i*1_92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93"/>
  <p:tag name="KSO_WM_UNIT_ID" val="custom490_23*m_i*1_93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94"/>
  <p:tag name="KSO_WM_UNIT_ID" val="custom490_23*m_i*1_9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84"/>
  <p:tag name="KSO_WM_UNIT_ID" val="custom490_23*m_i*1_8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1"/>
  <p:tag name="KSO_WM_UNIT_ID" val="custom185_21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85"/>
  <p:tag name="KSO_WM_UNIT_ID" val="custom490_23*m_i*1_85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86"/>
  <p:tag name="KSO_WM_UNIT_ID" val="custom490_23*m_i*1_86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87"/>
  <p:tag name="KSO_WM_UNIT_ID" val="custom490_23*m_i*1_8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88"/>
  <p:tag name="KSO_WM_UNIT_ID" val="custom490_23*m_i*1_88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89"/>
  <p:tag name="KSO_WM_UNIT_ID" val="custom490_23*m_i*1_8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8"/>
  <p:tag name="KSO_WM_UNIT_ID" val="custom490_23*m_i*1_78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9"/>
  <p:tag name="KSO_WM_UNIT_ID" val="custom490_23*m_i*1_79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5"/>
  <p:tag name="KSO_WM_UNIT_ID" val="custom490_23*m_i*1_75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3"/>
  <p:tag name="KSO_WM_UNIT_ID" val="custom490_23*m_i*1_73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4"/>
  <p:tag name="KSO_WM_UNIT_ID" val="custom490_23*m_i*1_74"/>
  <p:tag name="KSO_WM_UNIT_CLEAR" val="1"/>
  <p:tag name="KSO_WM_UNIT_LAYERLEVEL" val="1_1"/>
  <p:tag name="KSO_WM_DIAGRAM_GROUP_CODE" val="m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2"/>
  <p:tag name="KSO_WM_UNIT_ID" val="custom185_21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0"/>
  <p:tag name="KSO_WM_UNIT_ID" val="custom490_23*m_i*1_70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1"/>
  <p:tag name="KSO_WM_UNIT_ID" val="custom490_23*m_i*1_7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2"/>
  <p:tag name="KSO_WM_UNIT_ID" val="custom490_23*m_i*1_72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7"/>
  <p:tag name="KSO_WM_UNIT_ID" val="custom490_23*m_i*1_67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8"/>
  <p:tag name="KSO_WM_UNIT_ID" val="custom490_23*m_i*1_68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9"/>
  <p:tag name="KSO_WM_UNIT_ID" val="custom490_23*m_i*1_69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4"/>
  <p:tag name="KSO_WM_UNIT_ID" val="custom490_23*m_i*1_6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5"/>
  <p:tag name="KSO_WM_UNIT_ID" val="custom490_23*m_i*1_65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6"/>
  <p:tag name="KSO_WM_UNIT_ID" val="custom490_23*m_i*1_66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2"/>
  <p:tag name="KSO_WM_UNIT_ID" val="custom490_23*m_i*1_62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5*i*14"/>
  <p:tag name="KSO_WM_TEMPLATE_CATEGORY" val="custom"/>
  <p:tag name="KSO_WM_TEMPLATE_INDEX" val="1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a"/>
  <p:tag name="KSO_WM_UNIT_INDEX" val="1_1_1"/>
  <p:tag name="KSO_WM_UNIT_ID" val="custom185_21*n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n1-1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3"/>
  <p:tag name="KSO_WM_UNIT_ID" val="custom490_23*m_i*1_6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9"/>
  <p:tag name="KSO_WM_UNIT_ID" val="custom490_23*m_i*1_59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0"/>
  <p:tag name="KSO_WM_UNIT_ID" val="custom490_23*m_i*1_60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1"/>
  <p:tag name="KSO_WM_UNIT_ID" val="custom490_23*m_i*1_6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6"/>
  <p:tag name="KSO_WM_UNIT_ID" val="custom490_23*m_i*1_56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7"/>
  <p:tag name="KSO_WM_UNIT_ID" val="custom490_23*m_i*1_5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8"/>
  <p:tag name="KSO_WM_UNIT_ID" val="custom490_23*m_i*1_58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1"/>
  <p:tag name="KSO_WM_UNIT_ID" val="custom490_23*m_i*1_51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2"/>
  <p:tag name="KSO_WM_UNIT_ID" val="custom490_23*m_i*1_52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3"/>
  <p:tag name="KSO_WM_UNIT_ID" val="custom490_23*m_i*1_5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3"/>
  <p:tag name="KSO_WM_UNIT_ID" val="custom185_22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4"/>
  <p:tag name="KSO_WM_UNIT_ID" val="custom490_23*m_i*1_54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5"/>
  <p:tag name="KSO_WM_UNIT_ID" val="custom490_23*m_i*1_55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6"/>
  <p:tag name="KSO_WM_UNIT_ID" val="custom490_23*m_i*1_46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7"/>
  <p:tag name="KSO_WM_UNIT_ID" val="custom490_23*m_i*1_4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8"/>
  <p:tag name="KSO_WM_UNIT_ID" val="custom490_23*m_i*1_48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9"/>
  <p:tag name="KSO_WM_UNIT_ID" val="custom490_23*m_i*1_49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0"/>
  <p:tag name="KSO_WM_UNIT_ID" val="custom490_23*m_i*1_50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2"/>
  <p:tag name="KSO_WM_UNIT_ID" val="custom490_23*m_i*1_42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3"/>
  <p:tag name="KSO_WM_UNIT_ID" val="custom490_23*m_i*1_43"/>
  <p:tag name="KSO_WM_UNIT_CLEAR" val="1"/>
  <p:tag name="KSO_WM_UNIT_LAYERLEVEL" val="1_1"/>
  <p:tag name="KSO_WM_DIAGRAM_GROUP_CODE" val="m1-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4"/>
  <p:tag name="KSO_WM_UNIT_ID" val="custom490_23*m_i*1_4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24"/>
  <p:tag name="KSO_WM_SLIDE_INDEX" val="24"/>
  <p:tag name="KSO_WM_SLIDE_ITEM_CNT" val="4"/>
  <p:tag name="KSO_WM_SLIDE_LAYOUT" val="a_n"/>
  <p:tag name="KSO_WM_SLIDE_LAYOUT_CNT" val="1_1"/>
  <p:tag name="KSO_WM_SLIDE_TYPE" val="text"/>
  <p:tag name="KSO_WM_BEAUTIFY_FLAG" val="#wm#"/>
  <p:tag name="KSO_WM_TAG_VERSION" val="1.0"/>
  <p:tag name="KSO_WM_SLIDE_POSITION" val="4*191"/>
  <p:tag name="KSO_WM_SLIDE_SIZE" val="711*275"/>
  <p:tag name="KSO_WM_DIAGRAM_GROUP_CODE" val="n1-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5"/>
  <p:tag name="KSO_WM_UNIT_ID" val="custom490_23*m_i*1_45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8"/>
  <p:tag name="KSO_WM_UNIT_ID" val="custom490_23*m_i*1_38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9"/>
  <p:tag name="KSO_WM_UNIT_ID" val="custom490_23*m_i*1_39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0"/>
  <p:tag name="KSO_WM_UNIT_ID" val="custom490_23*m_i*1_40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1"/>
  <p:tag name="KSO_WM_UNIT_ID" val="custom490_23*m_i*1_4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2"/>
  <p:tag name="KSO_WM_UNIT_ID" val="custom490_23*m_i*1_32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3"/>
  <p:tag name="KSO_WM_UNIT_ID" val="custom490_23*m_i*1_3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4"/>
  <p:tag name="KSO_WM_UNIT_ID" val="custom490_23*m_i*1_3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5"/>
  <p:tag name="KSO_WM_UNIT_ID" val="custom490_23*m_i*1_35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6"/>
  <p:tag name="KSO_WM_UNIT_ID" val="custom490_23*m_i*1_36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3"/>
  <p:tag name="KSO_WM_UNIT_ID" val="custom185_24*n_h_f*1_2_3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7"/>
  <p:tag name="KSO_WM_UNIT_ID" val="custom490_23*m_i*1_3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7"/>
  <p:tag name="KSO_WM_UNIT_ID" val="custom490_23*m_i*1_2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8"/>
  <p:tag name="KSO_WM_UNIT_ID" val="custom490_23*m_i*1_28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9"/>
  <p:tag name="KSO_WM_UNIT_ID" val="custom490_23*m_i*1_29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0"/>
  <p:tag name="KSO_WM_UNIT_ID" val="custom490_23*m_i*1_30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1"/>
  <p:tag name="KSO_WM_UNIT_ID" val="custom490_23*m_i*1_3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3"/>
  <p:tag name="KSO_WM_UNIT_ID" val="custom490_23*m_i*1_2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4"/>
  <p:tag name="KSO_WM_UNIT_ID" val="custom490_23*m_i*1_2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5"/>
  <p:tag name="KSO_WM_UNIT_ID" val="custom490_23*m_i*1_25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6"/>
  <p:tag name="KSO_WM_UNIT_ID" val="custom490_23*m_i*1_26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2"/>
  <p:tag name="KSO_WM_UNIT_ID" val="custom185_24*n_h_f*1_2_2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8"/>
  <p:tag name="KSO_WM_UNIT_ID" val="custom490_23*m_i*1_18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9"/>
  <p:tag name="KSO_WM_UNIT_ID" val="custom490_23*m_i*1_19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0"/>
  <p:tag name="KSO_WM_UNIT_ID" val="custom490_23*m_i*1_20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1"/>
  <p:tag name="KSO_WM_UNIT_ID" val="custom490_23*m_i*1_2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2"/>
  <p:tag name="KSO_WM_UNIT_ID" val="custom490_23*m_i*1_22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6"/>
  <p:tag name="KSO_WM_UNIT_ID" val="custom490_23*m_i*1_16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7"/>
  <p:tag name="KSO_WM_UNIT_ID" val="custom490_23*m_i*1_1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1"/>
  <p:tag name="KSO_WM_UNIT_ID" val="custom490_23*m_i*1_1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2"/>
  <p:tag name="KSO_WM_UNIT_ID" val="custom490_23*m_i*1_12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3"/>
  <p:tag name="KSO_WM_UNIT_ID" val="custom490_23*m_i*1_13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4"/>
  <p:tag name="KSO_WM_UNIT_ID" val="custom185_24*n_h_f*1_2_4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4"/>
  <p:tag name="KSO_WM_UNIT_ID" val="custom490_23*m_i*1_1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5"/>
  <p:tag name="KSO_WM_UNIT_ID" val="custom490_23*m_i*1_15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6"/>
  <p:tag name="KSO_WM_UNIT_ID" val="custom490_23*m_i*1_6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7"/>
  <p:tag name="KSO_WM_UNIT_ID" val="custom490_23*m_i*1_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8"/>
  <p:tag name="KSO_WM_UNIT_ID" val="custom490_23*m_i*1_8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9"/>
  <p:tag name="KSO_WM_UNIT_ID" val="custom490_23*m_i*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10"/>
  <p:tag name="KSO_WM_UNIT_ID" val="custom490_23*m_i*1_10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2"/>
  <p:tag name="KSO_WM_UNIT_ID" val="custom490_23*m_i*1_2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3"/>
  <p:tag name="KSO_WM_UNIT_ID" val="custom490_23*m_i*1_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4"/>
  <p:tag name="KSO_WM_UNIT_ID" val="custom490_23*m_i*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3"/>
  <p:tag name="KSO_WM_UNIT_ID" val="custom185_22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0"/>
  <p:tag name="KSO_WM_UNIT_TYPE" val="m_i"/>
  <p:tag name="KSO_WM_UNIT_INDEX" val="1_5"/>
  <p:tag name="KSO_WM_UNIT_ID" val="custom490_23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TAG_VERSION" val="1.0"/>
  <p:tag name="KSO_WM_SLIDE_ID" val="custom185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57"/>
  <p:tag name="KSO_WM_SLIDE_SIZE" val="621*42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4*a*1"/>
  <p:tag name="KSO_WM_UNIT_CLEAR" val="1"/>
  <p:tag name="KSO_WM_UNIT_LAYERLEVEL" val="1"/>
  <p:tag name="KSO_WM_UNIT_VALUE" val="2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f"/>
  <p:tag name="KSO_WM_UNIT_INDEX" val="1"/>
  <p:tag name="KSO_WM_UNIT_ID" val="custom185_4*f*1"/>
  <p:tag name="KSO_WM_UNIT_CLEAR" val="1"/>
  <p:tag name="KSO_WM_UNIT_LAYERLEVEL" val="1"/>
  <p:tag name="KSO_WM_UNIT_VALUE" val="132"/>
  <p:tag name="KSO_WM_UNIT_HIGHLIGHT" val="0"/>
  <p:tag name="KSO_WM_UNIT_COMPATIBLE" val="0"/>
  <p:tag name="KSO_WM_UNIT_PRESET_TEXT_INDEX" val="5"/>
  <p:tag name="KSO_WM_UNIT_PRESET_TEXT_LEN" val="23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  <p:tag name="KSO_WM_TAG_VERSION" val="1.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0"/>
  <p:tag name="KSO_WM_TEMPLATE_CATEGORY" val="custom"/>
  <p:tag name="KSO_WM_TEMPLATE_INDEX" val="185"/>
  <p:tag name="KSO_WM_UNIT_INDEX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1"/>
  <p:tag name="KSO_WM_TEMPLATE_CATEGORY" val="custom"/>
  <p:tag name="KSO_WM_TEMPLATE_INDEX" val="185"/>
  <p:tag name="KSO_WM_UNIT_INDEX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2"/>
  <p:tag name="KSO_WM_TEMPLATE_CATEGORY" val="custom"/>
  <p:tag name="KSO_WM_TEMPLATE_INDEX" val="185"/>
  <p:tag name="KSO_WM_UNIT_INDEX" val="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3"/>
  <p:tag name="KSO_WM_TEMPLATE_CATEGORY" val="custom"/>
  <p:tag name="KSO_WM_TEMPLATE_INDEX" val="185"/>
  <p:tag name="KSO_WM_UNIT_INDEX" val="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4"/>
  <p:tag name="KSO_WM_TEMPLATE_CATEGORY" val="custom"/>
  <p:tag name="KSO_WM_TEMPLATE_INDEX" val="185"/>
  <p:tag name="KSO_WM_UNIT_INDEX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4"/>
  <p:tag name="KSO_WM_UNIT_ID" val="custom185_22*n_i*1_4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5"/>
  <p:tag name="KSO_WM_TEMPLATE_CATEGORY" val="custom"/>
  <p:tag name="KSO_WM_TEMPLATE_INDEX" val="185"/>
  <p:tag name="KSO_WM_UNIT_INDEX" val="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12*a*1"/>
  <p:tag name="KSO_WM_UNIT_CLEAR" val="1"/>
  <p:tag name="KSO_WM_UNIT_LAYERLEVEL" val="1"/>
  <p:tag name="KSO_WM_UNIT_VALUE" val="3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2"/>
  <p:tag name="KSO_WM_TEMPLATE_CATEGORY" val="custom"/>
  <p:tag name="KSO_WM_TEMPLATE_INDEX" val="185"/>
  <p:tag name="KSO_WM_UNIT_INDEX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5_12*i*5"/>
  <p:tag name="KSO_WM_TEMPLATE_CATEGORY" val="custom"/>
  <p:tag name="KSO_WM_TEMPLATE_INDEX" val="185"/>
  <p:tag name="KSO_WM_UNIT_INDEX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1"/>
  <p:tag name="KSO_WM_UNIT_ID" val="custom185_21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2"/>
  <p:tag name="KSO_WM_UNIT_ID" val="custom185_21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5*i*15"/>
  <p:tag name="KSO_WM_TEMPLATE_CATEGORY" val="custom"/>
  <p:tag name="KSO_WM_TEMPLATE_INDEX" val="1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3"/>
  <p:tag name="KSO_WM_UNIT_ID" val="custom185_21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a"/>
  <p:tag name="KSO_WM_UNIT_INDEX" val="1_1_1"/>
  <p:tag name="KSO_WM_UNIT_ID" val="custom185_21*n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n1-1"/>
  <p:tag name="KSO_WM_UNIT_PRESET_TEXT_LEN" val="5"/>
  <p:tag name="KSO_WM_UNIT_TEXT_FILL_FORE_SCHEMECOLOR_INDEX" val="5"/>
  <p:tag name="KSO_WM_UNIT_TEXT_FILL_TYPE" val="1"/>
  <p:tag name="KSO_WM_UNIT_USESOURCEFORMAT_APPLY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3"/>
  <p:tag name="KSO_WM_UNIT_ID" val="custom185_21*n_i*1_3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h_f"/>
  <p:tag name="KSO_WM_UNIT_INDEX" val="1_2_1"/>
  <p:tag name="KSO_WM_UNIT_ID" val="custom185_21*n_h_f*1_2_1"/>
  <p:tag name="KSO_WM_UNIT_CLEAR" val="1"/>
  <p:tag name="KSO_WM_UNIT_LAYERLEVEL" val="1_1_1"/>
  <p:tag name="KSO_WM_UNIT_VALUE" val="72"/>
  <p:tag name="KSO_WM_UNIT_HIGHLIGHT" val="0"/>
  <p:tag name="KSO_WM_UNIT_COMPATIBLE" val="0"/>
  <p:tag name="KSO_WM_UNIT_PRESET_TEXT_INDEX" val="5"/>
  <p:tag name="KSO_WM_DIAGRAM_GROUP_CODE" val="n1-1"/>
  <p:tag name="KSO_WM_UNIT_PRESET_TEXT_LEN" val="125"/>
  <p:tag name="KSO_WM_UNIT_TEXT_FILL_FORE_SCHEMECOLOR_INDEX" val="13"/>
  <p:tag name="KSO_WM_UNIT_TEXT_FILL_TYPE" val="1"/>
  <p:tag name="KSO_WM_UNIT_USESOURCEFORMAT_APPLY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20、21、25、28、30"/>
  <p:tag name="KSO_WM_TEMPLATE_CATEGORY" val="custom"/>
  <p:tag name="KSO_WM_TEMPLATE_INDEX" val="137"/>
  <p:tag name="KSO_WM_TAG_VERSION" val="1.0"/>
  <p:tag name="KSO_WM_SLIDE_ID" val="custom13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60_17"/>
  <p:tag name="KSO_WM_SLIDE_INDEX" val="17"/>
  <p:tag name="KSO_WM_SLIDE_LAYOUT" val="a_l"/>
  <p:tag name="KSO_WM_SLIDE_LAYOUT_CNT" val="1_1"/>
  <p:tag name="KSO_WM_SLIDE_TYPE" val="text"/>
  <p:tag name="KSO_WM_BEAUTIFY_FLAG" val="#wm#"/>
  <p:tag name="KSO_WM_SLIDE_POSITION" val="42*106"/>
  <p:tag name="KSO_WM_SLIDE_SIZE" val="663*357"/>
  <p:tag name="KSO_WM_SLIDE_ITEM_CNT" val="4"/>
  <p:tag name="KSO_WM_TEMPLATE_CATEGORY" val="custom"/>
  <p:tag name="KSO_WM_TEMPLATE_INDEX" val="60"/>
  <p:tag name="KSO_WM_TAG_VERSION" val="1.0"/>
  <p:tag name="KSO_WM_DIAGRAM_GROUP_CODE" val="l1-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1"/>
  <p:tag name="KSO_WM_UNIT_CLEAR" val="1"/>
  <p:tag name="KSO_WM_UNIT_LAYERLEVEL" val="1_1"/>
  <p:tag name="KSO_WM_UNIT_ID" val="custom60_17*l_i*1_1"/>
  <p:tag name="KSO_WM_DIAGRAM_GROUP_CODE" val="l1-4"/>
  <p:tag name="KSO_WM_UNIT_SHADOW_SCHEMECOLOR_INDEX" val="16"/>
  <p:tag name="KSO_WM_UNIT_TEXT_FILL_FORE_SCHEMECOLOR_INDEX" val="14"/>
  <p:tag name="KSO_WM_UNIT_TEXT_FILL_TYPE" val="1"/>
  <p:tag name="KSO_WM_UNIT_USESOURCEFORMAT_APPLY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2"/>
  <p:tag name="KSO_WM_UNIT_CLEAR" val="1"/>
  <p:tag name="KSO_WM_UNIT_LAYERLEVEL" val="1_1"/>
  <p:tag name="KSO_WM_UNIT_ID" val="custom60_17*l_i*1_2"/>
  <p:tag name="KSO_WM_DIAGRAM_GROUP_CODE" val="l1-4"/>
  <p:tag name="KSO_WM_UNIT_SHADOW_SCHEMECOLOR_INDEX" val="16"/>
  <p:tag name="KSO_WM_UNIT_TEXT_FILL_FORE_SCHEMECOLOR_INDEX" val="14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3"/>
  <p:tag name="KSO_WM_UNIT_CLEAR" val="1"/>
  <p:tag name="KSO_WM_UNIT_LAYERLEVEL" val="1_1"/>
  <p:tag name="KSO_WM_UNIT_ID" val="custom60_17*l_i*1_3"/>
  <p:tag name="KSO_WM_DIAGRAM_GROUP_CODE" val="l1-4"/>
  <p:tag name="KSO_WM_UNIT_SHADOW_SCHEMECOLOR_INDEX" val="16"/>
  <p:tag name="KSO_WM_UNIT_TEXT_FILL_FORE_SCHEMECOLOR_INDEX" val="14"/>
  <p:tag name="KSO_WM_UNIT_TEXT_FILL_TYPE" val="1"/>
  <p:tag name="KSO_WM_UNIT_USESOURCEFORMAT_APPLY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4"/>
  <p:tag name="KSO_WM_UNIT_CLEAR" val="1"/>
  <p:tag name="KSO_WM_UNIT_LAYERLEVEL" val="1_1"/>
  <p:tag name="KSO_WM_UNIT_ID" val="custom60_17*l_i*1_4"/>
  <p:tag name="KSO_WM_DIAGRAM_GROUP_CODE" val="l1-4"/>
  <p:tag name="KSO_WM_UNIT_SHADOW_SCHEMECOLOR_INDEX" val="16"/>
  <p:tag name="KSO_WM_UNIT_TEXT_FILL_FORE_SCHEMECOLOR_INDEX" val="14"/>
  <p:tag name="KSO_WM_UNIT_TEXT_FILL_TYPE" val="1"/>
  <p:tag name="KSO_WM_UNIT_USESOURCEFORMAT_APPLY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a"/>
  <p:tag name="KSO_WM_UNIT_INDEX" val="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ID" val="custom60_17*a*1"/>
  <p:tag name="KSO_WM_UNIT_PRESET_TEXT_INDEX" val="0"/>
  <p:tag name="KSO_WM_UNIT_PRESET_TEXT_LEN" val="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h_a"/>
  <p:tag name="KSO_WM_UNIT_INDEX" val="1_2_1"/>
  <p:tag name="KSO_WM_UNIT_CLEAR" val="1"/>
  <p:tag name="KSO_WM_UNIT_LAYERLEVEL" val="1_1_1"/>
  <p:tag name="KSO_WM_UNIT_VALUE" val="11"/>
  <p:tag name="KSO_WM_UNIT_HIGHLIGHT" val="0"/>
  <p:tag name="KSO_WM_UNIT_COMPATIBLE" val="0"/>
  <p:tag name="KSO_WM_UNIT_ID" val="custom60_17*l_h_a*1_2_1"/>
  <p:tag name="KSO_WM_UNIT_PRESET_TEXT_INDEX" val="0"/>
  <p:tag name="KSO_WM_UNIT_PRESET_TEXT_LEN" val="9"/>
  <p:tag name="KSO_WM_DIAGRAM_GROUP_CODE" val="l1-4"/>
  <p:tag name="KSO_WM_UNIT_TEXT_FILL_FORE_SCHEMECOLOR_INDEX" val="9"/>
  <p:tag name="KSO_WM_UNIT_TEXT_FILL_TYPE" val="1"/>
  <p:tag name="KSO_WM_UNIT_USESOURCEFORMAT_APPLY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6"/>
  <p:tag name="KSO_WM_UNIT_CLEAR" val="1"/>
  <p:tag name="KSO_WM_UNIT_LAYERLEVEL" val="1_1"/>
  <p:tag name="KSO_WM_UNIT_ID" val="custom60_17*l_i*1_6"/>
  <p:tag name="KSO_WM_DIAGRAM_GROUP_CODE" val="l1-4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h_a"/>
  <p:tag name="KSO_WM_UNIT_INDEX" val="1_3_1"/>
  <p:tag name="KSO_WM_UNIT_CLEAR" val="1"/>
  <p:tag name="KSO_WM_UNIT_LAYERLEVEL" val="1_1_1"/>
  <p:tag name="KSO_WM_UNIT_VALUE" val="11"/>
  <p:tag name="KSO_WM_UNIT_HIGHLIGHT" val="0"/>
  <p:tag name="KSO_WM_UNIT_COMPATIBLE" val="0"/>
  <p:tag name="KSO_WM_UNIT_ID" val="custom60_17*l_h_a*1_3_1"/>
  <p:tag name="KSO_WM_UNIT_PRESET_TEXT_INDEX" val="0"/>
  <p:tag name="KSO_WM_UNIT_PRESET_TEXT_LEN" val="9"/>
  <p:tag name="KSO_WM_DIAGRAM_GROUP_CODE" val="l1-4"/>
  <p:tag name="KSO_WM_UNIT_TEXT_FILL_FORE_SCHEMECOLOR_INDEX" val="5"/>
  <p:tag name="KSO_WM_UNIT_TEXT_FILL_TYPE" val="1"/>
  <p:tag name="KSO_WM_UNIT_USESOURCEFORMAT_APPLY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8"/>
  <p:tag name="KSO_WM_UNIT_CLEAR" val="1"/>
  <p:tag name="KSO_WM_UNIT_LAYERLEVEL" val="1_1"/>
  <p:tag name="KSO_WM_UNIT_ID" val="custom60_17*l_i*1_8"/>
  <p:tag name="KSO_WM_DIAGRAM_GROUP_CODE" val="l1-4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h_a"/>
  <p:tag name="KSO_WM_UNIT_INDEX" val="1_4_1"/>
  <p:tag name="KSO_WM_UNIT_CLEAR" val="1"/>
  <p:tag name="KSO_WM_UNIT_LAYERLEVEL" val="1_1_1"/>
  <p:tag name="KSO_WM_UNIT_VALUE" val="11"/>
  <p:tag name="KSO_WM_UNIT_HIGHLIGHT" val="0"/>
  <p:tag name="KSO_WM_UNIT_COMPATIBLE" val="0"/>
  <p:tag name="KSO_WM_UNIT_ID" val="custom60_17*l_h_a*1_4_1"/>
  <p:tag name="KSO_WM_UNIT_PRESET_TEXT_INDEX" val="0"/>
  <p:tag name="KSO_WM_UNIT_PRESET_TEXT_LEN" val="9"/>
  <p:tag name="KSO_WM_DIAGRAM_GROUP_CODE" val="l1-4"/>
  <p:tag name="KSO_WM_UNIT_TEXT_FILL_FORE_SCHEMECOLOR_INDEX" val="15"/>
  <p:tag name="KSO_WM_UNIT_TEXT_FILL_TYPE" val="1"/>
  <p:tag name="KSO_WM_UNIT_USESOURCEFORMAT_APPLY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7"/>
  <p:tag name="KSO_WM_UNIT_CLEAR" val="1"/>
  <p:tag name="KSO_WM_UNIT_LAYERLEVEL" val="1_1"/>
  <p:tag name="KSO_WM_UNIT_ID" val="custom60_17*l_i*1_7"/>
  <p:tag name="KSO_WM_DIAGRAM_GROUP_CODE" val="l1-4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h_a"/>
  <p:tag name="KSO_WM_UNIT_INDEX" val="1_1_1"/>
  <p:tag name="KSO_WM_UNIT_CLEAR" val="1"/>
  <p:tag name="KSO_WM_UNIT_LAYERLEVEL" val="1_1_1"/>
  <p:tag name="KSO_WM_UNIT_VALUE" val="11"/>
  <p:tag name="KSO_WM_UNIT_HIGHLIGHT" val="0"/>
  <p:tag name="KSO_WM_UNIT_COMPATIBLE" val="0"/>
  <p:tag name="KSO_WM_UNIT_ID" val="custom60_17*l_h_a*1_1_1"/>
  <p:tag name="KSO_WM_UNIT_PRESET_TEXT_INDEX" val="0"/>
  <p:tag name="KSO_WM_UNIT_PRESET_TEXT_LEN" val="9"/>
  <p:tag name="KSO_WM_DIAGRAM_GROUP_CODE" val="l1-4"/>
  <p:tag name="KSO_WM_UNIT_TEXT_FILL_FORE_SCHEMECOLOR_INDEX" val="6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0"/>
  <p:tag name="KSO_WM_UNIT_TYPE" val="l_i"/>
  <p:tag name="KSO_WM_UNIT_INDEX" val="1_5"/>
  <p:tag name="KSO_WM_UNIT_CLEAR" val="1"/>
  <p:tag name="KSO_WM_UNIT_LAYERLEVEL" val="1_1"/>
  <p:tag name="KSO_WM_UNIT_ID" val="custom60_17*l_i*1_5"/>
  <p:tag name="KSO_WM_DIAGRAM_GROUP_CODE" val="l1-4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2、14、18、24、27、28、29"/>
  <p:tag name="KSO_WM_TEMPLATE_CATEGORY" val="custom"/>
  <p:tag name="KSO_WM_TEMPLATE_INDEX" val="218"/>
  <p:tag name="KSO_WM_TAG_VERSION" val="1.0"/>
  <p:tag name="KSO_WM_SLIDE_ID" val="custom21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a"/>
  <p:tag name="KSO_WM_UNIT_INDEX" val="1"/>
  <p:tag name="KSO_WM_UNIT_ID" val="custom218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8"/>
  <p:tag name="KSO_WM_TAG_VERSION" val="1.0"/>
  <p:tag name="KSO_WM_SLIDE_ID" val="custom218_26"/>
  <p:tag name="KSO_WM_SLIDE_INDEX" val="26"/>
  <p:tag name="KSO_WM_SLIDE_ITEM_CNT" val="6"/>
  <p:tag name="KSO_WM_SLIDE_LAYOUT" val="a_n"/>
  <p:tag name="KSO_WM_SLIDE_LAYOUT_CNT" val="1_1"/>
  <p:tag name="KSO_WM_SLIDE_TYPE" val="text"/>
  <p:tag name="KSO_WM_BEAUTIFY_FLAG" val="#wm#"/>
  <p:tag name="KSO_WM_SLIDE_POSITION" val="2*147"/>
  <p:tag name="KSO_WM_SLIDE_SIZE" val="715*379"/>
  <p:tag name="KSO_WM_DIAGRAM_GROUP_CODE" val="n1-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a"/>
  <p:tag name="KSO_WM_UNIT_INDEX" val="1"/>
  <p:tag name="KSO_WM_UNIT_ID" val="custom218_26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h_a"/>
  <p:tag name="KSO_WM_UNIT_INDEX" val="1_1_1"/>
  <p:tag name="KSO_WM_UNIT_ID" val="custom218_26*n_h_a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2"/>
  <p:tag name="KSO_WM_DIAGRAM_GROUP_CODE" val="n1-1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"/>
  <p:tag name="KSO_WM_UNIT_ID" val="custom218_26*n_i*1_1"/>
  <p:tag name="KSO_WM_UNIT_CLEAR" val="1"/>
  <p:tag name="KSO_WM_UNIT_LAYERLEVEL" val="1_1"/>
  <p:tag name="KSO_WM_DIAGRAM_GROUP_CODE" val="n1-1"/>
  <p:tag name="KSO_WM_UNIT_LINE_FORE_SCHEMECOLOR_INDEX" val="9"/>
  <p:tag name="KSO_WM_UNIT_LINE_FILL_TYPE" val="2"/>
  <p:tag name="KSO_WM_UNIT_USESOURCEFORMAT_APPLY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4"/>
  <p:tag name="KSO_WM_UNIT_ID" val="custom218_26*n_i*1_4"/>
  <p:tag name="KSO_WM_UNIT_CLEAR" val="1"/>
  <p:tag name="KSO_WM_UNIT_LAYERLEVEL" val="1_1"/>
  <p:tag name="KSO_WM_DIAGRAM_GROUP_CODE" val="n1-1"/>
  <p:tag name="KSO_WM_UNIT_LINE_FORE_SCHEMECOLOR_INDEX" val="8"/>
  <p:tag name="KSO_WM_UNIT_LINE_FILL_TYPE" val="2"/>
  <p:tag name="KSO_WM_UNIT_USESOURCEFORMAT_APPLY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5"/>
  <p:tag name="KSO_WM_UNIT_ID" val="custom218_26*n_i*1_5"/>
  <p:tag name="KSO_WM_UNIT_CLEAR" val="1"/>
  <p:tag name="KSO_WM_UNIT_LAYERLEVEL" val="1_1"/>
  <p:tag name="KSO_WM_DIAGRAM_GROUP_CODE" val="n1-1"/>
  <p:tag name="KSO_WM_UNIT_LINE_FORE_SCHEMECOLOR_INDEX" val="6"/>
  <p:tag name="KSO_WM_UNIT_LINE_FILL_TYPE" val="2"/>
  <p:tag name="KSO_WM_UNIT_USESOURCEFORMAT_APPLY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h_h_a"/>
  <p:tag name="KSO_WM_UNIT_INDEX" val="1_2_5_1"/>
  <p:tag name="KSO_WM_UNIT_ID" val="custom218_26*n_h_h_a*1_2_5_1"/>
  <p:tag name="KSO_WM_UNIT_CLEAR" val="1"/>
  <p:tag name="KSO_WM_UNIT_LAYERLEVEL" val="1_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TEXT_FILL_FORE_SCHEMECOLOR_INDEX" val="9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h_h_a"/>
  <p:tag name="KSO_WM_UNIT_INDEX" val="1_2_3_1"/>
  <p:tag name="KSO_WM_UNIT_ID" val="custom218_26*n_h_h_a*1_2_3_1"/>
  <p:tag name="KSO_WM_UNIT_CLEAR" val="1"/>
  <p:tag name="KSO_WM_UNIT_LAYERLEVEL" val="1_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TEXT_FILL_FORE_SCHEMECOLOR_INDEX" val="9"/>
  <p:tag name="KSO_WM_UNIT_TEXT_FILL_TYPE" val="1"/>
  <p:tag name="KSO_WM_UNIT_USESOURCEFORMAT_APPLY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h_h_a"/>
  <p:tag name="KSO_WM_UNIT_INDEX" val="1_2_1_1"/>
  <p:tag name="KSO_WM_UNIT_ID" val="custom218_26*n_h_h_a*1_2_1_1"/>
  <p:tag name="KSO_WM_UNIT_CLEAR" val="1"/>
  <p:tag name="KSO_WM_UNIT_LAYERLEVEL" val="1_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TEXT_FILL_FORE_SCHEMECOLOR_INDEX" val="6"/>
  <p:tag name="KSO_WM_UNIT_TEXT_FILL_TYPE" val="1"/>
  <p:tag name="KSO_WM_UNIT_USESOURCEFORMAT_APPLY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8"/>
  <p:tag name="KSO_WM_UNIT_ID" val="custom218_26*n_i*1_8"/>
  <p:tag name="KSO_WM_UNIT_CLEAR" val="1"/>
  <p:tag name="KSO_WM_UNIT_LAYERLEVEL" val="1_1"/>
  <p:tag name="KSO_WM_DIAGRAM_GROUP_CODE" val="n1-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5"/>
  <p:tag name="KSO_WM_UNIT_ID" val="custom218_26*n_i*1_15"/>
  <p:tag name="KSO_WM_UNIT_CLEAR" val="1"/>
  <p:tag name="KSO_WM_UNIT_LAYERLEVEL" val="1_1"/>
  <p:tag name="KSO_WM_DIAGRAM_GROUP_CODE" val="n1-1"/>
  <p:tag name="KSO_WM_UNIT_USESOURCEFORMAT_APPLY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9"/>
  <p:tag name="KSO_WM_UNIT_ID" val="custom218_26*n_i*1_9"/>
  <p:tag name="KSO_WM_UNIT_CLEAR" val="1"/>
  <p:tag name="KSO_WM_UNIT_LAYERLEVEL" val="1_1"/>
  <p:tag name="KSO_WM_DIAGRAM_GROUP_CODE" val="n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4"/>
  <p:tag name="KSO_WM_UNIT_ID" val="custom218_26*n_i*1_14"/>
  <p:tag name="KSO_WM_UNIT_CLEAR" val="1"/>
  <p:tag name="KSO_WM_UNIT_LAYERLEVEL" val="1_1"/>
  <p:tag name="KSO_WM_DIAGRAM_GROUP_CODE" val="n1-1"/>
  <p:tag name="KSO_WM_UNIT_TEXT_FILL_FORE_SCHEMECOLOR_INDEX" val="13"/>
  <p:tag name="KSO_WM_UNIT_TEXT_FILL_TYPE" val="1"/>
  <p:tag name="KSO_WM_UNIT_USESOURCEFORMAT_APPLY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7"/>
  <p:tag name="KSO_WM_UNIT_ID" val="custom218_26*n_i*1_7"/>
  <p:tag name="KSO_WM_UNIT_CLEAR" val="1"/>
  <p:tag name="KSO_WM_UNIT_LAYERLEVEL" val="1_1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3"/>
  <p:tag name="KSO_WM_UNIT_ID" val="custom218_26*n_i*1_13"/>
  <p:tag name="KSO_WM_UNIT_CLEAR" val="1"/>
  <p:tag name="KSO_WM_UNIT_LAYERLEVEL" val="1_1"/>
  <p:tag name="KSO_WM_DIAGRAM_GROUP_CODE" val="n1-1"/>
  <p:tag name="KSO_WM_UNIT_TEXT_FILL_FORE_SCHEMECOLOR_INDEX" val="13"/>
  <p:tag name="KSO_WM_UNIT_TEXT_FILL_TYPE" val="1"/>
  <p:tag name="KSO_WM_UNIT_USESOURCEFORMAT_APPLY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2"/>
  <p:tag name="KSO_WM_UNIT_ID" val="custom218_26*n_i*1_2"/>
  <p:tag name="KSO_WM_UNIT_CLEAR" val="1"/>
  <p:tag name="KSO_WM_UNIT_LAYERLEVEL" val="1_1"/>
  <p:tag name="KSO_WM_DIAGRAM_GROUP_CODE" val="n1-1"/>
  <p:tag name="KSO_WM_UNIT_LINE_FORE_SCHEMECOLOR_INDEX" val="10"/>
  <p:tag name="KSO_WM_UNIT_LINE_FILL_TYPE" val="2"/>
  <p:tag name="KSO_WM_UNIT_USESOURCEFORMAT_APPLY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3"/>
  <p:tag name="KSO_WM_UNIT_ID" val="custom218_26*n_i*1_3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10104420"/>
  <p:tag name="MH_LIBRARY" val="CONTENTS"/>
  <p:tag name="MH_TYPE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6"/>
  <p:tag name="KSO_WM_UNIT_ID" val="custom218_26*n_i*1_6"/>
  <p:tag name="KSO_WM_UNIT_CLEAR" val="1"/>
  <p:tag name="KSO_WM_UNIT_LAYERLEVEL" val="1_1"/>
  <p:tag name="KSO_WM_DIAGRAM_GROUP_CODE" val="n1-1"/>
  <p:tag name="KSO_WM_UNIT_LINE_FORE_SCHEMECOLOR_INDEX" val="7"/>
  <p:tag name="KSO_WM_UNIT_LINE_FILL_TYPE" val="2"/>
  <p:tag name="KSO_WM_UNIT_USESOURCEFORMAT_APPLY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h_h_a"/>
  <p:tag name="KSO_WM_UNIT_INDEX" val="1_2_4_1"/>
  <p:tag name="KSO_WM_UNIT_ID" val="custom218_26*n_h_h_a*1_2_4_1"/>
  <p:tag name="KSO_WM_UNIT_CLEAR" val="1"/>
  <p:tag name="KSO_WM_UNIT_LAYERLEVEL" val="1_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TEXT_FILL_FORE_SCHEMECOLOR_INDEX" val="5"/>
  <p:tag name="KSO_WM_UNIT_TEXT_FILL_TYPE" val="1"/>
  <p:tag name="KSO_WM_UNIT_USESOURCEFORMAT_APPLY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h_h_a"/>
  <p:tag name="KSO_WM_UNIT_INDEX" val="1_2_2_1"/>
  <p:tag name="KSO_WM_UNIT_ID" val="custom218_26*n_h_h_a*1_2_2_1"/>
  <p:tag name="KSO_WM_UNIT_CLEAR" val="1"/>
  <p:tag name="KSO_WM_UNIT_LAYERLEVEL" val="1_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TEXT_FILL_FORE_SCHEMECOLOR_INDEX" val="7"/>
  <p:tag name="KSO_WM_UNIT_TEXT_FILL_TYPE" val="1"/>
  <p:tag name="KSO_WM_UNIT_USESOURCEFORMAT_APPLY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h_h_a"/>
  <p:tag name="KSO_WM_UNIT_INDEX" val="1_2_6_1"/>
  <p:tag name="KSO_WM_UNIT_ID" val="custom218_26*n_h_h_a*1_2_6_1"/>
  <p:tag name="KSO_WM_UNIT_CLEAR" val="1"/>
  <p:tag name="KSO_WM_UNIT_LAYERLEVEL" val="1_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n1-1"/>
  <p:tag name="KSO_WM_UNIT_TEXT_FILL_FORE_SCHEMECOLOR_INDEX" val="10"/>
  <p:tag name="KSO_WM_UNIT_TEXT_FILL_TYPE" val="1"/>
  <p:tag name="KSO_WM_UNIT_USESOURCEFORMAT_APPLY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2"/>
  <p:tag name="KSO_WM_UNIT_ID" val="custom218_26*n_i*1_12"/>
  <p:tag name="KSO_WM_UNIT_CLEAR" val="1"/>
  <p:tag name="KSO_WM_UNIT_LAYERLEVEL" val="1_1"/>
  <p:tag name="KSO_WM_DIAGRAM_GROUP_CODE" val="n1-1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8"/>
  <p:tag name="KSO_WM_UNIT_ID" val="custom218_26*n_i*1_18"/>
  <p:tag name="KSO_WM_UNIT_CLEAR" val="1"/>
  <p:tag name="KSO_WM_UNIT_LAYERLEVEL" val="1_1"/>
  <p:tag name="KSO_WM_DIAGRAM_GROUP_CODE" val="n1-1"/>
  <p:tag name="KSO_WM_UNIT_USESOURCEFORMAT_APPLY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1"/>
  <p:tag name="KSO_WM_UNIT_ID" val="custom218_26*n_i*1_1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7"/>
  <p:tag name="KSO_WM_UNIT_ID" val="custom218_26*n_i*1_17"/>
  <p:tag name="KSO_WM_UNIT_CLEAR" val="1"/>
  <p:tag name="KSO_WM_UNIT_LAYERLEVEL" val="1_1"/>
  <p:tag name="KSO_WM_DIAGRAM_GROUP_CODE" val="n1-1"/>
  <p:tag name="KSO_WM_UNIT_USESOURCEFORMAT_APPLY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0"/>
  <p:tag name="KSO_WM_UNIT_ID" val="custom218_26*n_i*1_10"/>
  <p:tag name="KSO_WM_UNIT_CLEAR" val="1"/>
  <p:tag name="KSO_WM_UNIT_LAYERLEVEL" val="1_1"/>
  <p:tag name="KSO_WM_DIAGRAM_GROUP_CODE" val="n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18"/>
  <p:tag name="KSO_WM_UNIT_TYPE" val="n_i"/>
  <p:tag name="KSO_WM_UNIT_INDEX" val="1_16"/>
  <p:tag name="KSO_WM_UNIT_ID" val="custom218_26*n_i*1_16"/>
  <p:tag name="KSO_WM_UNIT_CLEAR" val="1"/>
  <p:tag name="KSO_WM_UNIT_LAYERLEVEL" val="1_1"/>
  <p:tag name="KSO_WM_DIAGRAM_GROUP_CODE" val="n1-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11、12、16、19、24、25、26、27、29"/>
  <p:tag name="KSO_WM_TEMPLATE_CATEGORY" val="custom"/>
  <p:tag name="KSO_WM_TEMPLATE_INDEX" val="466"/>
  <p:tag name="KSO_WM_TAG_VERSION" val="1.0"/>
  <p:tag name="KSO_WM_SLIDE_ID" val="custom46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93"/>
  <p:tag name="KSO_WM_TAG_VERSION" val="1.0"/>
  <p:tag name="KSO_WM_SLIDE_ID" val="custom493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a"/>
  <p:tag name="KSO_WM_UNIT_INDEX" val="1"/>
  <p:tag name="KSO_WM_UNIT_ID" val="custom493_7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30"/>
  <p:tag name="KSO_WM_UNIT_ID" val="custom493_7*l_i*1_130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31"/>
  <p:tag name="KSO_WM_UNIT_ID" val="custom493_7*l_i*1_13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MH" val="20150921115827"/>
  <p:tag name="MH_LIBRARY" val="GRAPHIC"/>
  <p:tag name="MH_TYPE" val="Text"/>
  <p:tag name="MH_ORDER" val="1"/>
  <p:tag name="KSO_WM_UNIT_TYPE" val="l_h_f"/>
  <p:tag name="KSO_WM_UNIT_INDEX" val="1_1_1"/>
  <p:tag name="KSO_WM_UNIT_ID" val="custom493_7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"/>
  <p:tag name="KSO_WM_UNIT_ID" val="custom493_7*l_i*1_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"/>
  <p:tag name="KSO_WM_UNIT_ID" val="custom493_7*l_i*1_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"/>
  <p:tag name="KSO_WM_UNIT_ID" val="custom493_7*l_i*1_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"/>
  <p:tag name="KSO_WM_UNIT_ID" val="custom493_7*l_i*1_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"/>
  <p:tag name="KSO_WM_UNIT_ID" val="custom493_7*l_i*1_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"/>
  <p:tag name="KSO_WM_UNIT_ID" val="custom493_7*l_i*1_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"/>
  <p:tag name="KSO_WM_UNIT_ID" val="custom493_7*l_i*1_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"/>
  <p:tag name="KSO_WM_UNIT_ID" val="custom493_7*l_i*1_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"/>
  <p:tag name="KSO_WM_UNIT_ID" val="custom493_7*l_i*1_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"/>
  <p:tag name="KSO_WM_UNIT_ID" val="custom493_7*l_i*1_1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"/>
  <p:tag name="KSO_WM_UNIT_ID" val="custom493_7*l_i*1_1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"/>
  <p:tag name="KSO_WM_UNIT_ID" val="custom493_7*l_i*1_1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3"/>
  <p:tag name="KSO_WM_UNIT_ID" val="custom493_7*l_i*1_1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4"/>
  <p:tag name="KSO_WM_UNIT_ID" val="custom493_7*l_i*1_1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5"/>
  <p:tag name="KSO_WM_UNIT_ID" val="custom493_7*l_i*1_1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6"/>
  <p:tag name="KSO_WM_UNIT_ID" val="custom493_7*l_i*1_1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7"/>
  <p:tag name="KSO_WM_UNIT_ID" val="custom493_7*l_i*1_1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8"/>
  <p:tag name="KSO_WM_UNIT_ID" val="custom493_7*l_i*1_1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9"/>
  <p:tag name="KSO_WM_UNIT_ID" val="custom493_7*l_i*1_1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0"/>
  <p:tag name="KSO_WM_UNIT_ID" val="custom493_7*l_i*1_2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1"/>
  <p:tag name="KSO_WM_UNIT_ID" val="custom493_7*l_i*1_2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2"/>
  <p:tag name="KSO_WM_UNIT_ID" val="custom493_7*l_i*1_2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3"/>
  <p:tag name="KSO_WM_UNIT_ID" val="custom493_7*l_i*1_2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4"/>
  <p:tag name="KSO_WM_UNIT_ID" val="custom493_7*l_i*1_2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5"/>
  <p:tag name="KSO_WM_UNIT_ID" val="custom493_7*l_i*1_2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6"/>
  <p:tag name="KSO_WM_UNIT_ID" val="custom493_7*l_i*1_2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7"/>
  <p:tag name="KSO_WM_UNIT_ID" val="custom493_7*l_i*1_2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8"/>
  <p:tag name="KSO_WM_UNIT_ID" val="custom493_7*l_i*1_2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9"/>
  <p:tag name="KSO_WM_UNIT_ID" val="custom493_7*l_i*1_2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0"/>
  <p:tag name="KSO_WM_UNIT_ID" val="custom493_7*l_i*1_3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1"/>
  <p:tag name="KSO_WM_UNIT_ID" val="custom493_7*l_i*1_3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2"/>
  <p:tag name="KSO_WM_UNIT_ID" val="custom493_7*l_i*1_3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3"/>
  <p:tag name="KSO_WM_UNIT_ID" val="custom493_7*l_i*1_3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4"/>
  <p:tag name="KSO_WM_UNIT_ID" val="custom493_7*l_i*1_3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5"/>
  <p:tag name="KSO_WM_UNIT_ID" val="custom493_7*l_i*1_3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6"/>
  <p:tag name="KSO_WM_UNIT_ID" val="custom493_7*l_i*1_3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7"/>
  <p:tag name="KSO_WM_UNIT_ID" val="custom493_7*l_i*1_3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8"/>
  <p:tag name="KSO_WM_UNIT_ID" val="custom493_7*l_i*1_3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9"/>
  <p:tag name="KSO_WM_UNIT_ID" val="custom493_7*l_i*1_3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0"/>
  <p:tag name="KSO_WM_UNIT_ID" val="custom493_7*l_i*1_4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1"/>
  <p:tag name="KSO_WM_UNIT_ID" val="custom493_7*l_i*1_4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2"/>
  <p:tag name="KSO_WM_UNIT_ID" val="custom493_7*l_i*1_4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3"/>
  <p:tag name="KSO_WM_UNIT_ID" val="custom493_7*l_i*1_4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4"/>
  <p:tag name="KSO_WM_UNIT_ID" val="custom493_7*l_i*1_4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5"/>
  <p:tag name="KSO_WM_UNIT_ID" val="custom493_7*l_i*1_4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6"/>
  <p:tag name="KSO_WM_UNIT_ID" val="custom493_7*l_i*1_4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7"/>
  <p:tag name="KSO_WM_UNIT_ID" val="custom493_7*l_i*1_4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8"/>
  <p:tag name="KSO_WM_UNIT_ID" val="custom493_7*l_i*1_4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9"/>
  <p:tag name="KSO_WM_UNIT_ID" val="custom493_7*l_i*1_4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0"/>
  <p:tag name="KSO_WM_UNIT_ID" val="custom493_7*l_i*1_5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1"/>
  <p:tag name="KSO_WM_UNIT_ID" val="custom493_7*l_i*1_5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2"/>
  <p:tag name="KSO_WM_UNIT_ID" val="custom493_7*l_i*1_5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3"/>
  <p:tag name="KSO_WM_UNIT_ID" val="custom493_7*l_i*1_5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4"/>
  <p:tag name="KSO_WM_UNIT_ID" val="custom493_7*l_i*1_5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5"/>
  <p:tag name="KSO_WM_UNIT_ID" val="custom493_7*l_i*1_5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6"/>
  <p:tag name="KSO_WM_UNIT_ID" val="custom493_7*l_i*1_5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7"/>
  <p:tag name="KSO_WM_UNIT_ID" val="custom493_7*l_i*1_5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8"/>
  <p:tag name="KSO_WM_UNIT_ID" val="custom493_7*l_i*1_5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9"/>
  <p:tag name="KSO_WM_UNIT_ID" val="custom493_7*l_i*1_5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0"/>
  <p:tag name="KSO_WM_UNIT_ID" val="custom493_7*l_i*1_6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1"/>
  <p:tag name="KSO_WM_UNIT_ID" val="custom493_7*l_i*1_6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2"/>
  <p:tag name="KSO_WM_UNIT_ID" val="custom493_7*l_i*1_6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3"/>
  <p:tag name="KSO_WM_UNIT_ID" val="custom493_7*l_i*1_6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4"/>
  <p:tag name="KSO_WM_UNIT_ID" val="custom493_7*l_i*1_6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5"/>
  <p:tag name="KSO_WM_UNIT_ID" val="custom493_7*l_i*1_6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6"/>
  <p:tag name="KSO_WM_UNIT_ID" val="custom493_7*l_i*1_6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7"/>
  <p:tag name="KSO_WM_UNIT_ID" val="custom493_7*l_i*1_6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8"/>
  <p:tag name="KSO_WM_UNIT_ID" val="custom493_7*l_i*1_6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9"/>
  <p:tag name="KSO_WM_UNIT_ID" val="custom493_7*l_i*1_6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0"/>
  <p:tag name="KSO_WM_UNIT_ID" val="custom493_7*l_i*1_7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1"/>
  <p:tag name="KSO_WM_UNIT_ID" val="custom493_7*l_i*1_7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2"/>
  <p:tag name="KSO_WM_UNIT_ID" val="custom493_7*l_i*1_7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3"/>
  <p:tag name="KSO_WM_UNIT_ID" val="custom493_7*l_i*1_7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4"/>
  <p:tag name="KSO_WM_UNIT_ID" val="custom493_7*l_i*1_7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5"/>
  <p:tag name="KSO_WM_UNIT_ID" val="custom493_7*l_i*1_7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6"/>
  <p:tag name="KSO_WM_UNIT_ID" val="custom493_7*l_i*1_7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7"/>
  <p:tag name="KSO_WM_UNIT_ID" val="custom493_7*l_i*1_7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8"/>
  <p:tag name="KSO_WM_UNIT_ID" val="custom493_7*l_i*1_7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9"/>
  <p:tag name="KSO_WM_UNIT_ID" val="custom493_7*l_i*1_7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0"/>
  <p:tag name="KSO_WM_UNIT_ID" val="custom493_7*l_i*1_8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1"/>
  <p:tag name="KSO_WM_UNIT_ID" val="custom493_7*l_i*1_8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2"/>
  <p:tag name="KSO_WM_UNIT_ID" val="custom493_7*l_i*1_8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3"/>
  <p:tag name="KSO_WM_UNIT_ID" val="custom493_7*l_i*1_8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4"/>
  <p:tag name="KSO_WM_UNIT_ID" val="custom493_7*l_i*1_8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b"/>
  <p:tag name="KSO_WM_UNIT_INDEX" val="1"/>
  <p:tag name="KSO_WM_UNIT_ID" val="custom185_1*b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4"/>
  <p:tag name="KSO_WM_UNIT_PRESET_TEXT_LEN" val="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5"/>
  <p:tag name="KSO_WM_UNIT_ID" val="custom493_7*l_i*1_8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6"/>
  <p:tag name="KSO_WM_UNIT_ID" val="custom493_7*l_i*1_8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7"/>
  <p:tag name="KSO_WM_UNIT_ID" val="custom493_7*l_i*1_8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8"/>
  <p:tag name="KSO_WM_UNIT_ID" val="custom493_7*l_i*1_8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9"/>
  <p:tag name="KSO_WM_UNIT_ID" val="custom493_7*l_i*1_8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0"/>
  <p:tag name="KSO_WM_UNIT_ID" val="custom493_7*l_i*1_9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1"/>
  <p:tag name="KSO_WM_UNIT_ID" val="custom493_7*l_i*1_9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2"/>
  <p:tag name="KSO_WM_UNIT_ID" val="custom493_7*l_i*1_9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3"/>
  <p:tag name="KSO_WM_UNIT_ID" val="custom493_7*l_i*1_9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4"/>
  <p:tag name="KSO_WM_UNIT_ID" val="custom493_7*l_i*1_9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5"/>
  <p:tag name="KSO_WM_UNIT_ID" val="custom493_7*l_i*1_9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6"/>
  <p:tag name="KSO_WM_UNIT_ID" val="custom493_7*l_i*1_9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7"/>
  <p:tag name="KSO_WM_UNIT_ID" val="custom493_7*l_i*1_9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8"/>
  <p:tag name="KSO_WM_UNIT_ID" val="custom493_7*l_i*1_9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9"/>
  <p:tag name="KSO_WM_UNIT_ID" val="custom493_7*l_i*1_9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0"/>
  <p:tag name="KSO_WM_UNIT_ID" val="custom493_7*l_i*1_10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1"/>
  <p:tag name="KSO_WM_UNIT_ID" val="custom493_7*l_i*1_10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2"/>
  <p:tag name="KSO_WM_UNIT_ID" val="custom493_7*l_i*1_10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3"/>
  <p:tag name="KSO_WM_UNIT_ID" val="custom493_7*l_i*1_10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4"/>
  <p:tag name="KSO_WM_UNIT_ID" val="custom493_7*l_i*1_10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5"/>
  <p:tag name="KSO_WM_UNIT_ID" val="custom493_7*l_i*1_10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6"/>
  <p:tag name="KSO_WM_UNIT_ID" val="custom493_7*l_i*1_10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7"/>
  <p:tag name="KSO_WM_UNIT_ID" val="custom493_7*l_i*1_10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8"/>
  <p:tag name="KSO_WM_UNIT_ID" val="custom493_7*l_i*1_10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9"/>
  <p:tag name="KSO_WM_UNIT_ID" val="custom493_7*l_i*1_10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0"/>
  <p:tag name="KSO_WM_UNIT_ID" val="custom493_7*l_i*1_11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1"/>
  <p:tag name="KSO_WM_UNIT_ID" val="custom493_7*l_i*1_11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2"/>
  <p:tag name="KSO_WM_UNIT_ID" val="custom493_7*l_i*1_11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3"/>
  <p:tag name="KSO_WM_UNIT_ID" val="custom493_7*l_i*1_11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4"/>
  <p:tag name="KSO_WM_UNIT_ID" val="custom493_7*l_i*1_11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5"/>
  <p:tag name="KSO_WM_UNIT_ID" val="custom493_7*l_i*1_11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6"/>
  <p:tag name="KSO_WM_UNIT_ID" val="custom493_7*l_i*1_11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7"/>
  <p:tag name="KSO_WM_UNIT_ID" val="custom493_7*l_i*1_11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8"/>
  <p:tag name="KSO_WM_UNIT_ID" val="custom493_7*l_i*1_11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9"/>
  <p:tag name="KSO_WM_UNIT_ID" val="custom493_7*l_i*1_11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0"/>
  <p:tag name="KSO_WM_UNIT_ID" val="custom493_7*l_i*1_120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1"/>
  <p:tag name="KSO_WM_UNIT_ID" val="custom493_7*l_i*1_121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2"/>
  <p:tag name="KSO_WM_UNIT_ID" val="custom493_7*l_i*1_122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3"/>
  <p:tag name="KSO_WM_UNIT_ID" val="custom493_7*l_i*1_123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4"/>
  <p:tag name="KSO_WM_UNIT_ID" val="custom493_7*l_i*1_124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5"/>
  <p:tag name="KSO_WM_UNIT_ID" val="custom493_7*l_i*1_125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6"/>
  <p:tag name="KSO_WM_UNIT_ID" val="custom493_7*l_i*1_126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7"/>
  <p:tag name="KSO_WM_UNIT_ID" val="custom493_7*l_i*1_127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8"/>
  <p:tag name="KSO_WM_UNIT_ID" val="custom493_7*l_i*1_128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9"/>
  <p:tag name="KSO_WM_UNIT_ID" val="custom493_7*l_i*1_129"/>
  <p:tag name="KSO_WM_UNIT_CLEAR" val="1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51117103505"/>
  <p:tag name="MH_LIBRARY" val="GRAPHIC"/>
  <p:tag name="KSO_WM_TEMPLATE_CATEGORY" val="custom"/>
  <p:tag name="KSO_WM_TEMPLATE_INDEX" val="493"/>
  <p:tag name="KSO_WM_TAG_VERSION" val="1.0"/>
  <p:tag name="KSO_WM_SLIDE_ID" val="custom493_23"/>
  <p:tag name="KSO_WM_SLIDE_INDEX" val="23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127*147"/>
  <p:tag name="KSO_WM_SLIDE_SIZE" val="449*393"/>
  <p:tag name="KSO_WM_DIAGRAM_GROUP_CODE" val="l1-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MH" val="20151110144811"/>
  <p:tag name="MH_LIBRARY" val="GRAPHIC"/>
  <p:tag name="MH_TYPE" val="PageTitle"/>
  <p:tag name="MH_ORDER" val="PageTitle"/>
  <p:tag name="KSO_WM_UNIT_TYPE" val="a"/>
  <p:tag name="KSO_WM_UNIT_INDEX" val="1"/>
  <p:tag name="KSO_WM_UNIT_ID" val="custom493_23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MH" val="20150921115827"/>
  <p:tag name="MH_LIBRARY" val="GRAPHIC"/>
  <p:tag name="MH_TYPE" val="Text"/>
  <p:tag name="MH_ORDER" val="1"/>
  <p:tag name="KSO_WM_UNIT_TYPE" val="l_h_f"/>
  <p:tag name="KSO_WM_UNIT_INDEX" val="1_3_1"/>
  <p:tag name="KSO_WM_UNIT_ID" val="custom493_23*l_h_f*1_3_1"/>
  <p:tag name="KSO_WM_UNIT_CLEAR" val="1"/>
  <p:tag name="KSO_WM_UNIT_LAYERLEVEL" val="1_1_1"/>
  <p:tag name="KSO_WM_UNIT_VALUE" val="3"/>
  <p:tag name="KSO_WM_UNIT_HIGHLIGHT" val="0"/>
  <p:tag name="KSO_WM_UNIT_COMPATIBLE" val="0"/>
  <p:tag name="KSO_WM_UNIT_PRESET_TEXT_INDEX" val="3"/>
  <p:tag name="KSO_WM_UNIT_PRESET_TEXT_LEN" val="5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30"/>
  <p:tag name="KSO_WM_UNIT_ID" val="custom493_7*l_i*1_130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MH" val="20150921115827"/>
  <p:tag name="MH_LIBRARY" val="GRAPHIC"/>
  <p:tag name="MH_TYPE" val="Text"/>
  <p:tag name="MH_ORDER" val="1"/>
  <p:tag name="KSO_WM_UNIT_TYPE" val="l_h_f"/>
  <p:tag name="KSO_WM_UNIT_INDEX" val="1_4_1"/>
  <p:tag name="KSO_WM_UNIT_ID" val="custom493_23*l_h_f*1_4_1"/>
  <p:tag name="KSO_WM_UNIT_CLEAR" val="1"/>
  <p:tag name="KSO_WM_UNIT_LAYERLEVEL" val="1_1_1"/>
  <p:tag name="KSO_WM_UNIT_VALUE" val="3"/>
  <p:tag name="KSO_WM_UNIT_HIGHLIGHT" val="0"/>
  <p:tag name="KSO_WM_UNIT_COMPATIBLE" val="0"/>
  <p:tag name="KSO_WM_UNIT_PRESET_TEXT_INDEX" val="3"/>
  <p:tag name="KSO_WM_UNIT_PRESET_TEXT_LEN" val="5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MH" val="20150921115827"/>
  <p:tag name="MH_LIBRARY" val="GRAPHIC"/>
  <p:tag name="MH_TYPE" val="Text"/>
  <p:tag name="MH_ORDER" val="1"/>
  <p:tag name="KSO_WM_UNIT_TYPE" val="l_h_f"/>
  <p:tag name="KSO_WM_UNIT_INDEX" val="1_3_1"/>
  <p:tag name="KSO_WM_UNIT_ID" val="custom493_23*l_h_f*1_3_1"/>
  <p:tag name="KSO_WM_UNIT_CLEAR" val="1"/>
  <p:tag name="KSO_WM_UNIT_LAYERLEVEL" val="1_1_1"/>
  <p:tag name="KSO_WM_UNIT_VALUE" val="3"/>
  <p:tag name="KSO_WM_UNIT_HIGHLIGHT" val="0"/>
  <p:tag name="KSO_WM_UNIT_COMPATIBLE" val="0"/>
  <p:tag name="KSO_WM_UNIT_PRESET_TEXT_INDEX" val="3"/>
  <p:tag name="KSO_WM_UNIT_PRESET_TEXT_LEN" val="5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MH" val="20150921115827"/>
  <p:tag name="MH_LIBRARY" val="GRAPHIC"/>
  <p:tag name="MH_TYPE" val="Text"/>
  <p:tag name="MH_ORDER" val="1"/>
  <p:tag name="KSO_WM_UNIT_TYPE" val="l_h_f"/>
  <p:tag name="KSO_WM_UNIT_INDEX" val="1_1_1"/>
  <p:tag name="KSO_WM_UNIT_ID" val="custom493_23*l_h_f*1_1_1"/>
  <p:tag name="KSO_WM_UNIT_CLEAR" val="1"/>
  <p:tag name="KSO_WM_UNIT_LAYERLEVEL" val="1_1_1"/>
  <p:tag name="KSO_WM_UNIT_VALUE" val="3"/>
  <p:tag name="KSO_WM_UNIT_HIGHLIGHT" val="0"/>
  <p:tag name="KSO_WM_UNIT_COMPATIBLE" val="0"/>
  <p:tag name="KSO_WM_UNIT_PRESET_TEXT_INDEX" val="3"/>
  <p:tag name="KSO_WM_UNIT_PRESET_TEXT_LEN" val="5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"/>
  <p:tag name="KSO_WM_UNIT_ID" val="custom493_23*l_i*1_1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"/>
  <p:tag name="KSO_WM_UNIT_ID" val="custom493_23*l_i*1_2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"/>
  <p:tag name="KSO_WM_UNIT_ID" val="custom493_23*l_i*1_3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"/>
  <p:tag name="KSO_WM_UNIT_ID" val="custom493_23*l_i*1_4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5"/>
  <p:tag name="KSO_WM_UNIT_ID" val="custom493_23*l_i*1_5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6"/>
  <p:tag name="KSO_WM_UNIT_ID" val="custom493_23*l_i*1_6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7"/>
  <p:tag name="KSO_WM_UNIT_ID" val="custom493_23*l_i*1_7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8"/>
  <p:tag name="KSO_WM_UNIT_ID" val="custom493_23*l_i*1_8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9"/>
  <p:tag name="KSO_WM_UNIT_ID" val="custom493_23*l_i*1_9"/>
  <p:tag name="KSO_WM_UNIT_CLEAR" val="1"/>
  <p:tag name="KSO_WM_UNIT_LAYERLEVEL" val="1_1"/>
  <p:tag name="KSO_WM_DIAGRAM_GROUP_CODE" val="l1-2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0"/>
  <p:tag name="KSO_WM_UNIT_ID" val="custom493_23*l_i*1_10"/>
  <p:tag name="KSO_WM_UNIT_CLEAR" val="1"/>
  <p:tag name="KSO_WM_UNIT_LAYERLEVEL" val="1_1"/>
  <p:tag name="KSO_WM_DIAGRAM_GROUP_CODE" val="l1-2"/>
  <p:tag name="KSO_WM_UNIT_USESOURCEFORMAT_APPLY" val="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1"/>
  <p:tag name="KSO_WM_UNIT_ID" val="custom493_23*l_i*1_11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2"/>
  <p:tag name="KSO_WM_UNIT_ID" val="custom493_23*l_i*1_1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3"/>
  <p:tag name="KSO_WM_UNIT_ID" val="custom493_23*l_i*1_13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4"/>
  <p:tag name="KSO_WM_UNIT_ID" val="custom493_23*l_i*1_1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5"/>
  <p:tag name="KSO_WM_UNIT_ID" val="custom493_23*l_i*1_1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6"/>
  <p:tag name="KSO_WM_UNIT_ID" val="custom493_23*l_i*1_16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7"/>
  <p:tag name="KSO_WM_UNIT_ID" val="custom493_23*l_i*1_1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8"/>
  <p:tag name="KSO_WM_UNIT_ID" val="custom493_23*l_i*1_1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19"/>
  <p:tag name="KSO_WM_UNIT_ID" val="custom493_23*l_i*1_19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0"/>
  <p:tag name="KSO_WM_UNIT_ID" val="custom493_23*l_i*1_20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1"/>
  <p:tag name="KSO_WM_UNIT_ID" val="custom493_23*l_i*1_21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2"/>
  <p:tag name="KSO_WM_UNIT_ID" val="custom493_23*l_i*1_22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3"/>
  <p:tag name="KSO_WM_UNIT_ID" val="custom493_23*l_i*1_2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4"/>
  <p:tag name="KSO_WM_UNIT_ID" val="custom493_23*l_i*1_2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5"/>
  <p:tag name="KSO_WM_UNIT_ID" val="custom493_23*l_i*1_25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6"/>
  <p:tag name="KSO_WM_UNIT_ID" val="custom493_23*l_i*1_2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7"/>
  <p:tag name="KSO_WM_UNIT_ID" val="custom493_23*l_i*1_2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8"/>
  <p:tag name="KSO_WM_UNIT_ID" val="custom493_23*l_i*1_28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29"/>
  <p:tag name="KSO_WM_UNIT_ID" val="custom493_23*l_i*1_29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0"/>
  <p:tag name="KSO_WM_UNIT_ID" val="custom493_23*l_i*1_30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1"/>
  <p:tag name="KSO_WM_UNIT_ID" val="custom493_23*l_i*1_3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2"/>
  <p:tag name="KSO_WM_UNIT_ID" val="custom493_23*l_i*1_3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3"/>
  <p:tag name="KSO_WM_UNIT_ID" val="custom493_23*l_i*1_3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4"/>
  <p:tag name="KSO_WM_UNIT_ID" val="custom493_23*l_i*1_34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5"/>
  <p:tag name="KSO_WM_UNIT_ID" val="custom493_23*l_i*1_3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6"/>
  <p:tag name="KSO_WM_UNIT_ID" val="custom493_23*l_i*1_3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7"/>
  <p:tag name="KSO_WM_UNIT_ID" val="custom493_23*l_i*1_37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8"/>
  <p:tag name="KSO_WM_UNIT_ID" val="custom493_23*l_i*1_3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39"/>
  <p:tag name="KSO_WM_UNIT_ID" val="custom493_23*l_i*1_39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USESOURCEFORMAT_APPLY" val="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3"/>
  <p:tag name="KSO_WM_UNIT_TYPE" val="l_i"/>
  <p:tag name="KSO_WM_UNIT_INDEX" val="1_40"/>
  <p:tag name="KSO_WM_UNIT_ID" val="custom493_23*l_i*1_40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USESOURCEFORMAT_APPLY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60_29"/>
  <p:tag name="KSO_WM_SLIDE_INDEX" val="29"/>
  <p:tag name="KSO_WM_SLIDE_LAYOUT" val="a_m"/>
  <p:tag name="KSO_WM_SLIDE_LAYOUT_CNT" val="1_1"/>
  <p:tag name="KSO_WM_SLIDE_TYPE" val="text"/>
  <p:tag name="KSO_WM_BEAUTIFY_FLAG" val="#wm#"/>
  <p:tag name="KSO_WM_SLIDE_POSITION" val="23*141"/>
  <p:tag name="KSO_WM_SLIDE_SIZE" val="657*244"/>
  <p:tag name="KSO_WM_SLIDE_ITEM_CNT" val="3"/>
  <p:tag name="KSO_WM_TEMPLATE_CATEGORY" val="custom"/>
  <p:tag name="KSO_WM_TEMPLATE_INDEX" val="60"/>
  <p:tag name="KSO_WM_TAG_VERSION" val="1.0"/>
  <p:tag name="KSO_WM_DIAGRAM_GROUP_CODE" val="m1-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903"/>
  <p:tag name="MH_LIBRARY" val="GRAPHIC"/>
  <p:tag name="MH_TYPE" val="SubTitle"/>
  <p:tag name="MH_ORDER" val="1"/>
  <p:tag name="KSO_WM_UNIT_TYPE" val="l_h_f"/>
  <p:tag name="KSO_WM_UNIT_INDEX" val="1_1_1"/>
  <p:tag name="KSO_WM_UNIT_ID" val="custom206_17*l_h_f*1_1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4"/>
  <p:tag name="KSO_WM_UNIT_PRESET_TEXT_LEN" val="26"/>
  <p:tag name="KSO_WM_DIAGRAM_GROUP_CODE" val="l1-2"/>
  <p:tag name="KSO_WM_UNIT_TEXT_FILL_FORE_SCHEMECOLOR_INDEX" val="5"/>
  <p:tag name="KSO_WM_UNIT_TEXT_FILL_TYPE" val="1"/>
  <p:tag name="KSO_WM_UNIT_USESOURCEFORMAT_APPLY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903"/>
  <p:tag name="MH_LIBRARY" val="GRAPHIC"/>
  <p:tag name="MH_TYPE" val="SubTitle"/>
  <p:tag name="MH_ORDER" val="4"/>
  <p:tag name="KSO_WM_UNIT_TYPE" val="l_h_f"/>
  <p:tag name="KSO_WM_UNIT_INDEX" val="1_4_1"/>
  <p:tag name="KSO_WM_UNIT_ID" val="custom206_17*l_h_f*1_4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4"/>
  <p:tag name="KSO_WM_UNIT_PRESET_TEXT_LEN" val="26"/>
  <p:tag name="KSO_WM_DIAGRAM_GROUP_CODE" val="l1-2"/>
  <p:tag name="KSO_WM_UNIT_TEXT_FILL_FORE_SCHEMECOLOR_INDEX" val="5"/>
  <p:tag name="KSO_WM_UNIT_TEXT_FILL_TYPE" val="1"/>
  <p:tag name="KSO_WM_UNIT_USESOURCEFORMAT_APPLY" val="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70037"/>
  <p:tag name="MH_LIBRARY" val="GRAPHIC"/>
  <p:tag name="MH_TYPE" val="PageTitle"/>
  <p:tag name="MH_ORDER" val="PageTitle"/>
  <p:tag name="KSO_WM_UNIT_TYPE" val="a"/>
  <p:tag name="KSO_WM_UNIT_INDEX" val="1"/>
  <p:tag name="KSO_WM_UNIT_ID" val="custom206_17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903"/>
  <p:tag name="MH_LIBRARY" val="GRAPHIC"/>
  <p:tag name="MH_TYPE" val="Other"/>
  <p:tag name="MH_ORDER" val="4"/>
  <p:tag name="KSO_WM_UNIT_TYPE" val="l_i"/>
  <p:tag name="KSO_WM_UNIT_INDEX" val="1_7"/>
  <p:tag name="KSO_WM_UNIT_ID" val="custom206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903"/>
  <p:tag name="MH_LIBRARY" val="GRAPHIC"/>
  <p:tag name="MH_TYPE" val="Other"/>
  <p:tag name="MH_ORDER" val="5"/>
  <p:tag name="KSO_WM_UNIT_TYPE" val="l_i"/>
  <p:tag name="KSO_WM_UNIT_INDEX" val="1_8"/>
  <p:tag name="KSO_WM_UNIT_ID" val="custom206_17*l_i*1_8"/>
  <p:tag name="KSO_WM_UNIT_CLEAR" val="1"/>
  <p:tag name="KSO_WM_UNIT_LAYERLEVEL" val="1_1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903"/>
  <p:tag name="MH_LIBRARY" val="GRAPHIC"/>
  <p:tag name="MH_TYPE" val="Other"/>
  <p:tag name="MH_ORDER" val="2"/>
  <p:tag name="KSO_WM_UNIT_TYPE" val="l_i"/>
  <p:tag name="KSO_WM_UNIT_INDEX" val="1_1"/>
  <p:tag name="KSO_WM_UNIT_ID" val="custom206_17*l_i*1_1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6"/>
  <p:tag name="MH" val="20150923164903"/>
  <p:tag name="MH_LIBRARY" val="GRAPHIC"/>
  <p:tag name="MH_TYPE" val="Other"/>
  <p:tag name="MH_ORDER" val="3"/>
  <p:tag name="KSO_WM_UNIT_TYPE" val="l_i"/>
  <p:tag name="KSO_WM_UNIT_INDEX" val="1_2"/>
  <p:tag name="KSO_WM_UNIT_ID" val="custom206_17*l_i*1_2"/>
  <p:tag name="KSO_WM_UNIT_CLEAR" val="1"/>
  <p:tag name="KSO_WM_UNIT_LAYERLEVEL" val="1_1"/>
  <p:tag name="KSO_WM_DIAGRAM_GROUP_CODE" val="l1-2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  <p:tag name="KSO_WM_TAG_VERSION" val="1.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a"/>
  <p:tag name="KSO_WM_UNIT_INDEX" val="1"/>
  <p:tag name="KSO_WM_UNIT_ID" val="custom185_29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THANK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KSO_WM_TEMPLATE_CATEGORY" val="custom"/>
  <p:tag name="KSO_WM_TEMPLATE_INDEX" val="206"/>
  <p:tag name="KSO_WM_TAG_VERSION" val="1.0"/>
  <p:tag name="KSO_WM_SLIDE_ID" val="custom206_8"/>
  <p:tag name="KSO_WM_SLIDE_INDEX" val="8"/>
  <p:tag name="KSO_WM_SLIDE_ITEM_CNT" val="3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6"/>
  <p:tag name="KSO_WM_TAG_VERSION" val="1.0"/>
  <p:tag name="KSO_WM_BEAUTIFY_FLAG" val="#wm#"/>
  <p:tag name="KSO_WM_UNIT_TYPE" val="i"/>
  <p:tag name="KSO_WM_UNIT_ID" val="custom206_8*i*2"/>
  <p:tag name="KSO_WM_TEMPLATE_CATEGORY" val="custom"/>
  <p:tag name="KSO_WM_TEMPLATE_INDEX" val="206"/>
  <p:tag name="KSO_WM_UNIT_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SLIDE_ID" val="custom185_21"/>
  <p:tag name="KSO_WM_SLIDE_INDEX" val="21"/>
  <p:tag name="KSO_WM_SLIDE_ITEM_CNT" val="1"/>
  <p:tag name="KSO_WM_SLIDE_LAYOUT" val="a_n"/>
  <p:tag name="KSO_WM_SLIDE_LAYOUT_CNT" val="1_1"/>
  <p:tag name="KSO_WM_SLIDE_TYPE" val="text"/>
  <p:tag name="KSO_WM_BEAUTIFY_FLAG" val="#wm#"/>
  <p:tag name="KSO_WM_TAG_VERSION" val="1.0"/>
  <p:tag name="KSO_WM_SLIDE_POSITION" val="185*104"/>
  <p:tag name="KSO_WM_SLIDE_SIZE" val="350*371"/>
  <p:tag name="KSO_WM_DIAGRAM_GROUP_CODE" val="n1-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9"/>
  <p:tag name="KSO_WM_TAG_VERSION" val="1.0"/>
  <p:tag name="KSO_WM_BEAUTIFY_FLAG" val="#wm#"/>
  <p:tag name="KSO_WM_UNIT_TYPE" val="i"/>
  <p:tag name="KSO_WM_UNIT_ID" val="custom206_8*i*5"/>
  <p:tag name="KSO_WM_TEMPLATE_CATEGORY" val="custom"/>
  <p:tag name="KSO_WM_TEMPLATE_INDEX" val="206"/>
  <p:tag name="KSO_WM_UNIT_INDEX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1"/>
  <p:tag name="KSO_WM_TAG_VERSION" val="1.0"/>
  <p:tag name="KSO_WM_BEAUTIFY_FLAG" val="#wm#"/>
  <p:tag name="KSO_WM_UNIT_TYPE" val="i"/>
  <p:tag name="KSO_WM_UNIT_ID" val="custom206_8*i*7"/>
  <p:tag name="KSO_WM_TEMPLATE_CATEGORY" val="custom"/>
  <p:tag name="KSO_WM_TEMPLATE_INDEX" val="206"/>
  <p:tag name="KSO_WM_UNIT_INDEX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2"/>
  <p:tag name="KSO_WM_TAG_VERSION" val="1.0"/>
  <p:tag name="KSO_WM_BEAUTIFY_FLAG" val="#wm#"/>
  <p:tag name="KSO_WM_UNIT_TYPE" val="i"/>
  <p:tag name="KSO_WM_UNIT_ID" val="custom206_8*i*8"/>
  <p:tag name="KSO_WM_TEMPLATE_CATEGORY" val="custom"/>
  <p:tag name="KSO_WM_TEMPLATE_INDEX" val="206"/>
  <p:tag name="KSO_WM_UNIT_INDEX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4"/>
  <p:tag name="KSO_WM_TAG_VERSION" val="1.0"/>
  <p:tag name="KSO_WM_BEAUTIFY_FLAG" val="#wm#"/>
  <p:tag name="KSO_WM_UNIT_TYPE" val="i"/>
  <p:tag name="KSO_WM_UNIT_ID" val="custom206_8*i*10"/>
  <p:tag name="KSO_WM_TEMPLATE_CATEGORY" val="custom"/>
  <p:tag name="KSO_WM_TEMPLATE_INDEX" val="206"/>
  <p:tag name="KSO_WM_UNIT_INDEX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5"/>
  <p:tag name="KSO_WM_TAG_VERSION" val="1.0"/>
  <p:tag name="KSO_WM_BEAUTIFY_FLAG" val="#wm#"/>
  <p:tag name="KSO_WM_UNIT_TYPE" val="i"/>
  <p:tag name="KSO_WM_UNIT_ID" val="custom206_8*i*11"/>
  <p:tag name="KSO_WM_TEMPLATE_CATEGORY" val="custom"/>
  <p:tag name="KSO_WM_TEMPLATE_INDEX" val="206"/>
  <p:tag name="KSO_WM_UNIT_INDEX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59"/>
  <p:tag name="KSO_WM_TAG_VERSION" val="1.0"/>
  <p:tag name="KSO_WM_BEAUTIFY_FLAG" val="#wm#"/>
  <p:tag name="KSO_WM_UNIT_TYPE" val="i"/>
  <p:tag name="KSO_WM_UNIT_ID" val="custom206_8*i*16"/>
  <p:tag name="KSO_WM_TEMPLATE_CATEGORY" val="custom"/>
  <p:tag name="KSO_WM_TEMPLATE_INDEX" val="206"/>
  <p:tag name="KSO_WM_UNIT_INDEX" val="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0"/>
  <p:tag name="KSO_WM_TAG_VERSION" val="1.0"/>
  <p:tag name="KSO_WM_BEAUTIFY_FLAG" val="#wm#"/>
  <p:tag name="KSO_WM_UNIT_TYPE" val="i"/>
  <p:tag name="KSO_WM_UNIT_ID" val="custom206_8*i*17"/>
  <p:tag name="KSO_WM_TEMPLATE_CATEGORY" val="custom"/>
  <p:tag name="KSO_WM_TEMPLATE_INDEX" val="206"/>
  <p:tag name="KSO_WM_UNIT_INDEX" val="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2"/>
  <p:tag name="KSO_WM_TAG_VERSION" val="1.0"/>
  <p:tag name="KSO_WM_BEAUTIFY_FLAG" val="#wm#"/>
  <p:tag name="KSO_WM_UNIT_TYPE" val="i"/>
  <p:tag name="KSO_WM_UNIT_ID" val="custom206_8*i*18"/>
  <p:tag name="KSO_WM_TEMPLATE_CATEGORY" val="custom"/>
  <p:tag name="KSO_WM_TEMPLATE_INDEX" val="206"/>
  <p:tag name="KSO_WM_UNIT_INDEX" val="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55"/>
  <p:tag name="KSO_WM_TAG_VERSION" val="1.0"/>
  <p:tag name="KSO_WM_BEAUTIFY_FLAG" val="#wm#"/>
  <p:tag name="KSO_WM_UNIT_TYPE" val="i"/>
  <p:tag name="KSO_WM_UNIT_ID" val="custom206_8*i*12"/>
  <p:tag name="KSO_WM_TEMPLATE_CATEGORY" val="custom"/>
  <p:tag name="KSO_WM_TEMPLATE_INDEX" val="206"/>
  <p:tag name="KSO_WM_UNIT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85"/>
  <p:tag name="KSO_WM_UNIT_TYPE" val="n_i"/>
  <p:tag name="KSO_WM_UNIT_INDEX" val="1_1"/>
  <p:tag name="KSO_WM_UNIT_ID" val="custom185_21*n_i*1_1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56"/>
  <p:tag name="KSO_WM_TAG_VERSION" val="1.0"/>
  <p:tag name="KSO_WM_BEAUTIFY_FLAG" val="#wm#"/>
  <p:tag name="KSO_WM_UNIT_TYPE" val="i"/>
  <p:tag name="KSO_WM_UNIT_ID" val="custom206_8*i*13"/>
  <p:tag name="KSO_WM_TEMPLATE_CATEGORY" val="custom"/>
  <p:tag name="KSO_WM_TEMPLATE_INDEX" val="206"/>
  <p:tag name="KSO_WM_UNIT_INDEX" val="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57"/>
  <p:tag name="KSO_WM_TAG_VERSION" val="1.0"/>
  <p:tag name="KSO_WM_BEAUTIFY_FLAG" val="#wm#"/>
  <p:tag name="KSO_WM_UNIT_TYPE" val="i"/>
  <p:tag name="KSO_WM_UNIT_ID" val="custom206_8*i*14"/>
  <p:tag name="KSO_WM_TEMPLATE_CATEGORY" val="custom"/>
  <p:tag name="KSO_WM_TEMPLATE_INDEX" val="206"/>
  <p:tag name="KSO_WM_UNIT_INDEX" val="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58"/>
  <p:tag name="KSO_WM_TAG_VERSION" val="1.0"/>
  <p:tag name="KSO_WM_BEAUTIFY_FLAG" val="#wm#"/>
  <p:tag name="KSO_WM_UNIT_TYPE" val="i"/>
  <p:tag name="KSO_WM_UNIT_ID" val="custom206_8*i*15"/>
  <p:tag name="KSO_WM_TEMPLATE_CATEGORY" val="custom"/>
  <p:tag name="KSO_WM_TEMPLATE_INDEX" val="206"/>
  <p:tag name="KSO_WM_UNIT_INDEX" val="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0"/>
  <p:tag name="KSO_WM_TAG_VERSION" val="1.0"/>
  <p:tag name="KSO_WM_BEAUTIFY_FLAG" val="#wm#"/>
  <p:tag name="KSO_WM_UNIT_TYPE" val="i"/>
  <p:tag name="KSO_WM_UNIT_ID" val="custom206_8*i*6"/>
  <p:tag name="KSO_WM_TEMPLATE_CATEGORY" val="custom"/>
  <p:tag name="KSO_WM_TEMPLATE_INDEX" val="206"/>
  <p:tag name="KSO_WM_UNIT_INDEX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43"/>
  <p:tag name="KSO_WM_TAG_VERSION" val="1.0"/>
  <p:tag name="KSO_WM_BEAUTIFY_FLAG" val="#wm#"/>
  <p:tag name="KSO_WM_UNIT_TYPE" val="i"/>
  <p:tag name="KSO_WM_UNIT_ID" val="custom206_8*i*9"/>
  <p:tag name="KSO_WM_TEMPLATE_CATEGORY" val="custom"/>
  <p:tag name="KSO_WM_TEMPLATE_INDEX" val="206"/>
  <p:tag name="KSO_WM_UNIT_INDEX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3"/>
  <p:tag name="KSO_WM_TAG_VERSION" val="1.0"/>
  <p:tag name="KSO_WM_BEAUTIFY_FLAG" val="#wm#"/>
  <p:tag name="KSO_WM_UNIT_TYPE" val="i"/>
  <p:tag name="KSO_WM_UNIT_ID" val="custom206_8*i*19"/>
  <p:tag name="KSO_WM_TEMPLATE_CATEGORY" val="custom"/>
  <p:tag name="KSO_WM_TEMPLATE_INDEX" val="206"/>
  <p:tag name="KSO_WM_UNIT_INDEX" val="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Oval 61"/>
  <p:tag name="KSO_WM_TAG_VERSION" val="1.0"/>
  <p:tag name="KSO_WM_BEAUTIFY_FLAG" val="#wm#"/>
  <p:tag name="KSO_WM_UNIT_TYPE" val="i"/>
  <p:tag name="KSO_WM_UNIT_ID" val="custom206_8*i*0"/>
  <p:tag name="KSO_WM_TEMPLATE_CATEGORY" val="custom"/>
  <p:tag name="KSO_WM_TEMPLATE_INDEX" val="206"/>
  <p:tag name="KSO_WM_UNIT_INDEX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4"/>
  <p:tag name="KSO_WM_TAG_VERSION" val="1.0"/>
  <p:tag name="KSO_WM_BEAUTIFY_FLAG" val="#wm#"/>
  <p:tag name="KSO_WM_UNIT_TYPE" val="i"/>
  <p:tag name="KSO_WM_UNIT_ID" val="custom206_8*i*1"/>
  <p:tag name="KSO_WM_TEMPLATE_CATEGORY" val="custom"/>
  <p:tag name="KSO_WM_TEMPLATE_INDEX" val="206"/>
  <p:tag name="KSO_WM_UNIT_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7"/>
  <p:tag name="KSO_WM_TAG_VERSION" val="1.0"/>
  <p:tag name="KSO_WM_BEAUTIFY_FLAG" val="#wm#"/>
  <p:tag name="KSO_WM_UNIT_TYPE" val="i"/>
  <p:tag name="KSO_WM_UNIT_ID" val="custom206_8*i*3"/>
  <p:tag name="KSO_WM_TEMPLATE_CATEGORY" val="custom"/>
  <p:tag name="KSO_WM_TEMPLATE_INDEX" val="206"/>
  <p:tag name="KSO_WM_UNIT_INDEX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64619"/>
  <p:tag name="MH_LIBRARY" val="GRAPHIC"/>
  <p:tag name="MH_ORDER" val="Rectangle 38"/>
  <p:tag name="KSO_WM_TAG_VERSION" val="1.0"/>
  <p:tag name="KSO_WM_BEAUTIFY_FLAG" val="#wm#"/>
  <p:tag name="KSO_WM_UNIT_TYPE" val="i"/>
  <p:tag name="KSO_WM_UNIT_ID" val="custom206_8*i*4"/>
  <p:tag name="KSO_WM_TEMPLATE_CATEGORY" val="custom"/>
  <p:tag name="KSO_WM_TEMPLATE_INDEX" val="206"/>
  <p:tag name="KSO_WM_UNIT_INDEX" val="4"/>
</p:tagLst>
</file>

<file path=ppt/theme/theme1.xml><?xml version="1.0" encoding="utf-8"?>
<a:theme xmlns:a="http://schemas.openxmlformats.org/drawingml/2006/main" name="WWW.2PPT.COM&#10;">
  <a:themeElements>
    <a:clrScheme name="自定义 2">
      <a:dk1>
        <a:srgbClr val="5F5F5F"/>
      </a:dk1>
      <a:lt1>
        <a:srgbClr val="FFFFFF"/>
      </a:lt1>
      <a:dk2>
        <a:srgbClr val="4D4D4D"/>
      </a:dk2>
      <a:lt2>
        <a:srgbClr val="EAF5FC"/>
      </a:lt2>
      <a:accent1>
        <a:srgbClr val="6D8A8C"/>
      </a:accent1>
      <a:accent2>
        <a:srgbClr val="92A181"/>
      </a:accent2>
      <a:accent3>
        <a:srgbClr val="888696"/>
      </a:accent3>
      <a:accent4>
        <a:srgbClr val="7FA6BA"/>
      </a:accent4>
      <a:accent5>
        <a:srgbClr val="00B0F0"/>
      </a:accent5>
      <a:accent6>
        <a:srgbClr val="FFC000"/>
      </a:accent6>
      <a:hlink>
        <a:srgbClr val="C8D1BA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全屏显示(4:3)</PresentationFormat>
  <Paragraphs>171</Paragraphs>
  <Slides>25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Andalus</vt:lpstr>
      <vt:lpstr>黑体</vt:lpstr>
      <vt:lpstr>宋体</vt:lpstr>
      <vt:lpstr>微软雅黑</vt:lpstr>
      <vt:lpstr>幼圆</vt:lpstr>
      <vt:lpstr>Arial</vt:lpstr>
      <vt:lpstr>Arial Black</vt:lpstr>
      <vt:lpstr>Baskerville Old Face</vt:lpstr>
      <vt:lpstr>Berlin Sans FB</vt:lpstr>
      <vt:lpstr>Britannic Bold</vt:lpstr>
      <vt:lpstr>Broadway</vt:lpstr>
      <vt:lpstr>Calibri</vt:lpstr>
      <vt:lpstr>Comic Sans MS</vt:lpstr>
      <vt:lpstr>Elephant</vt:lpstr>
      <vt:lpstr>Lucida Calligraphy</vt:lpstr>
      <vt:lpstr>Times New Roman</vt:lpstr>
      <vt:lpstr>Webdings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Invite  your  friends  to  answer  your  questions.</vt:lpstr>
      <vt:lpstr>PowerPoint 演示文稿</vt:lpstr>
      <vt:lpstr>Paragraph 1</vt:lpstr>
      <vt:lpstr>PowerPoint 演示文稿</vt:lpstr>
      <vt:lpstr>PowerPoint 演示文稿</vt:lpstr>
      <vt:lpstr>PowerPoint 演示文稿</vt:lpstr>
      <vt:lpstr>Paragraph 2-3</vt:lpstr>
      <vt:lpstr>PowerPoint 演示文稿</vt:lpstr>
      <vt:lpstr>PowerPoint 演示文稿</vt:lpstr>
      <vt:lpstr>PowerPoint 演示文稿</vt:lpstr>
      <vt:lpstr>Paragraph 4</vt:lpstr>
      <vt:lpstr>PowerPoint 演示文稿</vt:lpstr>
      <vt:lpstr>PowerPoint 演示文稿</vt:lpstr>
      <vt:lpstr>Who owns English?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2017-03-01T06:03:00Z</dcterms:created>
  <dcterms:modified xsi:type="dcterms:W3CDTF">2023-01-16T16:08:21Z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C92DA0C26A1C4095A6DD0B373B887673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