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87" r:id="rId2"/>
    <p:sldId id="797" r:id="rId3"/>
    <p:sldId id="985" r:id="rId4"/>
    <p:sldId id="988" r:id="rId5"/>
    <p:sldId id="989" r:id="rId6"/>
    <p:sldId id="990" r:id="rId7"/>
    <p:sldId id="991" r:id="rId8"/>
    <p:sldId id="992" r:id="rId9"/>
    <p:sldId id="993" r:id="rId10"/>
    <p:sldId id="994" r:id="rId11"/>
    <p:sldId id="995" r:id="rId12"/>
    <p:sldId id="996" r:id="rId13"/>
    <p:sldId id="997" r:id="rId14"/>
    <p:sldId id="998" r:id="rId15"/>
    <p:sldId id="999" r:id="rId16"/>
    <p:sldId id="1000" r:id="rId17"/>
    <p:sldId id="1001" r:id="rId18"/>
    <p:sldId id="1002" r:id="rId19"/>
    <p:sldId id="772" r:id="rId20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E6C4EE-4582-44E1-A7D2-299B95EDB1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0FD3EC-07E7-4505-9018-718F0B49C4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09802A-908A-4D33-BE49-99CBBEE0CF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70114E-191D-4FDA-9C69-911C8E40210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" Target="../slides/slide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sp>
        <p:nvSpPr>
          <p:cNvPr id="11" name="五边形 10">
            <a:hlinkClick r:id="rId5" action="ppaction://hlinksldjump"/>
          </p:cNvPr>
          <p:cNvSpPr/>
          <p:nvPr userDrawn="1"/>
        </p:nvSpPr>
        <p:spPr bwMode="auto">
          <a:xfrm>
            <a:off x="-1260475" y="6334125"/>
            <a:ext cx="1144587" cy="498475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写作指导妙笔生花</a:t>
            </a:r>
          </a:p>
        </p:txBody>
      </p:sp>
      <p:sp>
        <p:nvSpPr>
          <p:cNvPr id="8" name="燕尾形 7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9" name="五边形 8"/>
          <p:cNvSpPr/>
          <p:nvPr userDrawn="1"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6736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Unit5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9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package" Target="../embeddings/Microsoft_Word___5.docx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2教参11.1(最新教材)（1-166）\图片（变好颜色）\Unit5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-3200" y="1340768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64" y="5661248"/>
            <a:ext cx="912991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74871" y="3789040"/>
            <a:ext cx="3978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n-US" altLang="zh-CN" sz="3600" b="1" dirty="0"/>
              <a:t>Section </a:t>
            </a:r>
            <a:r>
              <a:rPr lang="en-US" altLang="zh-CN" sz="3600" b="1" dirty="0" smtClean="0"/>
              <a:t>Ⅴ  Writing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15900" y="2044700"/>
          <a:ext cx="8713788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文档" r:id="rId3" imgW="8716010" imgH="2898775" progId="Word.Document.12">
                  <p:embed/>
                </p:oleObj>
              </mc:Choice>
              <mc:Fallback>
                <p:oleObj name="文档" r:id="rId3" imgW="8716010" imgH="289877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44700"/>
                        <a:ext cx="8713788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50825" y="3152775"/>
          <a:ext cx="8713788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文档" r:id="rId5" imgW="8716010" imgH="1645920" progId="Word.Document.12">
                  <p:embed/>
                </p:oleObj>
              </mc:Choice>
              <mc:Fallback>
                <p:oleObj name="文档" r:id="rId5" imgW="8716010" imgH="16459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152775"/>
                        <a:ext cx="8713788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50825" y="2387600"/>
          <a:ext cx="8713788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文档" r:id="rId3" imgW="8716010" imgH="1187450" progId="Word.Document.12">
                  <p:embed/>
                </p:oleObj>
              </mc:Choice>
              <mc:Fallback>
                <p:oleObj name="文档" r:id="rId3" imgW="8716010" imgH="1187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387600"/>
                        <a:ext cx="8713788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79388" y="4076700"/>
          <a:ext cx="871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文档" r:id="rId5" imgW="8716010" imgH="1120140" progId="Word.Document.12">
                  <p:embed/>
                </p:oleObj>
              </mc:Choice>
              <mc:Fallback>
                <p:oleObj name="文档" r:id="rId5" imgW="8716010" imgH="11201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076700"/>
                        <a:ext cx="8713787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15900" y="1939925"/>
          <a:ext cx="8713788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文档" r:id="rId7" imgW="8716010" imgH="3290570" progId="Word.Document.12">
                  <p:embed/>
                </p:oleObj>
              </mc:Choice>
              <mc:Fallback>
                <p:oleObj name="文档" r:id="rId7" imgW="8716010" imgH="329057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39925"/>
                        <a:ext cx="8713788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5900" y="1092200"/>
          <a:ext cx="8713788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716010" imgH="5001895" progId="Word.Document.12">
                  <p:embed/>
                </p:oleObj>
              </mc:Choice>
              <mc:Fallback>
                <p:oleObj name="文档" r:id="rId3" imgW="8716010" imgH="50018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92200"/>
                        <a:ext cx="8713788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1273175"/>
          <a:ext cx="8713788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716010" imgH="4677410" progId="Word.Document.12">
                  <p:embed/>
                </p:oleObj>
              </mc:Choice>
              <mc:Fallback>
                <p:oleObj name="文档" r:id="rId3" imgW="8716010" imgH="46774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3175"/>
                        <a:ext cx="8713788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5779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779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5900" y="836613"/>
          <a:ext cx="8713788" cy="534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716010" imgH="5346065" progId="Word.Document.12">
                  <p:embed/>
                </p:oleObj>
              </mc:Choice>
              <mc:Fallback>
                <p:oleObj name="文档" r:id="rId3" imgW="8716010" imgH="53460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36613"/>
                        <a:ext cx="8713788" cy="534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1222375"/>
          <a:ext cx="8713788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716010" imgH="4800600" progId="Word.Document.12">
                  <p:embed/>
                </p:oleObj>
              </mc:Choice>
              <mc:Fallback>
                <p:oleObj name="文档" r:id="rId3" imgW="8716010" imgH="4800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22375"/>
                        <a:ext cx="8713788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1568450"/>
          <a:ext cx="8713788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716010" imgH="3950335" progId="Word.Document.12">
                  <p:embed/>
                </p:oleObj>
              </mc:Choice>
              <mc:Fallback>
                <p:oleObj name="文档" r:id="rId3" imgW="8716010" imgH="39503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68450"/>
                        <a:ext cx="8713788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963613"/>
          <a:ext cx="8713788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8716010" imgH="5204460" progId="Word.Document.12">
                  <p:embed/>
                </p:oleObj>
              </mc:Choice>
              <mc:Fallback>
                <p:oleObj name="文档" r:id="rId3" imgW="8716010" imgH="52044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63613"/>
                        <a:ext cx="8713788" cy="520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9891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1600" y="3908425"/>
            <a:ext cx="3810000" cy="52863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" descr="E:\2019优化方案英语人教必修5教参3.15（1-190）\图片（变好颜色）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9826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5900" y="1644650"/>
          <a:ext cx="8713788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4" imgW="8716010" imgH="4161790" progId="Word.Document.12">
                  <p:embed/>
                </p:oleObj>
              </mc:Choice>
              <mc:Fallback>
                <p:oleObj name="文档" r:id="rId4" imgW="8716010" imgH="416179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4650"/>
                        <a:ext cx="8713788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15900" y="703263"/>
          <a:ext cx="8713788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716010" imgH="5535295" progId="Word.Document.12">
                  <p:embed/>
                </p:oleObj>
              </mc:Choice>
              <mc:Fallback>
                <p:oleObj name="文档" r:id="rId3" imgW="8716010" imgH="55352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03263"/>
                        <a:ext cx="8713788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15900" y="892175"/>
          <a:ext cx="8713788" cy="534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716010" imgH="5346065" progId="Word.Document.12">
                  <p:embed/>
                </p:oleObj>
              </mc:Choice>
              <mc:Fallback>
                <p:oleObj name="文档" r:id="rId3" imgW="8716010" imgH="53460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92175"/>
                        <a:ext cx="8713788" cy="534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15900" y="1146175"/>
          <a:ext cx="8713788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8716010" imgH="4948555" progId="Word.Document.12">
                  <p:embed/>
                </p:oleObj>
              </mc:Choice>
              <mc:Fallback>
                <p:oleObj name="文档" r:id="rId3" imgW="8716010" imgH="494855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46175"/>
                        <a:ext cx="8713788" cy="494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8" name="Object 9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4643438" y="14128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4128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643438" y="19891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891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572000" y="25654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654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572000" y="31765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765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284663" y="3789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789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337050" y="43656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3656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4337050" y="49418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文档" r:id="rId17" imgW="5276215" imgH="397510" progId="Word.Document.12">
                  <p:embed/>
                </p:oleObj>
              </mc:Choice>
              <mc:Fallback>
                <p:oleObj name="文档" r:id="rId17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9418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4356100" y="55530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文档" r:id="rId19" imgW="5276215" imgH="397510" progId="Word.Document.12">
                  <p:embed/>
                </p:oleObj>
              </mc:Choice>
              <mc:Fallback>
                <p:oleObj name="文档" r:id="rId19" imgW="5276215" imgH="39751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5530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15900" y="1027113"/>
          <a:ext cx="871378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文档" r:id="rId3" imgW="8716010" imgH="5140325" progId="Word.Document.12">
                  <p:embed/>
                </p:oleObj>
              </mc:Choice>
              <mc:Fallback>
                <p:oleObj name="文档" r:id="rId3" imgW="8716010" imgH="514032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27113"/>
                        <a:ext cx="871378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468313" y="29972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972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979613" y="45085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5085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771775" y="55895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895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215900" y="1816100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16100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059113" y="23495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3495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484438" y="35004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5004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484438" y="47244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244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全屏显示(4:3)</PresentationFormat>
  <Paragraphs>4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2022-02-11T07:21:03Z</dcterms:created>
  <dcterms:modified xsi:type="dcterms:W3CDTF">2023-01-16T16:08:36Z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D710A379C9724A14BCDD1477F0CF5AD6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