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1.xml" ContentType="application/vnd.openxmlformats-officedocument.presentationml.tags+xml"/>
  <Override PartName="/ppt/notesSlides/notesSlide3.xml" ContentType="application/vnd.openxmlformats-officedocument.presentationml.notesSlide+xml"/>
  <Override PartName="/ppt/tags/tag62.xml" ContentType="application/vnd.openxmlformats-officedocument.presentationml.tags+xml"/>
  <Override PartName="/ppt/notesSlides/notesSlide4.xml" ContentType="application/vnd.openxmlformats-officedocument.presentationml.notesSlide+xml"/>
  <Override PartName="/ppt/tags/tag63.xml" ContentType="application/vnd.openxmlformats-officedocument.presentationml.tags+xml"/>
  <Override PartName="/ppt/notesSlides/notesSlide5.xml" ContentType="application/vnd.openxmlformats-officedocument.presentationml.notesSlide+xml"/>
  <Override PartName="/ppt/tags/tag64.xml" ContentType="application/vnd.openxmlformats-officedocument.presentationml.tags+xml"/>
  <Override PartName="/ppt/charts/chart1.xml" ContentType="application/vnd.openxmlformats-officedocument.drawingml.chart+xml"/>
  <Override PartName="/ppt/tags/tag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10" r:id="rId2"/>
    <p:sldId id="411" r:id="rId3"/>
    <p:sldId id="423" r:id="rId4"/>
    <p:sldId id="425" r:id="rId5"/>
    <p:sldId id="422" r:id="rId6"/>
    <p:sldId id="424" r:id="rId7"/>
    <p:sldId id="426" r:id="rId8"/>
    <p:sldId id="427" r:id="rId9"/>
    <p:sldId id="428" r:id="rId1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66" autoAdjust="0"/>
    <p:restoredTop sz="94660"/>
  </p:normalViewPr>
  <p:slideViewPr>
    <p:cSldViewPr snapToGrid="0">
      <p:cViewPr>
        <p:scale>
          <a:sx n="140" d="100"/>
          <a:sy n="140" d="100"/>
        </p:scale>
        <p:origin x="-1152" y="-33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77D-4B7B-A760-17ACF38D9BC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D77D-4B7B-A760-17ACF38D9BC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3-D77D-4B7B-A760-17ACF38D9BC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4-D77D-4B7B-A760-17ACF38D9BC1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6-D77D-4B7B-A760-17ACF38D9BC1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8-D77D-4B7B-A760-17ACF38D9BC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9-D77D-4B7B-A760-17ACF38D9BC1}"/>
              </c:ext>
            </c:extLst>
          </c:dPt>
          <c:cat>
            <c:strRef>
              <c:f>Sheet1!$A$2:$A$8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7D-4B7B-A760-17ACF38D9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#1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6590A4-9632-4481-B10E-4DC4F3CF4B7D}" type="doc">
      <dgm:prSet loTypeId="urn:microsoft.com/office/officeart/2005/8/layout/process1" loCatId="process" qsTypeId="urn:microsoft.com/office/officeart/2005/8/quickstyle/simple1#1" qsCatId="simple" csTypeId="urn:microsoft.com/office/officeart/2005/8/colors/colorful5#1" csCatId="colorful" phldr="1"/>
      <dgm:spPr/>
    </dgm:pt>
    <dgm:pt modelId="{7D8D6538-FFA5-4057-BF95-1F41051BDCCD}">
      <dgm:prSet phldrT="[文本]"/>
      <dgm:spPr/>
      <dgm:t>
        <a:bodyPr/>
        <a:lstStyle/>
        <a:p>
          <a:r>
            <a:rPr lang="zh-CN" altLang="en-US" dirty="0"/>
            <a:t>导入</a:t>
          </a:r>
        </a:p>
      </dgm:t>
    </dgm:pt>
    <dgm:pt modelId="{D7C32C2E-85A1-4858-8DCE-D2C44EA44818}" type="parTrans" cxnId="{3A92847C-BDE1-4A56-AD36-6C9A535729A8}">
      <dgm:prSet/>
      <dgm:spPr/>
      <dgm:t>
        <a:bodyPr/>
        <a:lstStyle/>
        <a:p>
          <a:endParaRPr lang="zh-CN" altLang="en-US"/>
        </a:p>
      </dgm:t>
    </dgm:pt>
    <dgm:pt modelId="{A3CED38E-EB10-4769-9108-B2573FA8FBE4}" type="sibTrans" cxnId="{3A92847C-BDE1-4A56-AD36-6C9A535729A8}">
      <dgm:prSet/>
      <dgm:spPr/>
      <dgm:t>
        <a:bodyPr/>
        <a:lstStyle/>
        <a:p>
          <a:endParaRPr lang="zh-CN" altLang="en-US"/>
        </a:p>
      </dgm:t>
    </dgm:pt>
    <dgm:pt modelId="{5CBB7CE5-C92F-46EB-BF11-93A21D2FF561}">
      <dgm:prSet phldrT="[文本]"/>
      <dgm:spPr/>
      <dgm:t>
        <a:bodyPr/>
        <a:lstStyle/>
        <a:p>
          <a:r>
            <a:rPr lang="zh-CN" altLang="en-US" dirty="0"/>
            <a:t>知识讲解</a:t>
          </a:r>
        </a:p>
      </dgm:t>
    </dgm:pt>
    <dgm:pt modelId="{BB6E305E-F4E3-4867-AAD6-977FB8C4455F}" type="parTrans" cxnId="{59E881AB-C980-48D6-8C6F-F7338CBD6838}">
      <dgm:prSet/>
      <dgm:spPr/>
      <dgm:t>
        <a:bodyPr/>
        <a:lstStyle/>
        <a:p>
          <a:endParaRPr lang="zh-CN" altLang="en-US"/>
        </a:p>
      </dgm:t>
    </dgm:pt>
    <dgm:pt modelId="{F01835B3-05F2-46DA-BD7C-EE7438DAD7CE}" type="sibTrans" cxnId="{59E881AB-C980-48D6-8C6F-F7338CBD6838}">
      <dgm:prSet/>
      <dgm:spPr/>
      <dgm:t>
        <a:bodyPr/>
        <a:lstStyle/>
        <a:p>
          <a:endParaRPr lang="zh-CN" altLang="en-US"/>
        </a:p>
      </dgm:t>
    </dgm:pt>
    <dgm:pt modelId="{B8B470CB-DF17-4CB3-90CB-F1BF4FDB0D59}">
      <dgm:prSet phldrT="[文本]"/>
      <dgm:spPr/>
      <dgm:t>
        <a:bodyPr/>
        <a:lstStyle/>
        <a:p>
          <a:r>
            <a:rPr lang="zh-CN" altLang="en-US" dirty="0"/>
            <a:t>课堂练习</a:t>
          </a:r>
        </a:p>
      </dgm:t>
    </dgm:pt>
    <dgm:pt modelId="{6CCC2A86-F85B-44CC-98A3-C46FF64B3170}" type="parTrans" cxnId="{8829B035-B4FA-4EE2-874B-8CE70CF04572}">
      <dgm:prSet/>
      <dgm:spPr/>
      <dgm:t>
        <a:bodyPr/>
        <a:lstStyle/>
        <a:p>
          <a:endParaRPr lang="zh-CN" altLang="en-US"/>
        </a:p>
      </dgm:t>
    </dgm:pt>
    <dgm:pt modelId="{715DB15F-B18C-408D-AF4D-0B689BA0E58F}" type="sibTrans" cxnId="{8829B035-B4FA-4EE2-874B-8CE70CF04572}">
      <dgm:prSet/>
      <dgm:spPr/>
      <dgm:t>
        <a:bodyPr/>
        <a:lstStyle/>
        <a:p>
          <a:endParaRPr lang="zh-CN" altLang="en-US"/>
        </a:p>
      </dgm:t>
    </dgm:pt>
    <dgm:pt modelId="{A71BEDD8-220D-4CBD-929B-E387BF7E5B89}">
      <dgm:prSet phldrT="[文本]"/>
      <dgm:spPr/>
      <dgm:t>
        <a:bodyPr/>
        <a:lstStyle/>
        <a:p>
          <a:r>
            <a:rPr lang="zh-CN" altLang="en-US" dirty="0"/>
            <a:t>小节</a:t>
          </a:r>
        </a:p>
      </dgm:t>
    </dgm:pt>
    <dgm:pt modelId="{B4C59B78-86C3-4A2A-B0F6-61CC32DC173C}" type="parTrans" cxnId="{FBDAC2E3-0204-49D7-AE0A-A1529D901268}">
      <dgm:prSet/>
      <dgm:spPr/>
      <dgm:t>
        <a:bodyPr/>
        <a:lstStyle/>
        <a:p>
          <a:endParaRPr lang="zh-CN" altLang="en-US"/>
        </a:p>
      </dgm:t>
    </dgm:pt>
    <dgm:pt modelId="{EF0640CF-9B5B-4A2A-8EA1-B1435C113D4F}" type="sibTrans" cxnId="{FBDAC2E3-0204-49D7-AE0A-A1529D901268}">
      <dgm:prSet/>
      <dgm:spPr/>
      <dgm:t>
        <a:bodyPr/>
        <a:lstStyle/>
        <a:p>
          <a:endParaRPr lang="zh-CN" altLang="en-US"/>
        </a:p>
      </dgm:t>
    </dgm:pt>
    <dgm:pt modelId="{946525A1-11BE-4473-BD1E-5A02F57FAFE1}" type="pres">
      <dgm:prSet presAssocID="{5E6590A4-9632-4481-B10E-4DC4F3CF4B7D}" presName="Name0" presStyleCnt="0">
        <dgm:presLayoutVars>
          <dgm:dir/>
          <dgm:resizeHandles val="exact"/>
        </dgm:presLayoutVars>
      </dgm:prSet>
      <dgm:spPr/>
    </dgm:pt>
    <dgm:pt modelId="{6BE8C442-C27B-4EE9-A58B-9E5BDD49A0C6}" type="pres">
      <dgm:prSet presAssocID="{7D8D6538-FFA5-4057-BF95-1F41051BDCC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B0F1CA-E9C1-436F-A000-48C2317E1AEE}" type="pres">
      <dgm:prSet presAssocID="{A3CED38E-EB10-4769-9108-B2573FA8FBE4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655E6FA8-D806-4120-92B4-695524B5F569}" type="pres">
      <dgm:prSet presAssocID="{A3CED38E-EB10-4769-9108-B2573FA8FBE4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FAE70EB4-13DE-4207-8EEE-64892F90D980}" type="pres">
      <dgm:prSet presAssocID="{5CBB7CE5-C92F-46EB-BF11-93A21D2FF56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1B76FD1-4D28-4EF4-BF3A-265F6D2C909C}" type="pres">
      <dgm:prSet presAssocID="{F01835B3-05F2-46DA-BD7C-EE7438DAD7CE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D789DD17-C468-41E2-88AD-4B7F7990EB39}" type="pres">
      <dgm:prSet presAssocID="{F01835B3-05F2-46DA-BD7C-EE7438DAD7CE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2D20D324-F089-495B-A6AB-B3CA71D2E04A}" type="pres">
      <dgm:prSet presAssocID="{B8B470CB-DF17-4CB3-90CB-F1BF4FDB0D5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363207B-3AD6-472F-AB35-5DE074AB6BC2}" type="pres">
      <dgm:prSet presAssocID="{715DB15F-B18C-408D-AF4D-0B689BA0E58F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9F1752A6-F0C6-4116-8969-5F3A3113DEB4}" type="pres">
      <dgm:prSet presAssocID="{715DB15F-B18C-408D-AF4D-0B689BA0E58F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C31FA319-1B76-4D24-8E64-6A83C1E0D876}" type="pres">
      <dgm:prSet presAssocID="{A71BEDD8-220D-4CBD-929B-E387BF7E5B8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9E881AB-C980-48D6-8C6F-F7338CBD6838}" srcId="{5E6590A4-9632-4481-B10E-4DC4F3CF4B7D}" destId="{5CBB7CE5-C92F-46EB-BF11-93A21D2FF561}" srcOrd="1" destOrd="0" parTransId="{BB6E305E-F4E3-4867-AAD6-977FB8C4455F}" sibTransId="{F01835B3-05F2-46DA-BD7C-EE7438DAD7CE}"/>
    <dgm:cxn modelId="{8F2092EB-4EAA-49C6-8E14-F320692181FA}" type="presOf" srcId="{A3CED38E-EB10-4769-9108-B2573FA8FBE4}" destId="{655E6FA8-D806-4120-92B4-695524B5F569}" srcOrd="1" destOrd="0" presId="urn:microsoft.com/office/officeart/2005/8/layout/process1"/>
    <dgm:cxn modelId="{3C02D9DC-774B-4543-B109-A2DCEE20159D}" type="presOf" srcId="{F01835B3-05F2-46DA-BD7C-EE7438DAD7CE}" destId="{41B76FD1-4D28-4EF4-BF3A-265F6D2C909C}" srcOrd="0" destOrd="0" presId="urn:microsoft.com/office/officeart/2005/8/layout/process1"/>
    <dgm:cxn modelId="{E56B447D-60B6-4A86-A109-5C51CE8CA930}" type="presOf" srcId="{5E6590A4-9632-4481-B10E-4DC4F3CF4B7D}" destId="{946525A1-11BE-4473-BD1E-5A02F57FAFE1}" srcOrd="0" destOrd="0" presId="urn:microsoft.com/office/officeart/2005/8/layout/process1"/>
    <dgm:cxn modelId="{5CA25E6F-A26B-4A3D-A332-989FAAB22C62}" type="presOf" srcId="{A71BEDD8-220D-4CBD-929B-E387BF7E5B89}" destId="{C31FA319-1B76-4D24-8E64-6A83C1E0D876}" srcOrd="0" destOrd="0" presId="urn:microsoft.com/office/officeart/2005/8/layout/process1"/>
    <dgm:cxn modelId="{D35A41B2-5D7B-4E31-BB89-F15DEF882298}" type="presOf" srcId="{F01835B3-05F2-46DA-BD7C-EE7438DAD7CE}" destId="{D789DD17-C468-41E2-88AD-4B7F7990EB39}" srcOrd="1" destOrd="0" presId="urn:microsoft.com/office/officeart/2005/8/layout/process1"/>
    <dgm:cxn modelId="{3A92847C-BDE1-4A56-AD36-6C9A535729A8}" srcId="{5E6590A4-9632-4481-B10E-4DC4F3CF4B7D}" destId="{7D8D6538-FFA5-4057-BF95-1F41051BDCCD}" srcOrd="0" destOrd="0" parTransId="{D7C32C2E-85A1-4858-8DCE-D2C44EA44818}" sibTransId="{A3CED38E-EB10-4769-9108-B2573FA8FBE4}"/>
    <dgm:cxn modelId="{8829B035-B4FA-4EE2-874B-8CE70CF04572}" srcId="{5E6590A4-9632-4481-B10E-4DC4F3CF4B7D}" destId="{B8B470CB-DF17-4CB3-90CB-F1BF4FDB0D59}" srcOrd="2" destOrd="0" parTransId="{6CCC2A86-F85B-44CC-98A3-C46FF64B3170}" sibTransId="{715DB15F-B18C-408D-AF4D-0B689BA0E58F}"/>
    <dgm:cxn modelId="{3D92408E-0D50-4798-A127-FB6632AA9C27}" type="presOf" srcId="{A3CED38E-EB10-4769-9108-B2573FA8FBE4}" destId="{15B0F1CA-E9C1-436F-A000-48C2317E1AEE}" srcOrd="0" destOrd="0" presId="urn:microsoft.com/office/officeart/2005/8/layout/process1"/>
    <dgm:cxn modelId="{C06D3140-81A4-4B35-A735-D8FF84021D1D}" type="presOf" srcId="{715DB15F-B18C-408D-AF4D-0B689BA0E58F}" destId="{A363207B-3AD6-472F-AB35-5DE074AB6BC2}" srcOrd="0" destOrd="0" presId="urn:microsoft.com/office/officeart/2005/8/layout/process1"/>
    <dgm:cxn modelId="{C8493AA6-2050-41B3-8F0B-4379900C4C9E}" type="presOf" srcId="{715DB15F-B18C-408D-AF4D-0B689BA0E58F}" destId="{9F1752A6-F0C6-4116-8969-5F3A3113DEB4}" srcOrd="1" destOrd="0" presId="urn:microsoft.com/office/officeart/2005/8/layout/process1"/>
    <dgm:cxn modelId="{01C02E8C-0DBE-4967-8D7C-4D54FC0B2A37}" type="presOf" srcId="{B8B470CB-DF17-4CB3-90CB-F1BF4FDB0D59}" destId="{2D20D324-F089-495B-A6AB-B3CA71D2E04A}" srcOrd="0" destOrd="0" presId="urn:microsoft.com/office/officeart/2005/8/layout/process1"/>
    <dgm:cxn modelId="{FBDAC2E3-0204-49D7-AE0A-A1529D901268}" srcId="{5E6590A4-9632-4481-B10E-4DC4F3CF4B7D}" destId="{A71BEDD8-220D-4CBD-929B-E387BF7E5B89}" srcOrd="3" destOrd="0" parTransId="{B4C59B78-86C3-4A2A-B0F6-61CC32DC173C}" sibTransId="{EF0640CF-9B5B-4A2A-8EA1-B1435C113D4F}"/>
    <dgm:cxn modelId="{EC876179-9389-4988-B6EC-40F613410A0D}" type="presOf" srcId="{7D8D6538-FFA5-4057-BF95-1F41051BDCCD}" destId="{6BE8C442-C27B-4EE9-A58B-9E5BDD49A0C6}" srcOrd="0" destOrd="0" presId="urn:microsoft.com/office/officeart/2005/8/layout/process1"/>
    <dgm:cxn modelId="{B1C0EE5B-AC72-4ED8-8B48-E4084A6908C8}" type="presOf" srcId="{5CBB7CE5-C92F-46EB-BF11-93A21D2FF561}" destId="{FAE70EB4-13DE-4207-8EEE-64892F90D980}" srcOrd="0" destOrd="0" presId="urn:microsoft.com/office/officeart/2005/8/layout/process1"/>
    <dgm:cxn modelId="{81616EBE-0848-48F1-840B-B4CDFCAC29C4}" type="presParOf" srcId="{946525A1-11BE-4473-BD1E-5A02F57FAFE1}" destId="{6BE8C442-C27B-4EE9-A58B-9E5BDD49A0C6}" srcOrd="0" destOrd="0" presId="urn:microsoft.com/office/officeart/2005/8/layout/process1"/>
    <dgm:cxn modelId="{10EA12DC-4922-459C-B8F9-6A8BEF189E19}" type="presParOf" srcId="{946525A1-11BE-4473-BD1E-5A02F57FAFE1}" destId="{15B0F1CA-E9C1-436F-A000-48C2317E1AEE}" srcOrd="1" destOrd="0" presId="urn:microsoft.com/office/officeart/2005/8/layout/process1"/>
    <dgm:cxn modelId="{2958AAA2-ACDA-45AC-8E5C-A92BF9723B21}" type="presParOf" srcId="{15B0F1CA-E9C1-436F-A000-48C2317E1AEE}" destId="{655E6FA8-D806-4120-92B4-695524B5F569}" srcOrd="0" destOrd="0" presId="urn:microsoft.com/office/officeart/2005/8/layout/process1"/>
    <dgm:cxn modelId="{29411024-9FB7-4DDE-9D46-5A574A1776FE}" type="presParOf" srcId="{946525A1-11BE-4473-BD1E-5A02F57FAFE1}" destId="{FAE70EB4-13DE-4207-8EEE-64892F90D980}" srcOrd="2" destOrd="0" presId="urn:microsoft.com/office/officeart/2005/8/layout/process1"/>
    <dgm:cxn modelId="{2BEB5F6B-9651-492E-B6EC-0C0FF9254203}" type="presParOf" srcId="{946525A1-11BE-4473-BD1E-5A02F57FAFE1}" destId="{41B76FD1-4D28-4EF4-BF3A-265F6D2C909C}" srcOrd="3" destOrd="0" presId="urn:microsoft.com/office/officeart/2005/8/layout/process1"/>
    <dgm:cxn modelId="{A3E240CE-418C-48BA-A194-D6CAA3D7536D}" type="presParOf" srcId="{41B76FD1-4D28-4EF4-BF3A-265F6D2C909C}" destId="{D789DD17-C468-41E2-88AD-4B7F7990EB39}" srcOrd="0" destOrd="0" presId="urn:microsoft.com/office/officeart/2005/8/layout/process1"/>
    <dgm:cxn modelId="{649E8F83-2ABF-4B53-A85C-F263445AFD9C}" type="presParOf" srcId="{946525A1-11BE-4473-BD1E-5A02F57FAFE1}" destId="{2D20D324-F089-495B-A6AB-B3CA71D2E04A}" srcOrd="4" destOrd="0" presId="urn:microsoft.com/office/officeart/2005/8/layout/process1"/>
    <dgm:cxn modelId="{F1BCE3DF-F43F-49CF-B1A7-B857A940D245}" type="presParOf" srcId="{946525A1-11BE-4473-BD1E-5A02F57FAFE1}" destId="{A363207B-3AD6-472F-AB35-5DE074AB6BC2}" srcOrd="5" destOrd="0" presId="urn:microsoft.com/office/officeart/2005/8/layout/process1"/>
    <dgm:cxn modelId="{CD0398B0-E59E-4AB6-87C2-B4B5DAD2A850}" type="presParOf" srcId="{A363207B-3AD6-472F-AB35-5DE074AB6BC2}" destId="{9F1752A6-F0C6-4116-8969-5F3A3113DEB4}" srcOrd="0" destOrd="0" presId="urn:microsoft.com/office/officeart/2005/8/layout/process1"/>
    <dgm:cxn modelId="{7F7AF829-60AC-45DA-ADC1-868D57A74CC5}" type="presParOf" srcId="{946525A1-11BE-4473-BD1E-5A02F57FAFE1}" destId="{C31FA319-1B76-4D24-8E64-6A83C1E0D87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8C442-C27B-4EE9-A58B-9E5BDD49A0C6}">
      <dsp:nvSpPr>
        <dsp:cNvPr id="0" name=""/>
        <dsp:cNvSpPr/>
      </dsp:nvSpPr>
      <dsp:spPr>
        <a:xfrm>
          <a:off x="2678" y="394178"/>
          <a:ext cx="1171277" cy="70276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/>
            <a:t>导入</a:t>
          </a:r>
        </a:p>
      </dsp:txBody>
      <dsp:txXfrm>
        <a:off x="23261" y="414761"/>
        <a:ext cx="1130111" cy="661600"/>
      </dsp:txXfrm>
    </dsp:sp>
    <dsp:sp modelId="{15B0F1CA-E9C1-436F-A000-48C2317E1AEE}">
      <dsp:nvSpPr>
        <dsp:cNvPr id="0" name=""/>
        <dsp:cNvSpPr/>
      </dsp:nvSpPr>
      <dsp:spPr>
        <a:xfrm>
          <a:off x="1291083" y="600323"/>
          <a:ext cx="248310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300" kern="1200"/>
        </a:p>
      </dsp:txBody>
      <dsp:txXfrm>
        <a:off x="1291083" y="658418"/>
        <a:ext cx="173817" cy="174286"/>
      </dsp:txXfrm>
    </dsp:sp>
    <dsp:sp modelId="{FAE70EB4-13DE-4207-8EEE-64892F90D980}">
      <dsp:nvSpPr>
        <dsp:cNvPr id="0" name=""/>
        <dsp:cNvSpPr/>
      </dsp:nvSpPr>
      <dsp:spPr>
        <a:xfrm>
          <a:off x="1642467" y="394178"/>
          <a:ext cx="1171277" cy="702766"/>
        </a:xfrm>
        <a:prstGeom prst="roundRect">
          <a:avLst>
            <a:gd name="adj" fmla="val 10000"/>
          </a:avLst>
        </a:prstGeom>
        <a:solidFill>
          <a:schemeClr val="accent5">
            <a:hueOff val="6798032"/>
            <a:satOff val="-1131"/>
            <a:lumOff val="-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/>
            <a:t>知识讲解</a:t>
          </a:r>
        </a:p>
      </dsp:txBody>
      <dsp:txXfrm>
        <a:off x="1663050" y="414761"/>
        <a:ext cx="1130111" cy="661600"/>
      </dsp:txXfrm>
    </dsp:sp>
    <dsp:sp modelId="{41B76FD1-4D28-4EF4-BF3A-265F6D2C909C}">
      <dsp:nvSpPr>
        <dsp:cNvPr id="0" name=""/>
        <dsp:cNvSpPr/>
      </dsp:nvSpPr>
      <dsp:spPr>
        <a:xfrm>
          <a:off x="2930872" y="600323"/>
          <a:ext cx="248310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0197047"/>
            <a:satOff val="-1697"/>
            <a:lumOff val="-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300" kern="1200"/>
        </a:p>
      </dsp:txBody>
      <dsp:txXfrm>
        <a:off x="2930872" y="658418"/>
        <a:ext cx="173817" cy="174286"/>
      </dsp:txXfrm>
    </dsp:sp>
    <dsp:sp modelId="{2D20D324-F089-495B-A6AB-B3CA71D2E04A}">
      <dsp:nvSpPr>
        <dsp:cNvPr id="0" name=""/>
        <dsp:cNvSpPr/>
      </dsp:nvSpPr>
      <dsp:spPr>
        <a:xfrm>
          <a:off x="3282255" y="394178"/>
          <a:ext cx="1171277" cy="702766"/>
        </a:xfrm>
        <a:prstGeom prst="roundRect">
          <a:avLst>
            <a:gd name="adj" fmla="val 10000"/>
          </a:avLst>
        </a:prstGeom>
        <a:solidFill>
          <a:schemeClr val="accent5">
            <a:hueOff val="13596064"/>
            <a:satOff val="-2263"/>
            <a:lumOff val="-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/>
            <a:t>课堂练习</a:t>
          </a:r>
        </a:p>
      </dsp:txBody>
      <dsp:txXfrm>
        <a:off x="3302838" y="414761"/>
        <a:ext cx="1130111" cy="661600"/>
      </dsp:txXfrm>
    </dsp:sp>
    <dsp:sp modelId="{A363207B-3AD6-472F-AB35-5DE074AB6BC2}">
      <dsp:nvSpPr>
        <dsp:cNvPr id="0" name=""/>
        <dsp:cNvSpPr/>
      </dsp:nvSpPr>
      <dsp:spPr>
        <a:xfrm>
          <a:off x="4570660" y="600323"/>
          <a:ext cx="248310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0394095"/>
            <a:satOff val="-3394"/>
            <a:lumOff val="-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300" kern="1200"/>
        </a:p>
      </dsp:txBody>
      <dsp:txXfrm>
        <a:off x="4570660" y="658418"/>
        <a:ext cx="173817" cy="174286"/>
      </dsp:txXfrm>
    </dsp:sp>
    <dsp:sp modelId="{C31FA319-1B76-4D24-8E64-6A83C1E0D876}">
      <dsp:nvSpPr>
        <dsp:cNvPr id="0" name=""/>
        <dsp:cNvSpPr/>
      </dsp:nvSpPr>
      <dsp:spPr>
        <a:xfrm>
          <a:off x="4922043" y="394178"/>
          <a:ext cx="1171277" cy="702766"/>
        </a:xfrm>
        <a:prstGeom prst="roundRect">
          <a:avLst>
            <a:gd name="adj" fmla="val 10000"/>
          </a:avLst>
        </a:prstGeom>
        <a:solidFill>
          <a:schemeClr val="accent5">
            <a:hueOff val="20394095"/>
            <a:satOff val="-3394"/>
            <a:lumOff val="-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/>
            <a:t>小节</a:t>
          </a:r>
        </a:p>
      </dsp:txBody>
      <dsp:txXfrm>
        <a:off x="4942626" y="414761"/>
        <a:ext cx="1130111" cy="661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F2252-EC96-42F0-B436-20CA7AF8E71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F2252-EC96-42F0-B436-20CA7AF8E71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F2252-EC96-42F0-B436-20CA7AF8E71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F2252-EC96-42F0-B436-20CA7AF8E71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F2252-EC96-42F0-B436-20CA7AF8E71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  <a:tab pos="1207135" algn="l"/>
                <a:tab pos="1207135" algn="l"/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67500" tIns="35100" rIns="67500" bIns="35100" rtlCol="0" anchor="t" anchorCtr="0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67500" tIns="35100" rIns="67500" bIns="351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67500" tIns="35100" rIns="67500" bIns="3510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●"/>
              <a:defRPr kumimoji="0" lang="zh-CN" altLang="en-US" sz="14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 anchorCtr="0">
            <a:normAutofit/>
          </a:bodyPr>
          <a:lstStyle>
            <a:lvl1pPr>
              <a:defRPr sz="3300" b="1" i="0" u="none" strike="noStrike" kern="1200" cap="none" spc="225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67500" tIns="35100" rIns="67500" bIns="351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4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67500" tIns="35100" rIns="67500" bIns="3510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67500" tIns="35100" rIns="67500" bIns="35100"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  <a:tab pos="1207135" algn="l"/>
                <a:tab pos="1207135" algn="l"/>
                <a:tab pos="1207135" algn="l"/>
              </a:tabLst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1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00"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76200" tIns="28575" rIns="57150" bIns="28575" rtlCol="0" anchor="t" anchorCtr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248" y="1166337"/>
            <a:ext cx="3924776" cy="3456146"/>
          </a:xfrm>
        </p:spPr>
        <p:txBody>
          <a:bodyPr vert="horz" lIns="67500" tIns="35100" rIns="67500" bIns="35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67500" tIns="35100" rIns="67500" bIns="35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685800" eaLnBrk="1" fontAlgn="auto" latinLnBrk="0" hangingPunct="1">
              <a:buNone/>
              <a:tabLst>
                <a:tab pos="1207135" algn="l"/>
                <a:tab pos="1207135" algn="l"/>
                <a:tab pos="1207135" algn="l"/>
                <a:tab pos="1207135" algn="l"/>
                <a:tab pos="1207135" algn="l"/>
                <a:tab pos="1207135" algn="l"/>
                <a:tab pos="1207135" algn="l"/>
                <a:tab pos="1207135" algn="l"/>
              </a:tabLst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35100" tIns="35100" rIns="35100" bIns="351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7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  <a:tab pos="1207135" algn="l"/>
                <a:tab pos="1207135" algn="l"/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67628" tIns="35243" rIns="67628" bIns="35243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67500" tIns="35100" rIns="67500" bIns="351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225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●"/>
        <a:defRPr sz="14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450"/>
        </a:spcAft>
        <a:buFont typeface="Arial" panose="020B0604020202020204" pitchFamily="34" charset="0"/>
        <a:buChar char="●"/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225"/>
        </a:spcAft>
        <a:buFont typeface="Wingdings" panose="05000000000000000000" charset="0"/>
        <a:buChar char=""/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225"/>
        </a:spcAft>
        <a:buFont typeface="Arial" panose="020B0604020202020204" pitchFamily="34" charset="0"/>
        <a:buChar char="•"/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3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audio" Target="../media/audio1.wav"/><Relationship Id="rId7" Type="http://schemas.openxmlformats.org/officeDocument/2006/relationships/image" Target="../media/image18.png"/><Relationship Id="rId12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4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jpeg"/><Relationship Id="rId15" Type="http://schemas.openxmlformats.org/officeDocument/2006/relationships/image" Target="../media/image26.jpeg"/><Relationship Id="rId10" Type="http://schemas.openxmlformats.org/officeDocument/2006/relationships/image" Target="../media/image21.jpeg"/><Relationship Id="rId4" Type="http://schemas.openxmlformats.org/officeDocument/2006/relationships/chart" Target="../charts/chart1.xml"/><Relationship Id="rId9" Type="http://schemas.openxmlformats.org/officeDocument/2006/relationships/image" Target="../media/image20.png"/><Relationship Id="rId1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5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21612" y="1614276"/>
            <a:ext cx="7732196" cy="969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8580" tIns="34290" rIns="68580" bIns="34290" rtlCol="0" anchor="ctr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4500" b="1" dirty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 have a </a:t>
            </a:r>
            <a:r>
              <a:rPr lang="en-US" altLang="zh-CN" sz="4500" b="1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ball.</a:t>
            </a:r>
            <a:endParaRPr lang="en-US" altLang="zh-CN" sz="4500" b="1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EF79-204E-44E9-9497-DC3F3763FC2D}" type="slidenum">
              <a:rPr lang="zh-CN" altLang="en-US" smtClean="0"/>
              <a:t>1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83904" y="401777"/>
            <a:ext cx="3030542" cy="349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8580" tIns="34290" rIns="68580" bIns="34290" rtlCol="0" anchor="ctr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tx1"/>
                </a:solidFill>
                <a:latin typeface="Century Gothic" panose="020B0502020202020204" pitchFamily="34" charset="0"/>
                <a:ea typeface="冬青黑体简体中文 W3" panose="020B0300000000000000" pitchFamily="34" charset="-122"/>
              </a:rPr>
              <a:t>三</a:t>
            </a:r>
            <a:r>
              <a:rPr lang="zh-CN" altLang="en-US" dirty="0" smtClean="0">
                <a:solidFill>
                  <a:schemeClr val="tx1"/>
                </a:solidFill>
                <a:latin typeface="Century Gothic" panose="020B0502020202020204" pitchFamily="34" charset="0"/>
                <a:ea typeface="冬青黑体简体中文 W3" panose="020B0300000000000000" pitchFamily="34" charset="-122"/>
              </a:rPr>
              <a:t>年级</a:t>
            </a:r>
            <a:r>
              <a:rPr lang="en-US" altLang="zh-CN" dirty="0">
                <a:solidFill>
                  <a:schemeClr val="tx1"/>
                </a:solidFill>
                <a:latin typeface="Century Gothic" panose="020B0502020202020204" pitchFamily="34" charset="0"/>
                <a:ea typeface="冬青黑体简体中文 W3" panose="020B0300000000000000" pitchFamily="34" charset="-122"/>
              </a:rPr>
              <a:t>-</a:t>
            </a:r>
            <a:r>
              <a:rPr lang="zh-CN" altLang="en-US" dirty="0" smtClean="0">
                <a:solidFill>
                  <a:schemeClr val="tx1"/>
                </a:solidFill>
                <a:latin typeface="Century Gothic" panose="020B0502020202020204" pitchFamily="34" charset="0"/>
                <a:ea typeface="冬青黑体简体中文 W3" panose="020B0300000000000000" pitchFamily="34" charset="-122"/>
              </a:rPr>
              <a:t>上册</a:t>
            </a:r>
            <a:r>
              <a:rPr lang="en-US" altLang="zh-CN" dirty="0" smtClean="0">
                <a:solidFill>
                  <a:schemeClr val="tx1"/>
                </a:solidFill>
                <a:latin typeface="Century Gothic" panose="020B0502020202020204" pitchFamily="34" charset="0"/>
                <a:ea typeface="冬青黑体简体中文 W3" panose="020B0300000000000000" pitchFamily="34" charset="-122"/>
              </a:rPr>
              <a:t>-Unit 4</a:t>
            </a:r>
            <a:endParaRPr lang="en-US" altLang="zh-CN" dirty="0">
              <a:solidFill>
                <a:schemeClr val="tx1"/>
              </a:solidFill>
              <a:latin typeface="Century Gothic" panose="020B0502020202020204" pitchFamily="34" charset="0"/>
              <a:ea typeface="冬青黑体简体中文 W3" panose="020B0300000000000000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3904" y="4029041"/>
            <a:ext cx="860761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  <p:bldP spid="7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3928764" y="929858"/>
            <a:ext cx="1286472" cy="66941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3000" b="1" dirty="0">
                <a:solidFill>
                  <a:srgbClr val="29AAF8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目录</a:t>
            </a:r>
            <a:endParaRPr lang="en-US" altLang="zh-CN" sz="3000" b="1" dirty="0">
              <a:solidFill>
                <a:srgbClr val="29AAF8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466036" y="1346908"/>
            <a:ext cx="2211932" cy="5493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2400" dirty="0">
                <a:solidFill>
                  <a:srgbClr val="29AAF8"/>
                </a:solidFill>
                <a:latin typeface="Century Gothic" panose="020B0502020202020204" pitchFamily="34" charset="0"/>
                <a:ea typeface="冬青黑体简体中文 W3" panose="020B0300000000000000" pitchFamily="34" charset="-122"/>
              </a:rPr>
              <a:t>CONTENTS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EF79-204E-44E9-9497-DC3F3763FC2D}" type="slidenum">
              <a:rPr lang="zh-CN" altLang="en-US" smtClean="0"/>
              <a:t>2</a:t>
            </a:fld>
            <a:endParaRPr lang="zh-CN" altLang="en-US" dirty="0"/>
          </a:p>
        </p:txBody>
      </p:sp>
      <p:graphicFrame>
        <p:nvGraphicFramePr>
          <p:cNvPr id="3" name="图示 2"/>
          <p:cNvGraphicFramePr/>
          <p:nvPr/>
        </p:nvGraphicFramePr>
        <p:xfrm>
          <a:off x="1524000" y="2060540"/>
          <a:ext cx="6096000" cy="1491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A_圆角矩形 9"/>
          <p:cNvSpPr/>
          <p:nvPr>
            <p:custDataLst>
              <p:tags r:id="rId1"/>
            </p:custDataLst>
          </p:nvPr>
        </p:nvSpPr>
        <p:spPr>
          <a:xfrm>
            <a:off x="0" y="227426"/>
            <a:ext cx="365878" cy="375285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425053" y="218862"/>
            <a:ext cx="139065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导入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0368" y="486508"/>
            <a:ext cx="3622288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dirty="0" smtClean="0"/>
              <a:t>猜一猜：这些都是什么小玩具？</a:t>
            </a:r>
            <a:endParaRPr lang="zh-CN" altLang="en-US" dirty="0"/>
          </a:p>
        </p:txBody>
      </p:sp>
      <p:sp>
        <p:nvSpPr>
          <p:cNvPr id="5" name="椭圆形标注 4"/>
          <p:cNvSpPr/>
          <p:nvPr/>
        </p:nvSpPr>
        <p:spPr>
          <a:xfrm>
            <a:off x="1911291" y="1284367"/>
            <a:ext cx="1636553" cy="1290917"/>
          </a:xfrm>
          <a:prstGeom prst="wedgeEllipseCallout">
            <a:avLst>
              <a:gd name="adj1" fmla="val -26887"/>
              <a:gd name="adj2" fmla="val 7340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74052" y="1175525"/>
            <a:ext cx="1654969" cy="161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54120" y="1175526"/>
            <a:ext cx="1654969" cy="161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1084958">
            <a:off x="1024706" y="2859320"/>
            <a:ext cx="1654969" cy="161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1041731">
            <a:off x="3331691" y="2750731"/>
            <a:ext cx="1654969" cy="161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0800000">
            <a:off x="5931270" y="2750730"/>
            <a:ext cx="1654969" cy="161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63838" y="1499237"/>
            <a:ext cx="1356066" cy="1017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333865" y="1309454"/>
            <a:ext cx="1522754" cy="107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54120" y="1175526"/>
            <a:ext cx="1464239" cy="1097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55464" y="3569357"/>
            <a:ext cx="1137621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/>
              <a:t> plane</a:t>
            </a:r>
            <a:endParaRPr lang="zh-CN" altLang="en-US" sz="2100" dirty="0"/>
          </a:p>
        </p:txBody>
      </p:sp>
      <p:sp>
        <p:nvSpPr>
          <p:cNvPr id="9" name="TextBox 8"/>
          <p:cNvSpPr txBox="1"/>
          <p:nvPr/>
        </p:nvSpPr>
        <p:spPr>
          <a:xfrm>
            <a:off x="3743661" y="3380591"/>
            <a:ext cx="831029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/>
              <a:t> train</a:t>
            </a:r>
            <a:endParaRPr lang="zh-CN" altLang="en-US" sz="2100" dirty="0"/>
          </a:p>
        </p:txBody>
      </p:sp>
      <p:sp>
        <p:nvSpPr>
          <p:cNvPr id="10" name="TextBox 9"/>
          <p:cNvSpPr txBox="1"/>
          <p:nvPr/>
        </p:nvSpPr>
        <p:spPr>
          <a:xfrm>
            <a:off x="6543340" y="3513220"/>
            <a:ext cx="742277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/>
              <a:t>ship</a:t>
            </a:r>
            <a:endParaRPr lang="zh-CN" altLang="en-US" sz="2100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042402" y="201370"/>
            <a:ext cx="768584" cy="77958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A_圆角矩形 9"/>
          <p:cNvSpPr/>
          <p:nvPr>
            <p:custDataLst>
              <p:tags r:id="rId1"/>
            </p:custDataLst>
          </p:nvPr>
        </p:nvSpPr>
        <p:spPr>
          <a:xfrm>
            <a:off x="0" y="227426"/>
            <a:ext cx="365878" cy="375285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425053" y="218862"/>
            <a:ext cx="139065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导入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5937672" y="4632514"/>
            <a:ext cx="2057400" cy="273844"/>
          </a:xfrm>
        </p:spPr>
        <p:txBody>
          <a:bodyPr/>
          <a:lstStyle/>
          <a:p>
            <a:fld id="{7733EF79-204E-44E9-9497-DC3F3763FC2D}" type="slidenum">
              <a:rPr lang="zh-CN" altLang="en-US" smtClean="0"/>
              <a:t>4</a:t>
            </a:fld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40368" y="486508"/>
            <a:ext cx="3622288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dirty="0" smtClean="0"/>
              <a:t>猜一猜：这些都是什么小玩具？</a:t>
            </a:r>
            <a:endParaRPr lang="zh-CN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0800000">
            <a:off x="832724" y="2615577"/>
            <a:ext cx="1654969" cy="161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0129138">
            <a:off x="3388322" y="2615576"/>
            <a:ext cx="1654969" cy="161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9658460">
            <a:off x="6188334" y="2696032"/>
            <a:ext cx="1654969" cy="161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5291" y="4029852"/>
            <a:ext cx="1619314" cy="1214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4948" y="1275445"/>
            <a:ext cx="1421618" cy="142161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62655" y="1356931"/>
            <a:ext cx="1258646" cy="12586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34441" y="3340250"/>
            <a:ext cx="1073075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/>
              <a:t>bike</a:t>
            </a:r>
            <a:endParaRPr lang="zh-CN" altLang="en-US" sz="2100" dirty="0"/>
          </a:p>
        </p:txBody>
      </p:sp>
      <p:sp>
        <p:nvSpPr>
          <p:cNvPr id="9" name="TextBox 8"/>
          <p:cNvSpPr txBox="1"/>
          <p:nvPr/>
        </p:nvSpPr>
        <p:spPr>
          <a:xfrm>
            <a:off x="3808207" y="3340250"/>
            <a:ext cx="1073075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/>
              <a:t>boat</a:t>
            </a:r>
            <a:endParaRPr lang="zh-CN" altLang="en-US" sz="2100" dirty="0"/>
          </a:p>
        </p:txBody>
      </p:sp>
      <p:sp>
        <p:nvSpPr>
          <p:cNvPr id="10" name="TextBox 9"/>
          <p:cNvSpPr txBox="1"/>
          <p:nvPr/>
        </p:nvSpPr>
        <p:spPr>
          <a:xfrm>
            <a:off x="6725362" y="3348318"/>
            <a:ext cx="1137623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/>
              <a:t>taxi</a:t>
            </a:r>
            <a:endParaRPr lang="zh-CN" altLang="en-US" sz="2100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1647310" y="213490"/>
            <a:ext cx="1193058" cy="871637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708E-6 2.53469E-6 C 0.01094 -0.00301 0.02188 -0.00902 0.0323 -0.01526 C 0.03543 -0.01711 0.03868 -0.0185 0.04181 -0.02035 C 0.04376 -0.02151 0.04558 -0.02243 0.04754 -0.02359 C 0.04845 -0.02405 0.05027 -0.02521 0.05027 -0.02521 C 0.05978 -0.03677 0.07176 -0.04371 0.08257 -0.05065 C 0.08856 -0.05435 0.09377 -0.05897 0.09964 -0.06244 C 0.10615 -0.07007 0.10328 -0.06799 0.10823 -0.07077 C 0.11474 -0.0784 0.11175 -0.07609 0.11683 -0.07932 C 0.12021 -0.08395 0.12347 -0.08603 0.12712 -0.0895 C 0.13402 -0.09551 0.13962 -0.10361 0.14717 -0.10615 C 0.15277 -0.11008 0.15811 -0.11425 0.16424 -0.11633 C 0.17049 -0.12188 0.18026 -0.12766 0.18703 -0.12974 C 0.19497 -0.13691 0.20305 -0.14153 0.21086 -0.14847 C 0.21308 -0.15032 0.21529 -0.15194 0.2175 -0.15356 C 0.2192 -0.15495 0.2231 -0.1568 0.2231 -0.1568 C 0.22779 -0.16258 0.23548 -0.16536 0.24121 -0.16859 C 0.24486 -0.17808 0.24212 -0.17299 0.25163 -0.17877 C 0.25697 -0.18201 0.26048 -0.19056 0.26595 -0.19403 C 0.26986 -0.20097 0.27546 -0.20536 0.28015 -0.21068 C 0.28836 -0.22017 0.28119 -0.21623 0.28875 -0.21924 C 0.29865 -0.23011 0.30959 -0.2389 0.31909 -0.25116 C 0.32352 -0.25694 0.32717 -0.26388 0.33147 -0.26989 C 0.33576 -0.27613 0.34084 -0.28145 0.34475 -0.28839 C 0.35218 -0.30157 0.34358 -0.29001 0.35035 -0.29857 C 0.35465 -0.30944 0.35856 -0.32146 0.36377 -0.33048 C 0.36481 -0.34135 0.3665 -0.35268 0.36937 -0.36263 C 0.37041 -0.38899 0.37067 -0.41882 0.37887 -0.44172 C 0.38057 -0.45745 0.38421 -0.47063 0.38734 -0.48566 C 0.39099 -0.50139 0.3945 -0.51711 0.39971 -0.53122 C 0.40102 -0.53746 0.40036 -0.53561 0.40258 -0.5414 C 0.40388 -0.54463 0.40649 -0.55134 0.40649 -0.55134 C 0.4087 -0.5636 0.41821 -0.57956 0.42446 -0.58672 C 0.4298 -0.60106 0.42264 -0.58418 0.42928 -0.59366 C 0.43006 -0.59482 0.43032 -0.59713 0.4311 -0.59852 C 0.43488 -0.60453 0.43957 -0.60684 0.44347 -0.61216 C 0.44556 -0.61517 0.44699 -0.61956 0.44908 -0.62234 C 0.45038 -0.62396 0.45168 -0.62558 0.45298 -0.6272 C 0.45546 -0.63413 0.45936 -0.63968 0.4634 -0.64408 C 0.4651 -0.65333 0.46835 -0.65564 0.47291 -0.66096 C 0.47317 -0.66119 0.47812 -0.66744 0.47864 -0.66767 C 0.4802 -0.66836 0.48177 -0.66882 0.48333 -0.66952 C 0.48528 -0.67044 0.48893 -0.67276 0.48893 -0.67276 C 0.49479 -0.67946 0.49974 -0.68571 0.50612 -0.69126 C 0.50821 -0.69311 0.50026 -0.68455 0.50026 -0.68455 " pathEditMode="relative" ptsTypes="ffffffffffffffffffffffffffffffffffffffffffffA">
                                      <p:cBhvr>
                                        <p:cTn id="2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A_圆角矩形 9"/>
          <p:cNvSpPr/>
          <p:nvPr>
            <p:custDataLst>
              <p:tags r:id="rId1"/>
            </p:custDataLst>
          </p:nvPr>
        </p:nvSpPr>
        <p:spPr>
          <a:xfrm>
            <a:off x="0" y="227426"/>
            <a:ext cx="365878" cy="375285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425053" y="218862"/>
            <a:ext cx="139065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导入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5937672" y="4632514"/>
            <a:ext cx="2057400" cy="273844"/>
          </a:xfrm>
        </p:spPr>
        <p:txBody>
          <a:bodyPr/>
          <a:lstStyle/>
          <a:p>
            <a:fld id="{7733EF79-204E-44E9-9497-DC3F3763FC2D}" type="slidenum">
              <a:rPr lang="zh-CN" altLang="en-US" smtClean="0"/>
              <a:t>5</a:t>
            </a:fld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40368" y="366558"/>
            <a:ext cx="3622288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dirty="0" smtClean="0"/>
              <a:t>猜一猜：这些都是什么小玩具？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269088" y="3133149"/>
            <a:ext cx="815998" cy="74443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352507">
            <a:off x="2455089" y="893164"/>
            <a:ext cx="3590703" cy="351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04796" y="1476487"/>
            <a:ext cx="2767405" cy="13619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天上一只鸟</a:t>
            </a:r>
            <a:r>
              <a:rPr lang="en-US" altLang="zh-CN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</a:p>
          <a:p>
            <a:r>
              <a:rPr lang="zh-CN" altLang="en-US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用线拴得牢</a:t>
            </a:r>
            <a:r>
              <a:rPr lang="en-US" altLang="zh-CN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, </a:t>
            </a:r>
          </a:p>
          <a:p>
            <a:r>
              <a:rPr lang="zh-CN" altLang="en-US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不怕大风吹</a:t>
            </a:r>
            <a:r>
              <a:rPr lang="en-US" altLang="zh-CN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</a:p>
          <a:p>
            <a:r>
              <a:rPr lang="zh-CN" altLang="en-US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就怕细雨飘</a:t>
            </a:r>
            <a:r>
              <a:rPr lang="en-US" altLang="zh-CN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21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5656" y="1494259"/>
            <a:ext cx="1660033" cy="168507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一物真奇怪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</a:p>
          <a:p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胖也快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瘦也快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</a:p>
          <a:p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胖能天上飞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</a:p>
          <a:p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瘦了落下来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06208" y="6201"/>
            <a:ext cx="1313239" cy="164255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6814" y="2648475"/>
            <a:ext cx="780952" cy="103453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964974" y="218862"/>
            <a:ext cx="815998" cy="7444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37289" y="1619581"/>
            <a:ext cx="138782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/>
              <a:t>kite</a:t>
            </a:r>
            <a:endParaRPr lang="zh-CN" altLang="en-US" sz="2100" dirty="0"/>
          </a:p>
        </p:txBody>
      </p:sp>
      <p:sp>
        <p:nvSpPr>
          <p:cNvPr id="10" name="TextBox 9"/>
          <p:cNvSpPr txBox="1"/>
          <p:nvPr/>
        </p:nvSpPr>
        <p:spPr>
          <a:xfrm>
            <a:off x="7146814" y="3802283"/>
            <a:ext cx="1084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/>
              <a:t>balloon</a:t>
            </a:r>
            <a:endParaRPr lang="zh-CN" altLang="en-US" sz="21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7" grpId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A_圆角矩形 9"/>
          <p:cNvSpPr/>
          <p:nvPr>
            <p:custDataLst>
              <p:tags r:id="rId1"/>
            </p:custDataLst>
          </p:nvPr>
        </p:nvSpPr>
        <p:spPr>
          <a:xfrm>
            <a:off x="0" y="227426"/>
            <a:ext cx="365878" cy="375285"/>
          </a:xfrm>
          <a:prstGeom prst="roundRect">
            <a:avLst>
              <a:gd name="adj" fmla="val 0"/>
            </a:avLst>
          </a:prstGeom>
          <a:solidFill>
            <a:srgbClr val="36E0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9" name="文本框 68"/>
          <p:cNvSpPr txBox="1"/>
          <p:nvPr/>
        </p:nvSpPr>
        <p:spPr>
          <a:xfrm>
            <a:off x="393724" y="210296"/>
            <a:ext cx="139065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知识讲解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89823" y="680878"/>
            <a:ext cx="1257652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latin typeface="华文彩云" panose="02010800040101010101" pitchFamily="2" charset="-122"/>
                <a:ea typeface="华文彩云" panose="02010800040101010101" pitchFamily="2" charset="-122"/>
              </a:rPr>
              <a:t>难点突破</a:t>
            </a:r>
            <a:endParaRPr lang="zh-CN" altLang="zh-CN" sz="1800" dirty="0"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graphicFrame>
        <p:nvGraphicFramePr>
          <p:cNvPr id="3" name="图表 2"/>
          <p:cNvGraphicFramePr/>
          <p:nvPr/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75" name="Picture 3" descr="D:\Backup\桌面\微课资料\bus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23478" y="1650140"/>
            <a:ext cx="858819" cy="85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Backup\桌面\微课资料\洋娃娃.png"/>
          <p:cNvPicPr>
            <a:picLocks noChangeAspect="1" noChangeArrowheads="1"/>
          </p:cNvPicPr>
          <p:nvPr/>
        </p:nvPicPr>
        <p:blipFill rotWithShape="1"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25012" y="3424904"/>
            <a:ext cx="638232" cy="69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6411" y="901539"/>
            <a:ext cx="1172483" cy="1172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413519" y="1929997"/>
            <a:ext cx="841772" cy="841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081554" y="2861641"/>
            <a:ext cx="1001486" cy="75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 descr="D:\Backup\桌面\微课资料\皮球.jpg"/>
          <p:cNvPicPr>
            <a:picLocks noChangeAspect="1" noChangeArrowheads="1"/>
          </p:cNvPicPr>
          <p:nvPr/>
        </p:nvPicPr>
        <p:blipFill rotWithShape="1"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74315" y="1223140"/>
            <a:ext cx="706272" cy="64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组合 5"/>
          <p:cNvGrpSpPr/>
          <p:nvPr/>
        </p:nvGrpSpPr>
        <p:grpSpPr>
          <a:xfrm rot="18214465">
            <a:off x="4430117" y="1638247"/>
            <a:ext cx="273844" cy="1850189"/>
            <a:chOff x="900242" y="1804669"/>
            <a:chExt cx="365125" cy="2466919"/>
          </a:xfrm>
        </p:grpSpPr>
        <p:sp>
          <p:nvSpPr>
            <p:cNvPr id="4" name="等腰三角形 3"/>
            <p:cNvSpPr/>
            <p:nvPr/>
          </p:nvSpPr>
          <p:spPr>
            <a:xfrm>
              <a:off x="912955" y="1804669"/>
              <a:ext cx="344245" cy="1204857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11" cstate="email">
              <a:clrChange>
                <a:clrFrom>
                  <a:srgbClr val="FF0000"/>
                </a:clrFrom>
                <a:clrTo>
                  <a:srgbClr val="FF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>
              <a:off x="900242" y="3009525"/>
              <a:ext cx="365125" cy="1262063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5" name="椭圆 4"/>
            <p:cNvSpPr/>
            <p:nvPr/>
          </p:nvSpPr>
          <p:spPr>
            <a:xfrm>
              <a:off x="900242" y="2797925"/>
              <a:ext cx="365125" cy="42320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圆角矩形 7"/>
          <p:cNvSpPr/>
          <p:nvPr/>
        </p:nvSpPr>
        <p:spPr>
          <a:xfrm>
            <a:off x="7293685" y="4066391"/>
            <a:ext cx="911711" cy="33886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325958" y="4128257"/>
            <a:ext cx="175887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b="1" dirty="0" smtClean="0"/>
              <a:t>开始</a:t>
            </a:r>
            <a:r>
              <a:rPr lang="en-US" altLang="zh-CN" b="1" dirty="0" smtClean="0"/>
              <a:t>/</a:t>
            </a:r>
            <a:r>
              <a:rPr lang="zh-CN" altLang="en-US" b="1" dirty="0" smtClean="0"/>
              <a:t>暂停</a:t>
            </a:r>
            <a:endParaRPr lang="zh-CN" altLang="en-US" b="1" dirty="0"/>
          </a:p>
        </p:txBody>
      </p:sp>
      <p:pic>
        <p:nvPicPr>
          <p:cNvPr id="1026" name="Picture 2" descr="D:\Backup\桌面\微课资料\风筝.jpg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1085" y="2694163"/>
            <a:ext cx="967478" cy="121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10015" y="276569"/>
            <a:ext cx="1574790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dirty="0" smtClean="0"/>
              <a:t>抽奖游戏开始了！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3" cstate="email"/>
          <a:stretch>
            <a:fillRect/>
          </a:stretch>
        </p:blipFill>
        <p:spPr>
          <a:xfrm>
            <a:off x="7018708" y="2058596"/>
            <a:ext cx="1216052" cy="142634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489819" y="3424904"/>
            <a:ext cx="697967" cy="1313819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6519134" y="1122202"/>
            <a:ext cx="2396266" cy="678305"/>
            <a:chOff x="8692178" y="1496269"/>
            <a:chExt cx="3195021" cy="904406"/>
          </a:xfrm>
        </p:grpSpPr>
        <p:sp>
          <p:nvSpPr>
            <p:cNvPr id="13" name="圆角矩形标注 12"/>
            <p:cNvSpPr/>
            <p:nvPr/>
          </p:nvSpPr>
          <p:spPr>
            <a:xfrm>
              <a:off x="8692178" y="1496269"/>
              <a:ext cx="3195021" cy="904406"/>
            </a:xfrm>
            <a:prstGeom prst="wedgeRoundRectCallout">
              <a:avLst>
                <a:gd name="adj1" fmla="val -1186"/>
                <a:gd name="adj2" fmla="val 69429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084831" y="1537164"/>
              <a:ext cx="240971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100" dirty="0">
                  <a:solidFill>
                    <a:srgbClr val="FF0000"/>
                  </a:solidFill>
                </a:rPr>
                <a:t>I have a </a:t>
              </a:r>
              <a:r>
                <a:rPr lang="en-US" altLang="zh-CN" sz="2100" dirty="0"/>
                <a:t>ball .</a:t>
              </a:r>
              <a:endParaRPr lang="zh-CN" altLang="en-US" sz="21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996757" y="1511641"/>
            <a:ext cx="181535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dirty="0" smtClean="0"/>
              <a:t>我有一个皮球 。</a:t>
            </a:r>
            <a:endParaRPr lang="zh-CN" altLang="en-US" dirty="0"/>
          </a:p>
        </p:txBody>
      </p:sp>
      <p:grpSp>
        <p:nvGrpSpPr>
          <p:cNvPr id="21" name="组合 20"/>
          <p:cNvGrpSpPr/>
          <p:nvPr/>
        </p:nvGrpSpPr>
        <p:grpSpPr>
          <a:xfrm>
            <a:off x="89824" y="2300192"/>
            <a:ext cx="2435535" cy="765738"/>
            <a:chOff x="119765" y="3066922"/>
            <a:chExt cx="3247380" cy="1020984"/>
          </a:xfrm>
        </p:grpSpPr>
        <p:sp>
          <p:nvSpPr>
            <p:cNvPr id="16" name="圆角矩形标注 15"/>
            <p:cNvSpPr/>
            <p:nvPr/>
          </p:nvSpPr>
          <p:spPr>
            <a:xfrm>
              <a:off x="119765" y="3066922"/>
              <a:ext cx="3247380" cy="1020984"/>
            </a:xfrm>
            <a:prstGeom prst="wedgeRoundRectCallout">
              <a:avLst>
                <a:gd name="adj1" fmla="val -2458"/>
                <a:gd name="adj2" fmla="val 71485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6890" y="3132846"/>
              <a:ext cx="2673129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100" dirty="0">
                  <a:solidFill>
                    <a:srgbClr val="FF0000"/>
                  </a:solidFill>
                </a:rPr>
                <a:t>I have a </a:t>
              </a:r>
              <a:r>
                <a:rPr lang="en-US" altLang="zh-CN" sz="2100" dirty="0"/>
                <a:t>ship .</a:t>
              </a:r>
              <a:endParaRPr lang="zh-CN" altLang="en-US" sz="21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7837" y="3656066"/>
              <a:ext cx="1891328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我有一艘轮船 。</a:t>
              </a:r>
              <a:endParaRPr lang="zh-CN" altLang="en-US" dirty="0"/>
            </a:p>
          </p:txBody>
        </p:sp>
      </p:grp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4094" t="-2322"/>
          <a:stretch>
            <a:fillRect/>
          </a:stretch>
        </p:blipFill>
        <p:spPr>
          <a:xfrm>
            <a:off x="1713729" y="1069829"/>
            <a:ext cx="766129" cy="73067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373148" y="3510123"/>
            <a:ext cx="1062569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 err="1" smtClean="0"/>
              <a:t>Lingling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06063" y="4231522"/>
            <a:ext cx="441412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 smtClean="0"/>
              <a:t>Tim</a:t>
            </a:r>
            <a:endParaRPr lang="zh-CN" altLang="en-US" dirty="0"/>
          </a:p>
        </p:txBody>
      </p:sp>
      <p:sp>
        <p:nvSpPr>
          <p:cNvPr id="12326" name="TextBox 109"/>
          <p:cNvSpPr txBox="1">
            <a:spLocks noChangeArrowheads="1"/>
          </p:cNvSpPr>
          <p:nvPr/>
        </p:nvSpPr>
        <p:spPr bwMode="auto">
          <a:xfrm>
            <a:off x="262645" y="930246"/>
            <a:ext cx="5780485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CN" altLang="en-US" sz="30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CN" altLang="en-US" sz="3000" b="1" dirty="0">
              <a:solidFill>
                <a:schemeClr val="bg1"/>
              </a:solidFill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1489819" y="602711"/>
            <a:ext cx="2092478" cy="415498"/>
            <a:chOff x="1986424" y="803615"/>
            <a:chExt cx="2789971" cy="553997"/>
          </a:xfrm>
        </p:grpSpPr>
        <p:sp>
          <p:nvSpPr>
            <p:cNvPr id="24" name="圆角矩形标注 23"/>
            <p:cNvSpPr/>
            <p:nvPr/>
          </p:nvSpPr>
          <p:spPr>
            <a:xfrm>
              <a:off x="1986424" y="803615"/>
              <a:ext cx="2789971" cy="519825"/>
            </a:xfrm>
            <a:prstGeom prst="wedgeRoundRect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86425" y="803615"/>
              <a:ext cx="236935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100" dirty="0">
                  <a:solidFill>
                    <a:srgbClr val="FF0000"/>
                  </a:solidFill>
                </a:rPr>
                <a:t>I have a </a:t>
              </a:r>
              <a:r>
                <a:rPr lang="en-US" altLang="zh-CN" sz="2100" dirty="0"/>
                <a:t>bus .</a:t>
              </a:r>
              <a:endParaRPr lang="zh-CN" altLang="en-US" sz="2100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821" y="492162"/>
            <a:ext cx="286422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/>
              <a:t>课堂巩固练习：</a:t>
            </a:r>
            <a:r>
              <a:rPr lang="zh-CN" altLang="en-US" dirty="0" smtClean="0"/>
              <a:t>看图说话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9504" y="3777281"/>
            <a:ext cx="1054429" cy="78028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682451" y="2374427"/>
            <a:ext cx="790238" cy="84346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94322" y="714327"/>
            <a:ext cx="963866" cy="96386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79690" y="1494615"/>
            <a:ext cx="1114089" cy="111408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394322" y="473449"/>
            <a:ext cx="376233" cy="33652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77570" y="4235824"/>
            <a:ext cx="3586331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/>
              <a:t>I have a </a:t>
            </a:r>
            <a:r>
              <a:rPr lang="en-US" altLang="zh-CN" sz="2100" dirty="0">
                <a:solidFill>
                  <a:srgbClr val="FF0000"/>
                </a:solidFill>
              </a:rPr>
              <a:t>kite</a:t>
            </a:r>
            <a:r>
              <a:rPr lang="en-US" altLang="zh-CN" sz="2100" dirty="0"/>
              <a:t> .</a:t>
            </a:r>
            <a:endParaRPr lang="zh-CN" altLang="en-US" sz="2100" dirty="0"/>
          </a:p>
        </p:txBody>
      </p:sp>
      <p:sp>
        <p:nvSpPr>
          <p:cNvPr id="10" name="矩形 9"/>
          <p:cNvSpPr/>
          <p:nvPr/>
        </p:nvSpPr>
        <p:spPr>
          <a:xfrm>
            <a:off x="2879690" y="2940896"/>
            <a:ext cx="177236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/>
              <a:t>I have a </a:t>
            </a:r>
            <a:r>
              <a:rPr lang="en-US" altLang="zh-CN" sz="2100" dirty="0">
                <a:solidFill>
                  <a:srgbClr val="FF0000"/>
                </a:solidFill>
              </a:rPr>
              <a:t>bag </a:t>
            </a:r>
            <a:r>
              <a:rPr lang="en-US" altLang="zh-CN" sz="2100" dirty="0"/>
              <a:t>.</a:t>
            </a:r>
          </a:p>
        </p:txBody>
      </p:sp>
      <p:sp>
        <p:nvSpPr>
          <p:cNvPr id="11" name="矩形 10"/>
          <p:cNvSpPr/>
          <p:nvPr/>
        </p:nvSpPr>
        <p:spPr>
          <a:xfrm>
            <a:off x="3988186" y="2056371"/>
            <a:ext cx="219314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/>
              <a:t>I have a </a:t>
            </a:r>
            <a:r>
              <a:rPr lang="en-US" altLang="zh-CN" sz="2100" dirty="0">
                <a:solidFill>
                  <a:srgbClr val="FF0000"/>
                </a:solidFill>
              </a:rPr>
              <a:t>balloon</a:t>
            </a:r>
            <a:r>
              <a:rPr lang="en-US" altLang="zh-CN" sz="2100" dirty="0"/>
              <a:t> .</a:t>
            </a:r>
          </a:p>
        </p:txBody>
      </p:sp>
      <p:sp>
        <p:nvSpPr>
          <p:cNvPr id="12" name="矩形 11"/>
          <p:cNvSpPr/>
          <p:nvPr/>
        </p:nvSpPr>
        <p:spPr>
          <a:xfrm>
            <a:off x="5358188" y="1057760"/>
            <a:ext cx="222320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/>
              <a:t>I have a </a:t>
            </a:r>
            <a:r>
              <a:rPr lang="en-US" altLang="zh-CN" sz="2100" dirty="0">
                <a:solidFill>
                  <a:srgbClr val="FF0000"/>
                </a:solidFill>
              </a:rPr>
              <a:t>banana</a:t>
            </a:r>
            <a:r>
              <a:rPr lang="en-US" altLang="zh-CN" sz="2100" dirty="0"/>
              <a:t> 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58188" y="714326"/>
            <a:ext cx="2427659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u="sng" dirty="0"/>
              <a:t>I have </a:t>
            </a:r>
            <a:r>
              <a:rPr lang="en-US" altLang="zh-CN" sz="2100" u="sng" dirty="0">
                <a:solidFill>
                  <a:srgbClr val="FF0000"/>
                </a:solidFill>
              </a:rPr>
              <a:t>an</a:t>
            </a:r>
            <a:r>
              <a:rPr lang="en-US" altLang="zh-CN" sz="2100" u="sng" dirty="0"/>
              <a:t> </a:t>
            </a:r>
            <a:r>
              <a:rPr lang="en-US" altLang="zh-CN" sz="2100" u="sng" dirty="0">
                <a:solidFill>
                  <a:srgbClr val="FF0000"/>
                </a:solidFill>
              </a:rPr>
              <a:t>apple</a:t>
            </a:r>
            <a:r>
              <a:rPr lang="en-US" altLang="zh-CN" sz="2100" u="sng" dirty="0"/>
              <a:t> .</a:t>
            </a:r>
            <a:endParaRPr lang="zh-CN" altLang="en-US" sz="2100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8798" y="3357446"/>
            <a:ext cx="766201" cy="840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910086" y="2608704"/>
            <a:ext cx="1362919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好棒啊！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A_圆角矩形 9"/>
          <p:cNvSpPr/>
          <p:nvPr>
            <p:custDataLst>
              <p:tags r:id="rId1"/>
            </p:custDataLst>
          </p:nvPr>
        </p:nvSpPr>
        <p:spPr>
          <a:xfrm>
            <a:off x="0" y="227426"/>
            <a:ext cx="365878" cy="375285"/>
          </a:xfrm>
          <a:prstGeom prst="roundRect">
            <a:avLst>
              <a:gd name="adj" fmla="val 0"/>
            </a:avLst>
          </a:prstGeom>
          <a:solidFill>
            <a:srgbClr val="36E0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9" name="文本框 68"/>
          <p:cNvSpPr txBox="1"/>
          <p:nvPr/>
        </p:nvSpPr>
        <p:spPr>
          <a:xfrm>
            <a:off x="425053" y="218862"/>
            <a:ext cx="139065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课堂小结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1641" y="1537028"/>
            <a:ext cx="1216819" cy="1426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63828" y="3204617"/>
            <a:ext cx="1523817" cy="1523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68371" y="1659312"/>
            <a:ext cx="1605092" cy="156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73223" y="1403318"/>
            <a:ext cx="4393458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/>
              <a:t>我们知道啦！自己拥有一件物品的时候，我们可以说：</a:t>
            </a:r>
            <a:r>
              <a:rPr lang="en-US" altLang="zh-CN" sz="2100" dirty="0"/>
              <a:t>I have a/an …</a:t>
            </a:r>
            <a:r>
              <a:rPr lang="zh-CN" altLang="en-US" sz="2100" dirty="0"/>
              <a:t>来表达。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208" y="316898"/>
            <a:ext cx="7998905" cy="411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全屏显示(16:9)</PresentationFormat>
  <Paragraphs>60</Paragraphs>
  <Slides>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 Unicode MS</vt:lpstr>
      <vt:lpstr>冬青黑体简体中文 W3</vt:lpstr>
      <vt:lpstr>黑体</vt:lpstr>
      <vt:lpstr>华文彩云</vt:lpstr>
      <vt:lpstr>华文楷体</vt:lpstr>
      <vt:lpstr>楷体</vt:lpstr>
      <vt:lpstr>宋体</vt:lpstr>
      <vt:lpstr>微软雅黑</vt:lpstr>
      <vt:lpstr>Arial</vt:lpstr>
      <vt:lpstr>Calibri</vt:lpstr>
      <vt:lpstr>Century Gothic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2023-01-16T16:09:12Z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EE9DCEE268454970BAB98C65FEAF0010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