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1"/>
  </p:handoutMasterIdLst>
  <p:sldIdLst>
    <p:sldId id="256" r:id="rId3"/>
    <p:sldId id="257" r:id="rId5"/>
    <p:sldId id="258" r:id="rId6"/>
    <p:sldId id="270" r:id="rId7"/>
    <p:sldId id="271" r:id="rId8"/>
    <p:sldId id="272" r:id="rId9"/>
    <p:sldId id="273" r:id="rId10"/>
    <p:sldId id="278" r:id="rId11"/>
    <p:sldId id="277" r:id="rId12"/>
    <p:sldId id="276" r:id="rId13"/>
    <p:sldId id="275" r:id="rId14"/>
    <p:sldId id="280" r:id="rId15"/>
    <p:sldId id="279" r:id="rId16"/>
    <p:sldId id="274" r:id="rId17"/>
    <p:sldId id="281" r:id="rId18"/>
    <p:sldId id="282" r:id="rId19"/>
    <p:sldId id="259" r:id="rId20"/>
    <p:sldId id="260" r:id="rId21"/>
    <p:sldId id="261" r:id="rId22"/>
    <p:sldId id="262" r:id="rId23"/>
    <p:sldId id="263" r:id="rId24"/>
    <p:sldId id="264" r:id="rId25"/>
    <p:sldId id="265" r:id="rId26"/>
    <p:sldId id="266" r:id="rId27"/>
    <p:sldId id="268" r:id="rId28"/>
    <p:sldId id="267" r:id="rId29"/>
    <p:sldId id="269" r:id="rId30"/>
  </p:sldIdLst>
  <p:sldSz cx="16777970" cy="9475470"/>
  <p:notesSz cx="6858000" cy="9144000"/>
  <p:defaultTextStyle>
    <a:defPPr>
      <a:defRPr lang="zh-CN"/>
    </a:defPPr>
    <a:lvl1pPr marL="0" lvl="0"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55"/>
    <p:restoredTop sz="94660"/>
  </p:normalViewPr>
  <p:slideViewPr>
    <p:cSldViewPr showGuides="1">
      <p:cViewPr varScale="1">
        <p:scale>
          <a:sx n="75" d="100"/>
          <a:sy n="75" d="100"/>
        </p:scale>
        <p:origin x="-954" y="-108"/>
      </p:cViewPr>
      <p:guideLst>
        <p:guide orient="horz" pos="2985"/>
        <p:guide pos="528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handoutMaster" Target="handoutMasters/handoutMaster1.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页眉占位符 16385"/>
          <p:cNvSpPr>
            <a:spLocks noGrp="1"/>
          </p:cNvSpPr>
          <p:nvPr>
            <p:ph type="hdr" sz="quarter"/>
          </p:nvPr>
        </p:nvSpPr>
        <p:spPr>
          <a:xfrm>
            <a:off x="0" y="0"/>
            <a:ext cx="2971800" cy="457200"/>
          </a:xfrm>
          <a:prstGeom prst="rect">
            <a:avLst/>
          </a:prstGeom>
          <a:noFill/>
          <a:ln w="9525">
            <a:noFill/>
          </a:ln>
        </p:spPr>
        <p:txBody>
          <a:bodyPr/>
          <a:lstStyle/>
          <a:p>
            <a:pPr lvl="0"/>
            <a:endParaRPr lang="zh-CN" sz="1200" dirty="0"/>
          </a:p>
        </p:txBody>
      </p:sp>
      <p:sp>
        <p:nvSpPr>
          <p:cNvPr id="16387" name="日期占位符 16386"/>
          <p:cNvSpPr>
            <a:spLocks noGrp="1"/>
          </p:cNvSpPr>
          <p:nvPr>
            <p:ph type="dt" idx="1"/>
          </p:nvPr>
        </p:nvSpPr>
        <p:spPr>
          <a:xfrm>
            <a:off x="3884613" y="0"/>
            <a:ext cx="2971800" cy="457200"/>
          </a:xfrm>
          <a:prstGeom prst="rect">
            <a:avLst/>
          </a:prstGeom>
          <a:noFill/>
          <a:ln w="9525">
            <a:noFill/>
          </a:ln>
        </p:spPr>
        <p:txBody>
          <a:bodyPr/>
          <a:lstStyle/>
          <a:p>
            <a:pPr lvl="0" algn="r"/>
            <a:endParaRPr lang="zh-CN" altLang="en-US" sz="1200" dirty="0"/>
          </a:p>
        </p:txBody>
      </p:sp>
      <p:sp>
        <p:nvSpPr>
          <p:cNvPr id="16388" name="幻灯片图像占位符 16387"/>
          <p:cNvSpPr>
            <a:spLocks noGrp="1" noRot="1" noChangeAspect="1" noTextEdit="1"/>
          </p:cNvSpPr>
          <p:nvPr>
            <p:ph type="sldImg" idx="2"/>
          </p:nvPr>
        </p:nvSpPr>
        <p:spPr>
          <a:xfrm>
            <a:off x="393700" y="685800"/>
            <a:ext cx="6070600" cy="3429000"/>
          </a:xfrm>
          <a:prstGeom prst="rect">
            <a:avLst/>
          </a:prstGeom>
          <a:ln w="9525" cap="flat" cmpd="sng">
            <a:solidFill>
              <a:srgbClr val="000000"/>
            </a:solidFill>
            <a:prstDash val="solid"/>
            <a:miter/>
            <a:headEnd type="none" w="med" len="med"/>
            <a:tailEnd type="none" w="med" len="med"/>
          </a:ln>
        </p:spPr>
      </p:sp>
      <p:sp>
        <p:nvSpPr>
          <p:cNvPr id="16389" name="文本占位符 16388"/>
          <p:cNvSpPr>
            <a:spLocks noGrp="1"/>
          </p:cNvSpPr>
          <p:nvPr>
            <p:ph type="body" sz="quarter" idx="3"/>
          </p:nvPr>
        </p:nvSpPr>
        <p:spPr>
          <a:xfrm>
            <a:off x="685800" y="4343400"/>
            <a:ext cx="5486400" cy="4114800"/>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6390" name="页脚占位符 16389"/>
          <p:cNvSpPr>
            <a:spLocks noGrp="1"/>
          </p:cNvSpPr>
          <p:nvPr>
            <p:ph type="ftr" sz="quarter" idx="4"/>
          </p:nvPr>
        </p:nvSpPr>
        <p:spPr>
          <a:xfrm>
            <a:off x="0" y="8685213"/>
            <a:ext cx="2971800" cy="457200"/>
          </a:xfrm>
          <a:prstGeom prst="rect">
            <a:avLst/>
          </a:prstGeom>
          <a:noFill/>
          <a:ln w="9525">
            <a:noFill/>
          </a:ln>
        </p:spPr>
        <p:txBody>
          <a:bodyPr anchor="b"/>
          <a:lstStyle/>
          <a:p>
            <a:pPr lvl="0"/>
            <a:endParaRPr lang="zh-CN" sz="1200" dirty="0"/>
          </a:p>
        </p:txBody>
      </p:sp>
      <p:sp>
        <p:nvSpPr>
          <p:cNvPr id="16391" name="灯片编号占位符 16390"/>
          <p:cNvSpPr>
            <a:spLocks noGrp="1"/>
          </p:cNvSpPr>
          <p:nvPr>
            <p:ph type="sldNum" sz="quarter" idx="5"/>
          </p:nvPr>
        </p:nvSpPr>
        <p:spPr>
          <a:xfrm>
            <a:off x="3884613" y="8685213"/>
            <a:ext cx="2971800" cy="457200"/>
          </a:xfrm>
          <a:prstGeom prst="rect">
            <a:avLst/>
          </a:prstGeom>
          <a:noFill/>
          <a:ln w="9525">
            <a:noFill/>
          </a:ln>
        </p:spPr>
        <p:txBody>
          <a:bodyPr anchor="b"/>
          <a:lstStyle/>
          <a:p>
            <a:pPr lvl="0" algn="r"/>
            <a:fld id="{9A0DB2DC-4C9A-4742-B13C-FB6460FD3503}" type="slidenum">
              <a:rPr lang="en-US" altLang="zh-CN" sz="1200" dirty="0"/>
            </a:fld>
            <a:endParaRPr lang="zh-CN" sz="1200" dirty="0"/>
          </a:p>
        </p:txBody>
      </p:sp>
    </p:spTree>
  </p:cSld>
  <p:clrMap bg1="lt1" tx1="dk1" bg2="lt2" tx2="dk2" accent1="accent1" accent2="accent2" accent3="accent3" accent4="accent4" accent5="accent5" accent6="accent6" hlink="hlink" folHlink="folHlink"/>
  <p:hf hdr="0" ftr="0" dt="0"/>
  <p:notesStyle>
    <a:lvl1pPr marL="0" lvl="0"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7409"/>
          <p:cNvSpPr>
            <a:spLocks noGrp="1" noRot="1" noChangeAspect="1" noTextEdit="1"/>
          </p:cNvSpPr>
          <p:nvPr>
            <p:ph type="sldImg"/>
          </p:nvPr>
        </p:nvSpPr>
        <p:spPr/>
      </p:sp>
      <p:sp>
        <p:nvSpPr>
          <p:cNvPr id="17411" name="文本占位符 17410"/>
          <p:cNvSpPr>
            <a:spLocks noGrp="1"/>
          </p:cNvSpPr>
          <p:nvPr>
            <p:ph type="body" idx="1"/>
          </p:nvPr>
        </p:nvSpPr>
        <p:spPr/>
        <p:txBody>
          <a:bodyPr/>
          <a:lstStyle/>
          <a:p>
            <a:pPr lvl="0"/>
            <a:r>
              <a:rPr lang="zh-CN" altLang="en-US" dirty="0" smtClean="0"/>
              <a:t>点击即可编辑点击即可编辑点击即可编辑</a:t>
            </a:r>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fld>
            <a:endParaRPr lang="zh-CN"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56321"/>
          <p:cNvSpPr>
            <a:spLocks noGrp="1" noRot="1" noChangeAspect="1" noTextEdit="1"/>
          </p:cNvSpPr>
          <p:nvPr>
            <p:ph type="sldImg"/>
          </p:nvPr>
        </p:nvSpPr>
        <p:spPr/>
      </p:sp>
      <p:sp>
        <p:nvSpPr>
          <p:cNvPr id="56323" name="文本占位符 56322"/>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fld>
            <a:endParaRPr lang="zh-CN"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57345"/>
          <p:cNvSpPr>
            <a:spLocks noGrp="1" noRot="1" noChangeAspect="1" noTextEdit="1"/>
          </p:cNvSpPr>
          <p:nvPr>
            <p:ph type="sldImg"/>
          </p:nvPr>
        </p:nvSpPr>
        <p:spPr/>
      </p:sp>
      <p:sp>
        <p:nvSpPr>
          <p:cNvPr id="57347" name="文本占位符 57346"/>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fld>
            <a:endParaRPr lang="zh-CN"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58369"/>
          <p:cNvSpPr>
            <a:spLocks noGrp="1" noRot="1" noChangeAspect="1" noTextEdit="1"/>
          </p:cNvSpPr>
          <p:nvPr>
            <p:ph type="sldImg"/>
          </p:nvPr>
        </p:nvSpPr>
        <p:spPr/>
      </p:sp>
      <p:sp>
        <p:nvSpPr>
          <p:cNvPr id="58371" name="文本占位符 5837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fld>
            <a:endParaRPr lang="zh-CN"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59393"/>
          <p:cNvSpPr>
            <a:spLocks noGrp="1" noRot="1" noChangeAspect="1" noTextEdit="1"/>
          </p:cNvSpPr>
          <p:nvPr>
            <p:ph type="sldImg"/>
          </p:nvPr>
        </p:nvSpPr>
        <p:spPr/>
      </p:sp>
      <p:sp>
        <p:nvSpPr>
          <p:cNvPr id="59395" name="文本占位符 5939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fld>
            <a:endParaRPr lang="zh-CN" sz="1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60417"/>
          <p:cNvSpPr>
            <a:spLocks noGrp="1" noRot="1" noChangeAspect="1" noTextEdit="1"/>
          </p:cNvSpPr>
          <p:nvPr>
            <p:ph type="sldImg"/>
          </p:nvPr>
        </p:nvSpPr>
        <p:spPr/>
      </p:sp>
      <p:sp>
        <p:nvSpPr>
          <p:cNvPr id="60419" name="文本占位符 60418"/>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fld>
            <a:endParaRPr lang="zh-CN" sz="12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61441"/>
          <p:cNvSpPr>
            <a:spLocks noGrp="1" noRot="1" noChangeAspect="1" noTextEdit="1"/>
          </p:cNvSpPr>
          <p:nvPr>
            <p:ph type="sldImg"/>
          </p:nvPr>
        </p:nvSpPr>
        <p:spPr/>
      </p:sp>
      <p:sp>
        <p:nvSpPr>
          <p:cNvPr id="61443" name="文本占位符 61442"/>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fld>
            <a:endParaRPr lang="zh-CN" sz="12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62465"/>
          <p:cNvSpPr>
            <a:spLocks noGrp="1" noRot="1" noChangeAspect="1" noTextEdit="1"/>
          </p:cNvSpPr>
          <p:nvPr>
            <p:ph type="sldImg"/>
          </p:nvPr>
        </p:nvSpPr>
        <p:spPr/>
      </p:sp>
      <p:sp>
        <p:nvSpPr>
          <p:cNvPr id="62467" name="文本占位符 62466"/>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fld>
            <a:endParaRPr lang="zh-CN" sz="12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20481"/>
          <p:cNvSpPr>
            <a:spLocks noGrp="1" noRot="1" noChangeAspect="1" noTextEdit="1"/>
          </p:cNvSpPr>
          <p:nvPr>
            <p:ph type="sldImg"/>
          </p:nvPr>
        </p:nvSpPr>
        <p:spPr/>
      </p:sp>
      <p:sp>
        <p:nvSpPr>
          <p:cNvPr id="20483" name="文本占位符 20482"/>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fld>
            <a:endParaRPr lang="zh-CN" sz="12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21505"/>
          <p:cNvSpPr>
            <a:spLocks noGrp="1" noRot="1" noChangeAspect="1" noTextEdit="1"/>
          </p:cNvSpPr>
          <p:nvPr>
            <p:ph type="sldImg"/>
          </p:nvPr>
        </p:nvSpPr>
        <p:spPr/>
      </p:sp>
      <p:sp>
        <p:nvSpPr>
          <p:cNvPr id="21507" name="文本占位符 21506"/>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fld>
            <a:endParaRPr lang="zh-CN" sz="12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22529"/>
          <p:cNvSpPr>
            <a:spLocks noGrp="1" noRot="1" noChangeAspect="1" noTextEdit="1"/>
          </p:cNvSpPr>
          <p:nvPr>
            <p:ph type="sldImg"/>
          </p:nvPr>
        </p:nvSpPr>
        <p:spPr/>
      </p:sp>
      <p:sp>
        <p:nvSpPr>
          <p:cNvPr id="22531" name="文本占位符 2253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fld>
            <a:endParaRPr lang="zh-CN"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p:sp>
      <p:sp>
        <p:nvSpPr>
          <p:cNvPr id="18435" name="文本占位符 1843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fld>
            <a:endParaRPr lang="zh-CN" sz="12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23553"/>
          <p:cNvSpPr>
            <a:spLocks noGrp="1" noRot="1" noChangeAspect="1" noTextEdit="1"/>
          </p:cNvSpPr>
          <p:nvPr>
            <p:ph type="sldImg"/>
          </p:nvPr>
        </p:nvSpPr>
        <p:spPr/>
      </p:sp>
      <p:sp>
        <p:nvSpPr>
          <p:cNvPr id="23555" name="文本占位符 2355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fld>
            <a:endParaRPr lang="zh-CN" sz="12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24577"/>
          <p:cNvSpPr>
            <a:spLocks noGrp="1" noRot="1" noChangeAspect="1" noTextEdit="1"/>
          </p:cNvSpPr>
          <p:nvPr>
            <p:ph type="sldImg"/>
          </p:nvPr>
        </p:nvSpPr>
        <p:spPr/>
      </p:sp>
      <p:sp>
        <p:nvSpPr>
          <p:cNvPr id="24579" name="文本占位符 24578"/>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fld>
            <a:endParaRPr lang="zh-CN" sz="12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25601"/>
          <p:cNvSpPr>
            <a:spLocks noGrp="1" noRot="1" noChangeAspect="1" noTextEdit="1"/>
          </p:cNvSpPr>
          <p:nvPr>
            <p:ph type="sldImg"/>
          </p:nvPr>
        </p:nvSpPr>
        <p:spPr/>
      </p:sp>
      <p:sp>
        <p:nvSpPr>
          <p:cNvPr id="25603" name="文本占位符 25602"/>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fld>
            <a:endParaRPr lang="zh-CN" sz="12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26625"/>
          <p:cNvSpPr>
            <a:spLocks noGrp="1" noRot="1" noChangeAspect="1" noTextEdit="1"/>
          </p:cNvSpPr>
          <p:nvPr>
            <p:ph type="sldImg"/>
          </p:nvPr>
        </p:nvSpPr>
        <p:spPr/>
      </p:sp>
      <p:sp>
        <p:nvSpPr>
          <p:cNvPr id="26627" name="文本占位符 26626"/>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fld>
            <a:endParaRPr lang="zh-CN" sz="12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27649"/>
          <p:cNvSpPr>
            <a:spLocks noGrp="1" noRot="1" noChangeAspect="1" noTextEdit="1"/>
          </p:cNvSpPr>
          <p:nvPr>
            <p:ph type="sldImg"/>
          </p:nvPr>
        </p:nvSpPr>
        <p:spPr/>
      </p:sp>
      <p:sp>
        <p:nvSpPr>
          <p:cNvPr id="27651" name="文本占位符 2765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fld>
            <a:endParaRPr lang="zh-CN" sz="12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28673"/>
          <p:cNvSpPr>
            <a:spLocks noGrp="1" noRot="1" noChangeAspect="1" noTextEdit="1"/>
          </p:cNvSpPr>
          <p:nvPr>
            <p:ph type="sldImg"/>
          </p:nvPr>
        </p:nvSpPr>
        <p:spPr/>
      </p:sp>
      <p:sp>
        <p:nvSpPr>
          <p:cNvPr id="28675" name="文本占位符 2867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fld>
            <a:endParaRPr lang="zh-CN" sz="12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29697"/>
          <p:cNvSpPr>
            <a:spLocks noGrp="1" noRot="1" noChangeAspect="1" noTextEdit="1"/>
          </p:cNvSpPr>
          <p:nvPr>
            <p:ph type="sldImg"/>
          </p:nvPr>
        </p:nvSpPr>
        <p:spPr/>
      </p:sp>
      <p:sp>
        <p:nvSpPr>
          <p:cNvPr id="29699" name="文本占位符 29698"/>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fld>
            <a:endParaRPr lang="zh-CN" sz="12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30721"/>
          <p:cNvSpPr>
            <a:spLocks noGrp="1" noRot="1" noChangeAspect="1" noTextEdit="1"/>
          </p:cNvSpPr>
          <p:nvPr>
            <p:ph type="sldImg"/>
          </p:nvPr>
        </p:nvSpPr>
        <p:spPr/>
      </p:sp>
      <p:sp>
        <p:nvSpPr>
          <p:cNvPr id="30723" name="文本占位符 30722"/>
          <p:cNvSpPr>
            <a:spLocks noGrp="1"/>
          </p:cNvSpPr>
          <p:nvPr>
            <p:ph type="body" idx="1"/>
          </p:nvPr>
        </p:nvSpPr>
        <p:spPr/>
        <p:txBody>
          <a:bodyPr/>
          <a:lstStyle/>
          <a:p>
            <a:pPr lvl="0"/>
            <a:r>
              <a:rPr dirty="0"/>
              <a:t>点击即可编辑点击即可编辑点击即可编辑</a:t>
            </a:r>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fld>
            <a:endParaRPr lang="zh-CN"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9457"/>
          <p:cNvSpPr>
            <a:spLocks noGrp="1" noRot="1" noChangeAspect="1" noTextEdit="1"/>
          </p:cNvSpPr>
          <p:nvPr>
            <p:ph type="sldImg"/>
          </p:nvPr>
        </p:nvSpPr>
        <p:spPr/>
      </p:sp>
      <p:sp>
        <p:nvSpPr>
          <p:cNvPr id="19459" name="文本占位符 19458"/>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fld>
            <a:endParaRPr lang="zh-CN"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50177"/>
          <p:cNvSpPr>
            <a:spLocks noGrp="1" noRot="1" noChangeAspect="1" noTextEdit="1"/>
          </p:cNvSpPr>
          <p:nvPr>
            <p:ph type="sldImg"/>
          </p:nvPr>
        </p:nvSpPr>
        <p:spPr/>
      </p:sp>
      <p:sp>
        <p:nvSpPr>
          <p:cNvPr id="50179" name="文本占位符 50178"/>
          <p:cNvSpPr>
            <a:spLocks noGrp="1"/>
          </p:cNvSpPr>
          <p:nvPr>
            <p:ph type="body" idx="1"/>
          </p:nvPr>
        </p:nvSpPr>
        <p:spPr/>
        <p:txBody>
          <a:bodyPr/>
          <a:lstStyle/>
          <a:p>
            <a:pPr lvl="0"/>
            <a:r>
              <a:rPr lang="zh-CN" altLang="en-US" dirty="0" smtClean="0"/>
              <a:t>点击即可编辑点击即可编辑点击即可编辑</a:t>
            </a:r>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fld>
            <a:endParaRPr lang="zh-CN"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51201"/>
          <p:cNvSpPr>
            <a:spLocks noGrp="1" noRot="1" noChangeAspect="1" noTextEdit="1"/>
          </p:cNvSpPr>
          <p:nvPr>
            <p:ph type="sldImg"/>
          </p:nvPr>
        </p:nvSpPr>
        <p:spPr/>
      </p:sp>
      <p:sp>
        <p:nvSpPr>
          <p:cNvPr id="51203" name="文本占位符 51202"/>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fld>
            <a:endParaRPr lang="zh-CN"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52225"/>
          <p:cNvSpPr>
            <a:spLocks noGrp="1" noRot="1" noChangeAspect="1" noTextEdit="1"/>
          </p:cNvSpPr>
          <p:nvPr>
            <p:ph type="sldImg"/>
          </p:nvPr>
        </p:nvSpPr>
        <p:spPr/>
      </p:sp>
      <p:sp>
        <p:nvSpPr>
          <p:cNvPr id="52227" name="文本占位符 52226"/>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fld>
            <a:endParaRPr lang="zh-CN"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53249"/>
          <p:cNvSpPr>
            <a:spLocks noGrp="1" noRot="1" noChangeAspect="1" noTextEdit="1"/>
          </p:cNvSpPr>
          <p:nvPr>
            <p:ph type="sldImg"/>
          </p:nvPr>
        </p:nvSpPr>
        <p:spPr/>
      </p:sp>
      <p:sp>
        <p:nvSpPr>
          <p:cNvPr id="53251" name="文本占位符 5325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fld>
            <a:endParaRPr lang="zh-CN"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54273"/>
          <p:cNvSpPr>
            <a:spLocks noGrp="1" noRot="1" noChangeAspect="1" noTextEdit="1"/>
          </p:cNvSpPr>
          <p:nvPr>
            <p:ph type="sldImg"/>
          </p:nvPr>
        </p:nvSpPr>
        <p:spPr/>
      </p:sp>
      <p:sp>
        <p:nvSpPr>
          <p:cNvPr id="54275" name="文本占位符 5427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fld>
            <a:endParaRPr lang="zh-CN"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55297"/>
          <p:cNvSpPr>
            <a:spLocks noGrp="1" noRot="1" noChangeAspect="1" noTextEdit="1"/>
          </p:cNvSpPr>
          <p:nvPr>
            <p:ph type="sldImg"/>
          </p:nvPr>
        </p:nvSpPr>
        <p:spPr/>
      </p:sp>
      <p:sp>
        <p:nvSpPr>
          <p:cNvPr id="55299" name="文本占位符 55298"/>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fld>
            <a:endParaRPr lang="zh-CN"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097326" y="1550835"/>
            <a:ext cx="12583954" cy="3299088"/>
          </a:xfrm>
          <a:prstGeom prst="rect">
            <a:avLst/>
          </a:prstGeom>
        </p:spPr>
        <p:txBody>
          <a:bodyPr anchor="b"/>
          <a:lstStyle>
            <a:lvl1pPr algn="ctr">
              <a:defRPr sz="8255"/>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2097326" y="4977149"/>
            <a:ext cx="12583954" cy="2287864"/>
          </a:xfrm>
          <a:prstGeom prst="rect">
            <a:avLst/>
          </a:prstGeom>
        </p:spPr>
        <p:txBody>
          <a:bodyPr/>
          <a:lstStyle>
            <a:lvl1pPr marL="0" indent="0" algn="ctr">
              <a:buNone/>
              <a:defRPr sz="3305"/>
            </a:lvl1pPr>
            <a:lvl2pPr marL="629285" indent="0" algn="ctr">
              <a:buNone/>
              <a:defRPr sz="2750"/>
            </a:lvl2pPr>
            <a:lvl3pPr marL="1258570" indent="0" algn="ctr">
              <a:buNone/>
              <a:defRPr sz="2475"/>
            </a:lvl3pPr>
            <a:lvl4pPr marL="1887855" indent="0" algn="ctr">
              <a:buNone/>
              <a:defRPr sz="2200"/>
            </a:lvl4pPr>
            <a:lvl5pPr marL="2516505" indent="0" algn="ctr">
              <a:buNone/>
              <a:defRPr sz="2200"/>
            </a:lvl5pPr>
            <a:lvl6pPr marL="3145790" indent="0" algn="ctr">
              <a:buNone/>
              <a:defRPr sz="2200"/>
            </a:lvl6pPr>
            <a:lvl7pPr marL="3775075" indent="0" algn="ctr">
              <a:buNone/>
              <a:defRPr sz="2200"/>
            </a:lvl7pPr>
            <a:lvl8pPr marL="4404360" indent="0" algn="ctr">
              <a:buNone/>
              <a:defRPr sz="2200"/>
            </a:lvl8pPr>
            <a:lvl9pPr marL="5033645" indent="0" algn="ctr">
              <a:buNone/>
              <a:defRPr sz="2200"/>
            </a:lvl9pPr>
          </a:lstStyle>
          <a:p>
            <a:r>
              <a:rPr lang="zh-CN" altLang="en-US" smtClean="0"/>
              <a:t>单击此处编辑母版副标题样式</a:t>
            </a:r>
            <a:endParaRPr lang="zh-CN" altLang="en-US"/>
          </a:p>
        </p:txBody>
      </p:sp>
    </p:spTree>
  </p:cSld>
  <p:clrMapOvr>
    <a:masterClrMapping/>
  </p:clrMapOvr>
  <p:transition advClick="0" advTm="300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advClick="0" advTm="300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2007189" y="504515"/>
            <a:ext cx="3617887" cy="8030561"/>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153529" y="504515"/>
            <a:ext cx="10643928" cy="8030561"/>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advClick="0" advTm="300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153529" y="2522574"/>
            <a:ext cx="7130907" cy="601250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quarter" idx="2"/>
          </p:nvPr>
        </p:nvSpPr>
        <p:spPr>
          <a:xfrm>
            <a:off x="8494169" y="2522574"/>
            <a:ext cx="7130907" cy="289986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内容占位符 4"/>
          <p:cNvSpPr>
            <a:spLocks noGrp="1"/>
          </p:cNvSpPr>
          <p:nvPr>
            <p:ph sz="quarter" idx="3"/>
          </p:nvPr>
        </p:nvSpPr>
        <p:spPr>
          <a:xfrm>
            <a:off x="8494169" y="5633018"/>
            <a:ext cx="7130907" cy="290205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advClick="0" advTm="300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advClick="0" advTm="3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144790" y="2362446"/>
            <a:ext cx="14471547" cy="3941796"/>
          </a:xfrm>
          <a:prstGeom prst="rect">
            <a:avLst/>
          </a:prstGeom>
        </p:spPr>
        <p:txBody>
          <a:bodyPr anchor="b"/>
          <a:lstStyle>
            <a:lvl1pPr>
              <a:defRPr sz="8255"/>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44790" y="6341533"/>
            <a:ext cx="14471547" cy="2072897"/>
          </a:xfrm>
          <a:prstGeom prst="rect">
            <a:avLst/>
          </a:prstGeom>
        </p:spPr>
        <p:txBody>
          <a:bodyPr/>
          <a:lstStyle>
            <a:lvl1pPr marL="0" indent="0">
              <a:buNone/>
              <a:defRPr sz="3305">
                <a:solidFill>
                  <a:schemeClr val="tx1">
                    <a:tint val="75000"/>
                  </a:schemeClr>
                </a:solidFill>
              </a:defRPr>
            </a:lvl1pPr>
            <a:lvl2pPr marL="629285" indent="0">
              <a:buNone/>
              <a:defRPr sz="2750">
                <a:solidFill>
                  <a:schemeClr val="tx1">
                    <a:tint val="75000"/>
                  </a:schemeClr>
                </a:solidFill>
              </a:defRPr>
            </a:lvl2pPr>
            <a:lvl3pPr marL="1258570" indent="0">
              <a:buNone/>
              <a:defRPr sz="2475">
                <a:solidFill>
                  <a:schemeClr val="tx1">
                    <a:tint val="75000"/>
                  </a:schemeClr>
                </a:solidFill>
              </a:defRPr>
            </a:lvl3pPr>
            <a:lvl4pPr marL="1887855" indent="0">
              <a:buNone/>
              <a:defRPr sz="2200">
                <a:solidFill>
                  <a:schemeClr val="tx1">
                    <a:tint val="75000"/>
                  </a:schemeClr>
                </a:solidFill>
              </a:defRPr>
            </a:lvl4pPr>
            <a:lvl5pPr marL="2516505" indent="0">
              <a:buNone/>
              <a:defRPr sz="2200">
                <a:solidFill>
                  <a:schemeClr val="tx1">
                    <a:tint val="75000"/>
                  </a:schemeClr>
                </a:solidFill>
              </a:defRPr>
            </a:lvl5pPr>
            <a:lvl6pPr marL="3145790" indent="0">
              <a:buNone/>
              <a:defRPr sz="2200">
                <a:solidFill>
                  <a:schemeClr val="tx1">
                    <a:tint val="75000"/>
                  </a:schemeClr>
                </a:solidFill>
              </a:defRPr>
            </a:lvl6pPr>
            <a:lvl7pPr marL="3775075" indent="0">
              <a:buNone/>
              <a:defRPr sz="2200">
                <a:solidFill>
                  <a:schemeClr val="tx1">
                    <a:tint val="75000"/>
                  </a:schemeClr>
                </a:solidFill>
              </a:defRPr>
            </a:lvl7pPr>
            <a:lvl8pPr marL="4404360" indent="0">
              <a:buNone/>
              <a:defRPr sz="2200">
                <a:solidFill>
                  <a:schemeClr val="tx1">
                    <a:tint val="75000"/>
                  </a:schemeClr>
                </a:solidFill>
              </a:defRPr>
            </a:lvl8pPr>
            <a:lvl9pPr marL="5033645" indent="0">
              <a:buNone/>
              <a:defRPr sz="2200">
                <a:solidFill>
                  <a:schemeClr val="tx1">
                    <a:tint val="75000"/>
                  </a:schemeClr>
                </a:solidFill>
              </a:defRPr>
            </a:lvl9pPr>
          </a:lstStyle>
          <a:p>
            <a:pPr lvl="0"/>
            <a:r>
              <a:rPr lang="zh-CN" altLang="en-US" smtClean="0"/>
              <a:t>单击此处编辑母版文本样式</a:t>
            </a:r>
            <a:endParaRPr lang="zh-CN" altLang="en-US" smtClean="0"/>
          </a:p>
        </p:txBody>
      </p:sp>
    </p:spTree>
  </p:cSld>
  <p:clrMapOvr>
    <a:masterClrMapping/>
  </p:clrMapOvr>
  <p:transition advClick="0" advTm="3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153529" y="2522574"/>
            <a:ext cx="7130907" cy="6012502"/>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8494169" y="2522574"/>
            <a:ext cx="7130907" cy="6012502"/>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advClick="0" advTm="3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155714" y="504515"/>
            <a:ext cx="14471547" cy="1831609"/>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633236" y="2457373"/>
            <a:ext cx="6707002" cy="1138448"/>
          </a:xfrm>
          <a:prstGeom prst="rect">
            <a:avLst/>
          </a:prstGeom>
        </p:spPr>
        <p:txBody>
          <a:bodyPr anchor="ctr" anchorCtr="0"/>
          <a:lstStyle>
            <a:lvl1pPr marL="0" indent="0">
              <a:buNone/>
              <a:defRPr sz="3855"/>
            </a:lvl1pPr>
            <a:lvl2pPr marL="629285" indent="0">
              <a:buNone/>
              <a:defRPr sz="3305"/>
            </a:lvl2pPr>
            <a:lvl3pPr marL="1258570" indent="0">
              <a:buNone/>
              <a:defRPr sz="2750"/>
            </a:lvl3pPr>
            <a:lvl4pPr marL="1887855" indent="0">
              <a:buNone/>
              <a:defRPr sz="2475"/>
            </a:lvl4pPr>
            <a:lvl5pPr marL="2516505" indent="0">
              <a:buNone/>
              <a:defRPr sz="2475"/>
            </a:lvl5pPr>
            <a:lvl6pPr marL="3145790" indent="0">
              <a:buNone/>
              <a:defRPr sz="2475"/>
            </a:lvl6pPr>
            <a:lvl7pPr marL="3775075" indent="0">
              <a:buNone/>
              <a:defRPr sz="2475"/>
            </a:lvl7pPr>
            <a:lvl8pPr marL="4404360" indent="0">
              <a:buNone/>
              <a:defRPr sz="2475"/>
            </a:lvl8pPr>
            <a:lvl9pPr marL="5033645" indent="0">
              <a:buNone/>
              <a:defRPr sz="2475"/>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633236" y="3682912"/>
            <a:ext cx="6707002" cy="4869712"/>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8610785" y="2457373"/>
            <a:ext cx="6740034" cy="1138448"/>
          </a:xfrm>
          <a:prstGeom prst="rect">
            <a:avLst/>
          </a:prstGeom>
        </p:spPr>
        <p:txBody>
          <a:bodyPr anchor="ctr" anchorCtr="0"/>
          <a:lstStyle>
            <a:lvl1pPr marL="0" indent="0">
              <a:buNone/>
              <a:defRPr sz="3855"/>
            </a:lvl1pPr>
            <a:lvl2pPr marL="629285" indent="0">
              <a:buNone/>
              <a:defRPr sz="3305"/>
            </a:lvl2pPr>
            <a:lvl3pPr marL="1258570" indent="0">
              <a:buNone/>
              <a:defRPr sz="2750"/>
            </a:lvl3pPr>
            <a:lvl4pPr marL="1887855" indent="0">
              <a:buNone/>
              <a:defRPr sz="2475"/>
            </a:lvl4pPr>
            <a:lvl5pPr marL="2516505" indent="0">
              <a:buNone/>
              <a:defRPr sz="2475"/>
            </a:lvl5pPr>
            <a:lvl6pPr marL="3145790" indent="0">
              <a:buNone/>
              <a:defRPr sz="2475"/>
            </a:lvl6pPr>
            <a:lvl7pPr marL="3775075" indent="0">
              <a:buNone/>
              <a:defRPr sz="2475"/>
            </a:lvl7pPr>
            <a:lvl8pPr marL="4404360" indent="0">
              <a:buNone/>
              <a:defRPr sz="2475"/>
            </a:lvl8pPr>
            <a:lvl9pPr marL="5033645" indent="0">
              <a:buNone/>
              <a:defRPr sz="2475"/>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8610785" y="3682912"/>
            <a:ext cx="6740034" cy="4869712"/>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advClick="0" advTm="30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advClick="0" advTm="300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advClick="0" advTm="300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55714" y="631740"/>
            <a:ext cx="5411536" cy="2211091"/>
          </a:xfrm>
          <a:prstGeom prst="rect">
            <a:avLst/>
          </a:prstGeom>
        </p:spPr>
        <p:txBody>
          <a:bodyPr anchor="b"/>
          <a:lstStyle>
            <a:lvl1pPr>
              <a:defRPr sz="4405"/>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7133093" y="1364384"/>
            <a:ext cx="8494169" cy="6734176"/>
          </a:xfrm>
          <a:prstGeom prst="rect">
            <a:avLst/>
          </a:prstGeom>
        </p:spPr>
        <p:txBody>
          <a:bodyPr/>
          <a:lstStyle>
            <a:lvl1pPr>
              <a:defRPr sz="4405"/>
            </a:lvl1pPr>
            <a:lvl2pPr>
              <a:defRPr sz="3855"/>
            </a:lvl2pPr>
            <a:lvl3pPr>
              <a:defRPr sz="3305"/>
            </a:lvl3pPr>
            <a:lvl4pPr>
              <a:defRPr sz="2750"/>
            </a:lvl4pPr>
            <a:lvl5pPr>
              <a:defRPr sz="2750"/>
            </a:lvl5pPr>
            <a:lvl6pPr>
              <a:defRPr sz="2750"/>
            </a:lvl6pPr>
            <a:lvl7pPr>
              <a:defRPr sz="2750"/>
            </a:lvl7pPr>
            <a:lvl8pPr>
              <a:defRPr sz="2750"/>
            </a:lvl8pPr>
            <a:lvl9pPr>
              <a:defRPr sz="275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1155714" y="2842832"/>
            <a:ext cx="5411536" cy="5266697"/>
          </a:xfrm>
          <a:prstGeom prst="rect">
            <a:avLst/>
          </a:prstGeom>
        </p:spPr>
        <p:txBody>
          <a:bodyPr/>
          <a:lstStyle>
            <a:lvl1pPr marL="0" indent="0">
              <a:buNone/>
              <a:defRPr sz="2200"/>
            </a:lvl1pPr>
            <a:lvl2pPr marL="629285" indent="0">
              <a:buNone/>
              <a:defRPr sz="1925"/>
            </a:lvl2pPr>
            <a:lvl3pPr marL="1258570" indent="0">
              <a:buNone/>
              <a:defRPr sz="1650"/>
            </a:lvl3pPr>
            <a:lvl4pPr marL="1887855" indent="0">
              <a:buNone/>
              <a:defRPr sz="1375"/>
            </a:lvl4pPr>
            <a:lvl5pPr marL="2516505" indent="0">
              <a:buNone/>
              <a:defRPr sz="1375"/>
            </a:lvl5pPr>
            <a:lvl6pPr marL="3145790" indent="0">
              <a:buNone/>
              <a:defRPr sz="1375"/>
            </a:lvl6pPr>
            <a:lvl7pPr marL="3775075" indent="0">
              <a:buNone/>
              <a:defRPr sz="1375"/>
            </a:lvl7pPr>
            <a:lvl8pPr marL="4404360" indent="0">
              <a:buNone/>
              <a:defRPr sz="1375"/>
            </a:lvl8pPr>
            <a:lvl9pPr marL="5033645" indent="0">
              <a:buNone/>
              <a:defRPr sz="1375"/>
            </a:lvl9pPr>
          </a:lstStyle>
          <a:p>
            <a:pPr lvl="0"/>
            <a:r>
              <a:rPr lang="zh-CN" altLang="en-US" smtClean="0"/>
              <a:t>单击此处编辑母版文本样式</a:t>
            </a:r>
            <a:endParaRPr lang="zh-CN" altLang="en-US" smtClean="0"/>
          </a:p>
        </p:txBody>
      </p:sp>
    </p:spTree>
  </p:cSld>
  <p:clrMapOvr>
    <a:masterClrMapping/>
  </p:clrMapOvr>
  <p:transition advClick="0" advTm="300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55714" y="631740"/>
            <a:ext cx="5732345" cy="2211091"/>
          </a:xfrm>
          <a:prstGeom prst="rect">
            <a:avLst/>
          </a:prstGeom>
        </p:spPr>
        <p:txBody>
          <a:bodyPr anchor="b"/>
          <a:lstStyle>
            <a:lvl1pPr>
              <a:defRPr sz="4405"/>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7133093" y="631742"/>
            <a:ext cx="8494169" cy="7466820"/>
          </a:xfrm>
          <a:prstGeom prst="rect">
            <a:avLst/>
          </a:prstGeom>
        </p:spPr>
        <p:txBody>
          <a:bodyPr/>
          <a:lstStyle>
            <a:lvl1pPr marL="0" indent="0">
              <a:buNone/>
              <a:defRPr sz="4405"/>
            </a:lvl1pPr>
            <a:lvl2pPr marL="629285" indent="0">
              <a:buNone/>
              <a:defRPr sz="3855"/>
            </a:lvl2pPr>
            <a:lvl3pPr marL="1258570" indent="0">
              <a:buNone/>
              <a:defRPr sz="3305"/>
            </a:lvl3pPr>
            <a:lvl4pPr marL="1887855" indent="0">
              <a:buNone/>
              <a:defRPr sz="2750"/>
            </a:lvl4pPr>
            <a:lvl5pPr marL="2516505" indent="0">
              <a:buNone/>
              <a:defRPr sz="2750"/>
            </a:lvl5pPr>
            <a:lvl6pPr marL="3145790" indent="0">
              <a:buNone/>
              <a:defRPr sz="2750"/>
            </a:lvl6pPr>
            <a:lvl7pPr marL="3775075" indent="0">
              <a:buNone/>
              <a:defRPr sz="2750"/>
            </a:lvl7pPr>
            <a:lvl8pPr marL="4404360" indent="0">
              <a:buNone/>
              <a:defRPr sz="2750"/>
            </a:lvl8pPr>
            <a:lvl9pPr marL="5033645" indent="0">
              <a:buNone/>
              <a:defRPr sz="2750"/>
            </a:lvl9pPr>
          </a:lstStyle>
          <a:p>
            <a:endParaRPr lang="zh-CN" altLang="en-US"/>
          </a:p>
        </p:txBody>
      </p:sp>
      <p:sp>
        <p:nvSpPr>
          <p:cNvPr id="4" name="文本占位符 3"/>
          <p:cNvSpPr>
            <a:spLocks noGrp="1"/>
          </p:cNvSpPr>
          <p:nvPr>
            <p:ph type="body" sz="half" idx="2"/>
          </p:nvPr>
        </p:nvSpPr>
        <p:spPr>
          <a:xfrm>
            <a:off x="1155714" y="2842832"/>
            <a:ext cx="5732345" cy="5266697"/>
          </a:xfrm>
          <a:prstGeom prst="rect">
            <a:avLst/>
          </a:prstGeom>
        </p:spPr>
        <p:txBody>
          <a:bodyPr/>
          <a:lstStyle>
            <a:lvl1pPr marL="0" indent="0">
              <a:buNone/>
              <a:defRPr sz="2750"/>
            </a:lvl1pPr>
            <a:lvl2pPr marL="629285" indent="0">
              <a:buNone/>
              <a:defRPr sz="2475"/>
            </a:lvl2pPr>
            <a:lvl3pPr marL="1258570" indent="0">
              <a:buNone/>
              <a:defRPr sz="2200"/>
            </a:lvl3pPr>
            <a:lvl4pPr marL="1887855" indent="0">
              <a:buNone/>
              <a:defRPr sz="1925"/>
            </a:lvl4pPr>
            <a:lvl5pPr marL="2516505" indent="0">
              <a:buNone/>
              <a:defRPr sz="1925"/>
            </a:lvl5pPr>
            <a:lvl6pPr marL="3145790" indent="0">
              <a:buNone/>
              <a:defRPr sz="1925"/>
            </a:lvl6pPr>
            <a:lvl7pPr marL="3775075" indent="0">
              <a:buNone/>
              <a:defRPr sz="1925"/>
            </a:lvl7pPr>
            <a:lvl8pPr marL="4404360" indent="0">
              <a:buNone/>
              <a:defRPr sz="1925"/>
            </a:lvl8pPr>
            <a:lvl9pPr marL="5033645" indent="0">
              <a:buNone/>
              <a:defRPr sz="1925"/>
            </a:lvl9pPr>
          </a:lstStyle>
          <a:p>
            <a:pPr lvl="0"/>
            <a:r>
              <a:rPr lang="zh-CN" altLang="en-US" smtClean="0"/>
              <a:t>单击此处编辑母版文本样式</a:t>
            </a:r>
            <a:endParaRPr lang="zh-CN" altLang="en-US" smtClean="0"/>
          </a:p>
        </p:txBody>
      </p:sp>
    </p:spTree>
  </p:cSld>
  <p:clrMapOvr>
    <a:masterClrMapping/>
  </p:clrMapOvr>
  <p:transition advClick="0" advTm="3000">
    <p:random/>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图片 1031" descr="背景2"/>
          <p:cNvPicPr>
            <a:picLocks noChangeAspect="1"/>
          </p:cNvPicPr>
          <p:nvPr userDrawn="1"/>
        </p:nvPicPr>
        <p:blipFill>
          <a:blip r:embed="rId13" cstate="print"/>
          <a:stretch>
            <a:fillRect/>
          </a:stretch>
        </p:blipFill>
        <p:spPr>
          <a:xfrm>
            <a:off x="0" y="0"/>
            <a:ext cx="16776700" cy="94742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Click="0" advTm="3000">
    <p:random/>
  </p:transition>
  <p:hf sldNum="0" hdr="0"/>
  <p:txStyles>
    <p:titleStyle>
      <a:lvl1pPr marL="0" lvl="0" indent="0" algn="ctr" defTabSz="1500505" eaLnBrk="1" fontAlgn="base" latinLnBrk="0" hangingPunct="1">
        <a:lnSpc>
          <a:spcPct val="100000"/>
        </a:lnSpc>
        <a:spcBef>
          <a:spcPct val="0"/>
        </a:spcBef>
        <a:spcAft>
          <a:spcPct val="0"/>
        </a:spcAft>
        <a:buClr>
          <a:srgbClr val="000000"/>
        </a:buClr>
        <a:buNone/>
        <a:defRPr sz="7200" b="0" i="0" u="none" kern="1200" baseline="0">
          <a:solidFill>
            <a:schemeClr val="tx2"/>
          </a:solidFill>
          <a:latin typeface="+mj-lt"/>
          <a:ea typeface="+mj-ea"/>
          <a:cs typeface="+mj-cs"/>
        </a:defRPr>
      </a:lvl1pPr>
    </p:titleStyle>
    <p:bodyStyle>
      <a:lvl1pPr marL="561975" lvl="0" indent="-561975" algn="l" defTabSz="1500505" eaLnBrk="1" fontAlgn="base" latinLnBrk="0" hangingPunct="1">
        <a:lnSpc>
          <a:spcPct val="100000"/>
        </a:lnSpc>
        <a:spcBef>
          <a:spcPct val="20000"/>
        </a:spcBef>
        <a:spcAft>
          <a:spcPct val="0"/>
        </a:spcAft>
        <a:buChar char="•"/>
        <a:defRPr sz="5200" b="0" i="0" u="none" kern="1200" baseline="0">
          <a:solidFill>
            <a:schemeClr val="tx1"/>
          </a:solidFill>
          <a:latin typeface="+mn-lt"/>
          <a:ea typeface="+mn-ea"/>
          <a:cs typeface="+mn-cs"/>
        </a:defRPr>
      </a:lvl1pPr>
      <a:lvl2pPr marL="1219200" lvl="1" indent="-469900" algn="l" defTabSz="1500505" eaLnBrk="1" fontAlgn="base" latinLnBrk="0" hangingPunct="1">
        <a:lnSpc>
          <a:spcPct val="100000"/>
        </a:lnSpc>
        <a:spcBef>
          <a:spcPct val="20000"/>
        </a:spcBef>
        <a:spcAft>
          <a:spcPct val="0"/>
        </a:spcAft>
        <a:buChar char="–"/>
        <a:defRPr sz="4600" b="0" i="0" u="none" kern="1200" baseline="0">
          <a:solidFill>
            <a:schemeClr val="tx1"/>
          </a:solidFill>
          <a:latin typeface="+mn-lt"/>
          <a:ea typeface="+mn-ea"/>
          <a:cs typeface="+mn-cs"/>
        </a:defRPr>
      </a:lvl2pPr>
      <a:lvl3pPr marL="1875155" lvl="2" indent="-374650" algn="l" defTabSz="1500505" eaLnBrk="1" fontAlgn="base" latinLnBrk="0" hangingPunct="1">
        <a:lnSpc>
          <a:spcPct val="100000"/>
        </a:lnSpc>
        <a:spcBef>
          <a:spcPct val="20000"/>
        </a:spcBef>
        <a:spcAft>
          <a:spcPct val="0"/>
        </a:spcAft>
        <a:buChar char="•"/>
        <a:defRPr sz="3900" b="0" i="0" u="none" kern="1200" baseline="0">
          <a:solidFill>
            <a:schemeClr val="tx1"/>
          </a:solidFill>
          <a:latin typeface="+mn-lt"/>
          <a:ea typeface="+mn-ea"/>
          <a:cs typeface="+mn-cs"/>
        </a:defRPr>
      </a:lvl3pPr>
      <a:lvl4pPr marL="2625725" lvl="3" indent="-37592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4pPr>
      <a:lvl5pPr marL="3375025" lvl="4" indent="-37465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5pPr>
      <a:lvl6pPr marL="2514600" lvl="5"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6pPr>
      <a:lvl7pPr marL="2971800" lvl="6"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7pPr>
      <a:lvl8pPr marL="3429000" lvl="7"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8pPr>
      <a:lvl9pPr marL="3886200" lvl="8"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12.xml"/><Relationship Id="rId4" Type="http://schemas.openxmlformats.org/officeDocument/2006/relationships/image" Target="../media/image37.png"/><Relationship Id="rId3" Type="http://schemas.openxmlformats.org/officeDocument/2006/relationships/image" Target="../media/image15.png"/><Relationship Id="rId2" Type="http://schemas.openxmlformats.org/officeDocument/2006/relationships/image" Target="../media/image30.png"/><Relationship Id="rId1" Type="http://schemas.openxmlformats.org/officeDocument/2006/relationships/image" Target="../media/image26.pn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image" Target="../media/image40.png"/><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15.pn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image" Target="../media/image43.png"/><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15.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2.xml"/><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image" Target="../media/image48.png"/><Relationship Id="rId1" Type="http://schemas.openxmlformats.org/officeDocument/2006/relationships/image" Target="../media/image47.png"/></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image" Target="../media/image51.png"/><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image" Target="../media/image47.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2.xml"/><Relationship Id="rId3" Type="http://schemas.openxmlformats.org/officeDocument/2006/relationships/image" Target="../media/image49.png"/><Relationship Id="rId2" Type="http://schemas.openxmlformats.org/officeDocument/2006/relationships/image" Target="../media/image52.png"/><Relationship Id="rId1" Type="http://schemas.openxmlformats.org/officeDocument/2006/relationships/image" Target="../media/image47.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2.xml"/><Relationship Id="rId2" Type="http://schemas.openxmlformats.org/officeDocument/2006/relationships/image" Target="../media/image53.png"/><Relationship Id="rId1" Type="http://schemas.openxmlformats.org/officeDocument/2006/relationships/image" Target="../media/image12.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2.xml"/><Relationship Id="rId3" Type="http://schemas.openxmlformats.org/officeDocument/2006/relationships/image" Target="../media/image37.png"/><Relationship Id="rId2" Type="http://schemas.openxmlformats.org/officeDocument/2006/relationships/image" Target="../media/image54.png"/><Relationship Id="rId1" Type="http://schemas.openxmlformats.org/officeDocument/2006/relationships/image" Target="../media/image12.pn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2.xml"/><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2.xml"/><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2.xml"/><Relationship Id="rId2" Type="http://schemas.openxmlformats.org/officeDocument/2006/relationships/image" Target="../media/image57.png"/><Relationship Id="rId1" Type="http://schemas.openxmlformats.org/officeDocument/2006/relationships/image" Target="../media/image12.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2.xml"/><Relationship Id="rId2" Type="http://schemas.openxmlformats.org/officeDocument/2006/relationships/image" Target="../media/image58.png"/><Relationship Id="rId1" Type="http://schemas.openxmlformats.org/officeDocument/2006/relationships/image" Target="../media/image12.pn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2.xml"/><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image" Target="../media/image12.pn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2.xml"/><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image" Target="../media/image12.png"/></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2.xml"/><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image" Target="../media/image12.pn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2.xml"/><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image" Target="../media/image12.png"/></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2.xml"/><Relationship Id="rId3" Type="http://schemas.openxmlformats.org/officeDocument/2006/relationships/image" Target="../media/image55.png"/><Relationship Id="rId2" Type="http://schemas.openxmlformats.org/officeDocument/2006/relationships/image" Target="../media/image68.png"/><Relationship Id="rId1" Type="http://schemas.openxmlformats.org/officeDocument/2006/relationships/image" Target="../media/image67.png"/></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4.xml.rels><?xml version='1.0' encoding='UTF-8' standalone='yes'?>
<Relationships xmlns="http://schemas.openxmlformats.org/package/2006/relationships"><Relationship Id="rId9" Type="http://schemas.openxmlformats.org/officeDocument/2006/relationships/notesSlide" Target="../notesSlides/notesSlide4.xml"/><Relationship Id="rId8" Type="http://schemas.openxmlformats.org/officeDocument/2006/relationships/slideLayout" Target="../slideLayouts/slideLayout2.xml"/><Relationship Id="rId7" Type="http://schemas.openxmlformats.org/officeDocument/2006/relationships/image" Target="../media/image21.png"/><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15.png"/></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15.pn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image" Target="../media/image32.png"/><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15.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image" Target="../media/image34.png"/><Relationship Id="rId3"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image" Target="../media/image15.pn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image" Target="../media/image36.png"/><Relationship Id="rId3"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9" name="图片 2068" descr="2"/>
          <p:cNvPicPr>
            <a:picLocks noChangeAspect="1"/>
          </p:cNvPicPr>
          <p:nvPr/>
        </p:nvPicPr>
        <p:blipFill>
          <a:blip r:embed="rId1" cstate="print"/>
          <a:stretch>
            <a:fillRect/>
          </a:stretch>
        </p:blipFill>
        <p:spPr>
          <a:xfrm>
            <a:off x="1331913" y="965200"/>
            <a:ext cx="13465175" cy="8434388"/>
          </a:xfrm>
          <a:prstGeom prst="rect">
            <a:avLst/>
          </a:prstGeom>
          <a:noFill/>
          <a:ln w="9525">
            <a:noFill/>
          </a:ln>
        </p:spPr>
      </p:pic>
      <p:pic>
        <p:nvPicPr>
          <p:cNvPr id="2071" name="图片 2070" descr="4"/>
          <p:cNvPicPr>
            <a:picLocks noChangeAspect="1"/>
          </p:cNvPicPr>
          <p:nvPr/>
        </p:nvPicPr>
        <p:blipFill>
          <a:blip r:embed="rId2" cstate="print"/>
          <a:stretch>
            <a:fillRect/>
          </a:stretch>
        </p:blipFill>
        <p:spPr>
          <a:xfrm>
            <a:off x="0" y="4579938"/>
            <a:ext cx="16778288" cy="4895850"/>
          </a:xfrm>
          <a:prstGeom prst="rect">
            <a:avLst/>
          </a:prstGeom>
          <a:noFill/>
          <a:ln w="9525">
            <a:noFill/>
          </a:ln>
        </p:spPr>
      </p:pic>
      <p:sp>
        <p:nvSpPr>
          <p:cNvPr id="2056" name="文本框 2055"/>
          <p:cNvSpPr txBox="1"/>
          <p:nvPr/>
        </p:nvSpPr>
        <p:spPr>
          <a:xfrm>
            <a:off x="4645025" y="1641475"/>
            <a:ext cx="9577388" cy="1235075"/>
          </a:xfrm>
          <a:prstGeom prst="rect">
            <a:avLst/>
          </a:prstGeom>
          <a:noFill/>
          <a:ln w="9525">
            <a:noFill/>
          </a:ln>
        </p:spPr>
        <p:txBody>
          <a:bodyPr>
            <a:spAutoFit/>
          </a:bodyPr>
          <a:lstStyle/>
          <a:p>
            <a:pPr lvl="0" defTabSz="1500505">
              <a:spcBef>
                <a:spcPct val="50000"/>
              </a:spcBef>
            </a:pPr>
            <a:r>
              <a:rPr lang="zh-CN" altLang="en-US" sz="7200" b="1" dirty="0">
                <a:solidFill>
                  <a:srgbClr val="FF0066"/>
                </a:solidFill>
                <a:latin typeface="黑体" panose="02010609060101010101" pitchFamily="2" charset="-122"/>
                <a:ea typeface="黑体" panose="02010609060101010101" pitchFamily="2" charset="-122"/>
              </a:rPr>
              <a:t>快乐童年成长</a:t>
            </a:r>
            <a:r>
              <a:rPr lang="en-US" altLang="zh-CN" sz="7500" b="1">
                <a:solidFill>
                  <a:srgbClr val="FF0066"/>
                </a:solidFill>
                <a:latin typeface="黑体" panose="02010609060101010101" pitchFamily="2" charset="-122"/>
                <a:ea typeface="黑体" panose="02010609060101010101" pitchFamily="2" charset="-122"/>
              </a:rPr>
              <a:t>PPT</a:t>
            </a:r>
            <a:endParaRPr lang="en-US" altLang="zh-CN" sz="7200" b="1">
              <a:solidFill>
                <a:srgbClr val="FF0066"/>
              </a:solidFill>
              <a:latin typeface="黑体" panose="02010609060101010101" pitchFamily="2" charset="-122"/>
              <a:ea typeface="黑体" panose="02010609060101010101" pitchFamily="2" charset="-122"/>
            </a:endParaRPr>
          </a:p>
        </p:txBody>
      </p:sp>
      <p:sp>
        <p:nvSpPr>
          <p:cNvPr id="2055" name="文本框 2054"/>
          <p:cNvSpPr txBox="1"/>
          <p:nvPr/>
        </p:nvSpPr>
        <p:spPr>
          <a:xfrm>
            <a:off x="4718050" y="2938463"/>
            <a:ext cx="7127875" cy="579437"/>
          </a:xfrm>
          <a:prstGeom prst="rect">
            <a:avLst/>
          </a:prstGeom>
          <a:noFill/>
          <a:ln w="9525">
            <a:noFill/>
          </a:ln>
        </p:spPr>
        <p:txBody>
          <a:bodyPr>
            <a:spAutoFit/>
          </a:bodyPr>
          <a:lstStyle/>
          <a:p>
            <a:pPr lvl="0" defTabSz="1500505">
              <a:spcBef>
                <a:spcPct val="50000"/>
              </a:spcBef>
            </a:pPr>
            <a:r>
              <a:rPr lang="zh-CN" altLang="en-US" sz="3200" dirty="0">
                <a:latin typeface="黑体" panose="02010609060101010101" pitchFamily="2" charset="-122"/>
                <a:ea typeface="黑体" panose="02010609060101010101" pitchFamily="2" charset="-122"/>
              </a:rPr>
              <a:t>儿童</a:t>
            </a:r>
            <a:r>
              <a:rPr lang="en-US" altLang="zh-CN" sz="3200" dirty="0">
                <a:latin typeface="黑体" panose="02010609060101010101" pitchFamily="2" charset="-122"/>
                <a:ea typeface="黑体" panose="02010609060101010101" pitchFamily="2" charset="-122"/>
              </a:rPr>
              <a:t>/</a:t>
            </a:r>
            <a:r>
              <a:rPr lang="zh-CN" altLang="en-US" sz="3200" dirty="0">
                <a:latin typeface="黑体" panose="02010609060101010101" pitchFamily="2" charset="-122"/>
                <a:ea typeface="黑体" panose="02010609060101010101" pitchFamily="2" charset="-122"/>
              </a:rPr>
              <a:t>卡通</a:t>
            </a:r>
            <a:r>
              <a:rPr lang="en-US" altLang="zh-CN" sz="3200" dirty="0">
                <a:latin typeface="黑体" panose="02010609060101010101" pitchFamily="2" charset="-122"/>
                <a:ea typeface="黑体" panose="02010609060101010101" pitchFamily="2" charset="-122"/>
              </a:rPr>
              <a:t>/</a:t>
            </a:r>
            <a:r>
              <a:rPr lang="zh-CN" altLang="en-US" sz="3200" dirty="0">
                <a:latin typeface="黑体" panose="02010609060101010101" pitchFamily="2" charset="-122"/>
                <a:ea typeface="黑体" panose="02010609060101010101" pitchFamily="2" charset="-122"/>
              </a:rPr>
              <a:t>幼儿园</a:t>
            </a:r>
            <a:r>
              <a:rPr lang="en-US" altLang="zh-CN" sz="3200" dirty="0">
                <a:latin typeface="黑体" panose="02010609060101010101" pitchFamily="2" charset="-122"/>
                <a:ea typeface="黑体" panose="02010609060101010101" pitchFamily="2" charset="-122"/>
              </a:rPr>
              <a:t>/</a:t>
            </a:r>
            <a:r>
              <a:rPr lang="zh-CN" altLang="en-US" sz="3200" dirty="0">
                <a:latin typeface="黑体" panose="02010609060101010101" pitchFamily="2" charset="-122"/>
                <a:ea typeface="黑体" panose="02010609060101010101" pitchFamily="2" charset="-122"/>
              </a:rPr>
              <a:t>小学</a:t>
            </a:r>
            <a:r>
              <a:rPr lang="en-US" altLang="zh-CN" sz="3200" dirty="0">
                <a:latin typeface="黑体" panose="02010609060101010101" pitchFamily="2" charset="-122"/>
                <a:ea typeface="黑体" panose="02010609060101010101" pitchFamily="2" charset="-122"/>
              </a:rPr>
              <a:t>/</a:t>
            </a:r>
            <a:r>
              <a:rPr lang="zh-CN" altLang="en-US" sz="3200" dirty="0">
                <a:latin typeface="黑体" panose="02010609060101010101" pitchFamily="2" charset="-122"/>
                <a:ea typeface="黑体" panose="02010609060101010101" pitchFamily="2" charset="-122"/>
              </a:rPr>
              <a:t>课件</a:t>
            </a:r>
            <a:r>
              <a:rPr lang="en-US" altLang="zh-CN" sz="3200" dirty="0">
                <a:latin typeface="黑体" panose="02010609060101010101" pitchFamily="2" charset="-122"/>
                <a:ea typeface="黑体" panose="02010609060101010101" pitchFamily="2" charset="-122"/>
              </a:rPr>
              <a:t>/PPT</a:t>
            </a:r>
            <a:r>
              <a:rPr lang="zh-CN" altLang="en-US" sz="3200" dirty="0">
                <a:latin typeface="黑体" panose="02010609060101010101" pitchFamily="2" charset="-122"/>
                <a:ea typeface="黑体" panose="02010609060101010101" pitchFamily="2" charset="-122"/>
              </a:rPr>
              <a:t>模板</a:t>
            </a:r>
            <a:endParaRPr lang="zh-CN" altLang="en-US" sz="3200" dirty="0">
              <a:latin typeface="黑体" panose="02010609060101010101" pitchFamily="2" charset="-122"/>
              <a:ea typeface="黑体" panose="02010609060101010101" pitchFamily="2" charset="-122"/>
            </a:endParaRPr>
          </a:p>
        </p:txBody>
      </p:sp>
      <p:pic>
        <p:nvPicPr>
          <p:cNvPr id="2070" name="图片 2069" descr="3"/>
          <p:cNvPicPr>
            <a:picLocks noChangeAspect="1"/>
          </p:cNvPicPr>
          <p:nvPr/>
        </p:nvPicPr>
        <p:blipFill>
          <a:blip r:embed="rId3" cstate="print"/>
          <a:stretch>
            <a:fillRect/>
          </a:stretch>
        </p:blipFill>
        <p:spPr>
          <a:xfrm>
            <a:off x="2052638" y="4089400"/>
            <a:ext cx="12749212" cy="4897438"/>
          </a:xfrm>
          <a:prstGeom prst="rect">
            <a:avLst/>
          </a:prstGeom>
          <a:noFill/>
          <a:ln w="9525">
            <a:noFill/>
          </a:ln>
        </p:spPr>
      </p:pic>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71"/>
                                        </p:tgtEl>
                                        <p:attrNameLst>
                                          <p:attrName>style.visibility</p:attrName>
                                        </p:attrNameLst>
                                      </p:cBhvr>
                                      <p:to>
                                        <p:strVal val="visible"/>
                                      </p:to>
                                    </p:set>
                                    <p:animEffect transition="in" filter="fade">
                                      <p:cBhvr>
                                        <p:cTn id="7" dur="1000"/>
                                        <p:tgtEl>
                                          <p:spTgt spid="2071"/>
                                        </p:tgtEl>
                                      </p:cBhvr>
                                    </p:animEffect>
                                    <p:anim calcmode="lin" valueType="num">
                                      <p:cBhvr>
                                        <p:cTn id="8" dur="1000" fill="hold"/>
                                        <p:tgtEl>
                                          <p:spTgt spid="2071"/>
                                        </p:tgtEl>
                                        <p:attrNameLst>
                                          <p:attrName>ppt_x</p:attrName>
                                        </p:attrNameLst>
                                      </p:cBhvr>
                                      <p:tavLst>
                                        <p:tav tm="0">
                                          <p:val>
                                            <p:strVal val="#ppt_x"/>
                                          </p:val>
                                        </p:tav>
                                        <p:tav tm="100000">
                                          <p:val>
                                            <p:strVal val="#ppt_x"/>
                                          </p:val>
                                        </p:tav>
                                      </p:tavLst>
                                    </p:anim>
                                    <p:anim calcmode="lin" valueType="num">
                                      <p:cBhvr>
                                        <p:cTn id="9" dur="1000" fill="hold"/>
                                        <p:tgtEl>
                                          <p:spTgt spid="207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2070"/>
                                        </p:tgtEl>
                                        <p:attrNameLst>
                                          <p:attrName>style.visibility</p:attrName>
                                        </p:attrNameLst>
                                      </p:cBhvr>
                                      <p:to>
                                        <p:strVal val="visible"/>
                                      </p:to>
                                    </p:set>
                                    <p:animEffect transition="in" filter="fade">
                                      <p:cBhvr>
                                        <p:cTn id="13" dur="1000"/>
                                        <p:tgtEl>
                                          <p:spTgt spid="2070"/>
                                        </p:tgtEl>
                                      </p:cBhvr>
                                    </p:animEffect>
                                    <p:anim calcmode="lin" valueType="num">
                                      <p:cBhvr>
                                        <p:cTn id="14" dur="1000" fill="hold"/>
                                        <p:tgtEl>
                                          <p:spTgt spid="2070"/>
                                        </p:tgtEl>
                                        <p:attrNameLst>
                                          <p:attrName>ppt_x</p:attrName>
                                        </p:attrNameLst>
                                      </p:cBhvr>
                                      <p:tavLst>
                                        <p:tav tm="0">
                                          <p:val>
                                            <p:strVal val="#ppt_x"/>
                                          </p:val>
                                        </p:tav>
                                        <p:tav tm="100000">
                                          <p:val>
                                            <p:strVal val="#ppt_x"/>
                                          </p:val>
                                        </p:tav>
                                      </p:tavLst>
                                    </p:anim>
                                    <p:anim calcmode="lin" valueType="num">
                                      <p:cBhvr>
                                        <p:cTn id="15" dur="1000" fill="hold"/>
                                        <p:tgtEl>
                                          <p:spTgt spid="207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2056"/>
                                        </p:tgtEl>
                                        <p:attrNameLst>
                                          <p:attrName>style.visibility</p:attrName>
                                        </p:attrNameLst>
                                      </p:cBhvr>
                                      <p:to>
                                        <p:strVal val="visible"/>
                                      </p:to>
                                    </p:set>
                                    <p:anim calcmode="discrete" valueType="clr">
                                      <p:cBhvr override="childStyle">
                                        <p:cTn id="19" dur="500"/>
                                        <p:tgtEl>
                                          <p:spTgt spid="2056"/>
                                        </p:tgtEl>
                                        <p:attrNameLst>
                                          <p:attrName>style.color</p:attrName>
                                        </p:attrNameLst>
                                      </p:cBhvr>
                                      <p:tavLst>
                                        <p:tav tm="0">
                                          <p:val>
                                            <p:clrVal>
                                              <a:schemeClr val="accent2"/>
                                            </p:clrVal>
                                          </p:val>
                                        </p:tav>
                                        <p:tav tm="50000">
                                          <p:val>
                                            <p:clrVal>
                                              <a:schemeClr val="hlink"/>
                                            </p:clrVal>
                                          </p:val>
                                        </p:tav>
                                      </p:tavLst>
                                    </p:anim>
                                    <p:anim calcmode="discrete" valueType="clr">
                                      <p:cBhvr>
                                        <p:cTn id="20" dur="500"/>
                                        <p:tgtEl>
                                          <p:spTgt spid="2056"/>
                                        </p:tgtEl>
                                        <p:attrNameLst>
                                          <p:attrName>fillcolor</p:attrName>
                                        </p:attrNameLst>
                                      </p:cBhvr>
                                      <p:tavLst>
                                        <p:tav tm="0">
                                          <p:val>
                                            <p:clrVal>
                                              <a:schemeClr val="accent2"/>
                                            </p:clrVal>
                                          </p:val>
                                        </p:tav>
                                        <p:tav tm="50000">
                                          <p:val>
                                            <p:clrVal>
                                              <a:schemeClr val="hlink"/>
                                            </p:clrVal>
                                          </p:val>
                                        </p:tav>
                                      </p:tavLst>
                                    </p:anim>
                                    <p:set>
                                      <p:cBhvr>
                                        <p:cTn id="21" dur="500"/>
                                        <p:tgtEl>
                                          <p:spTgt spid="2056"/>
                                        </p:tgtEl>
                                        <p:attrNameLst>
                                          <p:attrName>fill.type</p:attrName>
                                        </p:attrNameLst>
                                      </p:cBhvr>
                                      <p:to>
                                        <p:strVal val="solid"/>
                                      </p:to>
                                    </p:set>
                                  </p:childTnLst>
                                </p:cTn>
                              </p:par>
                            </p:childTnLst>
                          </p:cTn>
                        </p:par>
                        <p:par>
                          <p:cTn id="22" fill="hold">
                            <p:stCondLst>
                              <p:cond delay="350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2055"/>
                                        </p:tgtEl>
                                        <p:attrNameLst>
                                          <p:attrName>style.visibility</p:attrName>
                                        </p:attrNameLst>
                                      </p:cBhvr>
                                      <p:to>
                                        <p:strVal val="visible"/>
                                      </p:to>
                                    </p:set>
                                    <p:anim calcmode="discrete" valueType="clr">
                                      <p:cBhvr override="childStyle">
                                        <p:cTn id="25" dur="80"/>
                                        <p:tgtEl>
                                          <p:spTgt spid="2055"/>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2055"/>
                                        </p:tgtEl>
                                        <p:attrNameLst>
                                          <p:attrName>fillcolor</p:attrName>
                                        </p:attrNameLst>
                                      </p:cBhvr>
                                      <p:tavLst>
                                        <p:tav tm="0">
                                          <p:val>
                                            <p:clrVal>
                                              <a:schemeClr val="accent2"/>
                                            </p:clrVal>
                                          </p:val>
                                        </p:tav>
                                        <p:tav tm="50000">
                                          <p:val>
                                            <p:clrVal>
                                              <a:schemeClr val="hlink"/>
                                            </p:clrVal>
                                          </p:val>
                                        </p:tav>
                                      </p:tavLst>
                                    </p:anim>
                                    <p:set>
                                      <p:cBhvr>
                                        <p:cTn id="27" dur="80"/>
                                        <p:tgtEl>
                                          <p:spTgt spid="205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p:bldP spid="205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4" name="图片 41993" descr="1-26"/>
          <p:cNvPicPr>
            <a:picLocks noChangeAspect="1"/>
          </p:cNvPicPr>
          <p:nvPr/>
        </p:nvPicPr>
        <p:blipFill>
          <a:blip r:embed="rId1" cstate="print"/>
          <a:stretch>
            <a:fillRect/>
          </a:stretch>
        </p:blipFill>
        <p:spPr>
          <a:xfrm>
            <a:off x="0" y="2865438"/>
            <a:ext cx="6516688" cy="4876800"/>
          </a:xfrm>
          <a:prstGeom prst="rect">
            <a:avLst/>
          </a:prstGeom>
          <a:noFill/>
          <a:ln w="9525">
            <a:noFill/>
          </a:ln>
        </p:spPr>
      </p:pic>
      <p:pic>
        <p:nvPicPr>
          <p:cNvPr id="41993" name="图片 41992" descr="1-31"/>
          <p:cNvPicPr>
            <a:picLocks noChangeAspect="1"/>
          </p:cNvPicPr>
          <p:nvPr/>
        </p:nvPicPr>
        <p:blipFill>
          <a:blip r:embed="rId2" cstate="print"/>
          <a:stretch>
            <a:fillRect/>
          </a:stretch>
        </p:blipFill>
        <p:spPr>
          <a:xfrm>
            <a:off x="2700338" y="346075"/>
            <a:ext cx="10514012" cy="8570913"/>
          </a:xfrm>
          <a:prstGeom prst="rect">
            <a:avLst/>
          </a:prstGeom>
          <a:noFill/>
          <a:ln w="9525">
            <a:noFill/>
          </a:ln>
        </p:spPr>
      </p:pic>
      <p:pic>
        <p:nvPicPr>
          <p:cNvPr id="41992" name="图片 41991" descr="1-17"/>
          <p:cNvPicPr>
            <a:picLocks noChangeAspect="1"/>
          </p:cNvPicPr>
          <p:nvPr/>
        </p:nvPicPr>
        <p:blipFill>
          <a:blip r:embed="rId3" cstate="print"/>
          <a:stretch>
            <a:fillRect/>
          </a:stretch>
        </p:blipFill>
        <p:spPr>
          <a:xfrm>
            <a:off x="-107950" y="5622925"/>
            <a:ext cx="16886238" cy="3852863"/>
          </a:xfrm>
          <a:prstGeom prst="rect">
            <a:avLst/>
          </a:prstGeom>
          <a:noFill/>
          <a:ln w="9525">
            <a:noFill/>
          </a:ln>
        </p:spPr>
      </p:pic>
      <p:pic>
        <p:nvPicPr>
          <p:cNvPr id="41995" name="图片 41994" descr="1-37"/>
          <p:cNvPicPr>
            <a:picLocks noChangeAspect="1"/>
          </p:cNvPicPr>
          <p:nvPr/>
        </p:nvPicPr>
        <p:blipFill>
          <a:blip r:embed="rId4" cstate="print"/>
          <a:stretch>
            <a:fillRect/>
          </a:stretch>
        </p:blipFill>
        <p:spPr>
          <a:xfrm>
            <a:off x="11485563" y="2578100"/>
            <a:ext cx="5608637" cy="6278563"/>
          </a:xfrm>
          <a:prstGeom prst="rect">
            <a:avLst/>
          </a:prstGeom>
          <a:noFill/>
          <a:ln w="9525">
            <a:noFill/>
          </a:ln>
        </p:spPr>
      </p:pic>
    </p:spTree>
  </p:cSld>
  <p:clrMapOvr>
    <a:masterClrMapping/>
  </p:clrMapOvr>
  <p:transition advClick="0" advTm="3000">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图片 40963" descr="1-17"/>
          <p:cNvPicPr>
            <a:picLocks noChangeAspect="1"/>
          </p:cNvPicPr>
          <p:nvPr/>
        </p:nvPicPr>
        <p:blipFill>
          <a:blip r:embed="rId1" cstate="print"/>
          <a:stretch>
            <a:fillRect/>
          </a:stretch>
        </p:blipFill>
        <p:spPr>
          <a:xfrm>
            <a:off x="-107950" y="5622925"/>
            <a:ext cx="16886238" cy="3852863"/>
          </a:xfrm>
          <a:prstGeom prst="rect">
            <a:avLst/>
          </a:prstGeom>
          <a:noFill/>
          <a:ln w="9525">
            <a:noFill/>
          </a:ln>
        </p:spPr>
      </p:pic>
      <p:pic>
        <p:nvPicPr>
          <p:cNvPr id="40965" name="图片 40964" descr="1-40"/>
          <p:cNvPicPr>
            <a:picLocks noChangeAspect="1"/>
          </p:cNvPicPr>
          <p:nvPr/>
        </p:nvPicPr>
        <p:blipFill>
          <a:blip r:embed="rId2" cstate="print"/>
          <a:stretch>
            <a:fillRect/>
          </a:stretch>
        </p:blipFill>
        <p:spPr>
          <a:xfrm>
            <a:off x="10909300" y="5794375"/>
            <a:ext cx="5003800" cy="3681413"/>
          </a:xfrm>
          <a:prstGeom prst="rect">
            <a:avLst/>
          </a:prstGeom>
          <a:noFill/>
          <a:ln w="9525">
            <a:noFill/>
          </a:ln>
        </p:spPr>
      </p:pic>
      <p:pic>
        <p:nvPicPr>
          <p:cNvPr id="40966" name="图片 40965" descr="1-38"/>
          <p:cNvPicPr>
            <a:picLocks noChangeAspect="1"/>
          </p:cNvPicPr>
          <p:nvPr/>
        </p:nvPicPr>
        <p:blipFill>
          <a:blip r:embed="rId3" cstate="print"/>
          <a:stretch>
            <a:fillRect/>
          </a:stretch>
        </p:blipFill>
        <p:spPr>
          <a:xfrm>
            <a:off x="-36512" y="-735012"/>
            <a:ext cx="4121150" cy="10191750"/>
          </a:xfrm>
          <a:prstGeom prst="rect">
            <a:avLst/>
          </a:prstGeom>
          <a:noFill/>
          <a:ln w="9525">
            <a:noFill/>
          </a:ln>
        </p:spPr>
      </p:pic>
      <p:pic>
        <p:nvPicPr>
          <p:cNvPr id="40967" name="图片 40966" descr="1-39"/>
          <p:cNvPicPr>
            <a:picLocks noChangeAspect="1"/>
          </p:cNvPicPr>
          <p:nvPr/>
        </p:nvPicPr>
        <p:blipFill>
          <a:blip r:embed="rId4" cstate="print"/>
          <a:stretch>
            <a:fillRect/>
          </a:stretch>
        </p:blipFill>
        <p:spPr>
          <a:xfrm>
            <a:off x="1692275" y="2217738"/>
            <a:ext cx="14708188" cy="4164012"/>
          </a:xfrm>
          <a:prstGeom prst="rect">
            <a:avLst/>
          </a:prstGeom>
          <a:noFill/>
          <a:ln w="9525">
            <a:noFill/>
          </a:ln>
        </p:spPr>
      </p:pic>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fade">
                                      <p:cBhvr>
                                        <p:cTn id="7" dur="1000"/>
                                        <p:tgtEl>
                                          <p:spTgt spid="40964"/>
                                        </p:tgtEl>
                                      </p:cBhvr>
                                    </p:animEffect>
                                    <p:anim calcmode="lin" valueType="num">
                                      <p:cBhvr>
                                        <p:cTn id="8" dur="1000" fill="hold"/>
                                        <p:tgtEl>
                                          <p:spTgt spid="40964"/>
                                        </p:tgtEl>
                                        <p:attrNameLst>
                                          <p:attrName>ppt_x</p:attrName>
                                        </p:attrNameLst>
                                      </p:cBhvr>
                                      <p:tavLst>
                                        <p:tav tm="0">
                                          <p:val>
                                            <p:strVal val="#ppt_x"/>
                                          </p:val>
                                        </p:tav>
                                        <p:tav tm="100000">
                                          <p:val>
                                            <p:strVal val="#ppt_x"/>
                                          </p:val>
                                        </p:tav>
                                      </p:tavLst>
                                    </p:anim>
                                    <p:anim calcmode="lin" valueType="num">
                                      <p:cBhvr>
                                        <p:cTn id="9" dur="1000" fill="hold"/>
                                        <p:tgtEl>
                                          <p:spTgt spid="4096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40966"/>
                                        </p:tgtEl>
                                        <p:attrNameLst>
                                          <p:attrName>style.visibility</p:attrName>
                                        </p:attrNameLst>
                                      </p:cBhvr>
                                      <p:to>
                                        <p:strVal val="visible"/>
                                      </p:to>
                                    </p:set>
                                    <p:anim calcmode="lin" valueType="num">
                                      <p:cBhvr additive="base">
                                        <p:cTn id="13" dur="500" fill="hold"/>
                                        <p:tgtEl>
                                          <p:spTgt spid="40966"/>
                                        </p:tgtEl>
                                        <p:attrNameLst>
                                          <p:attrName>ppt_x</p:attrName>
                                        </p:attrNameLst>
                                      </p:cBhvr>
                                      <p:tavLst>
                                        <p:tav tm="0">
                                          <p:val>
                                            <p:strVal val="0-#ppt_w/2"/>
                                          </p:val>
                                        </p:tav>
                                        <p:tav tm="100000">
                                          <p:val>
                                            <p:strVal val="#ppt_x"/>
                                          </p:val>
                                        </p:tav>
                                      </p:tavLst>
                                    </p:anim>
                                    <p:anim calcmode="lin" valueType="num">
                                      <p:cBhvr additive="base">
                                        <p:cTn id="14" dur="500" fill="hold"/>
                                        <p:tgtEl>
                                          <p:spTgt spid="40966"/>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16" presetClass="entr" presetSubtype="26" fill="hold" nodeType="afterEffect">
                                  <p:stCondLst>
                                    <p:cond delay="0"/>
                                  </p:stCondLst>
                                  <p:childTnLst>
                                    <p:set>
                                      <p:cBhvr>
                                        <p:cTn id="17" dur="1" fill="hold">
                                          <p:stCondLst>
                                            <p:cond delay="0"/>
                                          </p:stCondLst>
                                        </p:cTn>
                                        <p:tgtEl>
                                          <p:spTgt spid="40967"/>
                                        </p:tgtEl>
                                        <p:attrNameLst>
                                          <p:attrName>style.visibility</p:attrName>
                                        </p:attrNameLst>
                                      </p:cBhvr>
                                      <p:to>
                                        <p:strVal val="visible"/>
                                      </p:to>
                                    </p:set>
                                    <p:animEffect transition="in" filter="barn(inHorizontal)">
                                      <p:cBhvr>
                                        <p:cTn id="18" dur="500"/>
                                        <p:tgtEl>
                                          <p:spTgt spid="40967"/>
                                        </p:tgtEl>
                                      </p:cBhvr>
                                    </p:animEffect>
                                  </p:childTnLst>
                                </p:cTn>
                              </p:par>
                            </p:childTnLst>
                          </p:cTn>
                        </p:par>
                        <p:par>
                          <p:cTn id="19" fill="hold">
                            <p:stCondLst>
                              <p:cond delay="2000"/>
                            </p:stCondLst>
                            <p:childTnLst>
                              <p:par>
                                <p:cTn id="20" presetID="15" presetClass="entr" presetSubtype="0" fill="hold" nodeType="afterEffect">
                                  <p:stCondLst>
                                    <p:cond delay="0"/>
                                  </p:stCondLst>
                                  <p:childTnLst>
                                    <p:set>
                                      <p:cBhvr>
                                        <p:cTn id="21" dur="1" fill="hold">
                                          <p:stCondLst>
                                            <p:cond delay="0"/>
                                          </p:stCondLst>
                                        </p:cTn>
                                        <p:tgtEl>
                                          <p:spTgt spid="40965"/>
                                        </p:tgtEl>
                                        <p:attrNameLst>
                                          <p:attrName>style.visibility</p:attrName>
                                        </p:attrNameLst>
                                      </p:cBhvr>
                                      <p:to>
                                        <p:strVal val="visible"/>
                                      </p:to>
                                    </p:set>
                                    <p:anim calcmode="lin" valueType="num">
                                      <p:cBhvr>
                                        <p:cTn id="22" dur="1000" fill="hold"/>
                                        <p:tgtEl>
                                          <p:spTgt spid="40965"/>
                                        </p:tgtEl>
                                        <p:attrNameLst>
                                          <p:attrName>ppt_w</p:attrName>
                                        </p:attrNameLst>
                                      </p:cBhvr>
                                      <p:tavLst>
                                        <p:tav tm="0">
                                          <p:val>
                                            <p:fltVal val="0"/>
                                          </p:val>
                                        </p:tav>
                                        <p:tav tm="100000">
                                          <p:val>
                                            <p:strVal val="#ppt_w"/>
                                          </p:val>
                                        </p:tav>
                                      </p:tavLst>
                                    </p:anim>
                                    <p:anim calcmode="lin" valueType="num">
                                      <p:cBhvr>
                                        <p:cTn id="23" dur="1000" fill="hold"/>
                                        <p:tgtEl>
                                          <p:spTgt spid="40965"/>
                                        </p:tgtEl>
                                        <p:attrNameLst>
                                          <p:attrName>ppt_h</p:attrName>
                                        </p:attrNameLst>
                                      </p:cBhvr>
                                      <p:tavLst>
                                        <p:tav tm="0">
                                          <p:val>
                                            <p:fltVal val="0"/>
                                          </p:val>
                                        </p:tav>
                                        <p:tav tm="100000">
                                          <p:val>
                                            <p:strVal val="#ppt_h"/>
                                          </p:val>
                                        </p:tav>
                                      </p:tavLst>
                                    </p:anim>
                                    <p:anim calcmode="lin" valueType="num">
                                      <p:cBhvr>
                                        <p:cTn id="24" dur="1000" fill="hold"/>
                                        <p:tgtEl>
                                          <p:spTgt spid="40965"/>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4096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图片 47107" descr="1-17"/>
          <p:cNvPicPr>
            <a:picLocks noChangeAspect="1"/>
          </p:cNvPicPr>
          <p:nvPr/>
        </p:nvPicPr>
        <p:blipFill>
          <a:blip r:embed="rId1" cstate="print"/>
          <a:stretch>
            <a:fillRect/>
          </a:stretch>
        </p:blipFill>
        <p:spPr>
          <a:xfrm>
            <a:off x="-107950" y="5622925"/>
            <a:ext cx="16886238" cy="3852863"/>
          </a:xfrm>
          <a:prstGeom prst="rect">
            <a:avLst/>
          </a:prstGeom>
          <a:noFill/>
          <a:ln w="9525">
            <a:noFill/>
          </a:ln>
        </p:spPr>
      </p:pic>
      <p:pic>
        <p:nvPicPr>
          <p:cNvPr id="47111" name="图片 47110" descr="1-26"/>
          <p:cNvPicPr>
            <a:picLocks noChangeAspect="1"/>
          </p:cNvPicPr>
          <p:nvPr/>
        </p:nvPicPr>
        <p:blipFill>
          <a:blip r:embed="rId2" cstate="print"/>
          <a:stretch>
            <a:fillRect/>
          </a:stretch>
        </p:blipFill>
        <p:spPr>
          <a:xfrm>
            <a:off x="8245475" y="2938463"/>
            <a:ext cx="6732588" cy="4876800"/>
          </a:xfrm>
          <a:prstGeom prst="rect">
            <a:avLst/>
          </a:prstGeom>
          <a:noFill/>
          <a:ln w="9525">
            <a:noFill/>
          </a:ln>
        </p:spPr>
      </p:pic>
      <p:pic>
        <p:nvPicPr>
          <p:cNvPr id="47109" name="图片 47108" descr="1-43"/>
          <p:cNvPicPr>
            <a:picLocks noChangeAspect="1"/>
          </p:cNvPicPr>
          <p:nvPr/>
        </p:nvPicPr>
        <p:blipFill>
          <a:blip r:embed="rId3" cstate="print"/>
          <a:stretch>
            <a:fillRect/>
          </a:stretch>
        </p:blipFill>
        <p:spPr>
          <a:xfrm>
            <a:off x="10117138" y="4378325"/>
            <a:ext cx="5218112" cy="4711700"/>
          </a:xfrm>
          <a:prstGeom prst="rect">
            <a:avLst/>
          </a:prstGeom>
          <a:noFill/>
          <a:ln w="9525">
            <a:noFill/>
          </a:ln>
        </p:spPr>
      </p:pic>
      <p:pic>
        <p:nvPicPr>
          <p:cNvPr id="47110" name="图片 47109" descr="1-42"/>
          <p:cNvPicPr>
            <a:picLocks noChangeAspect="1"/>
          </p:cNvPicPr>
          <p:nvPr/>
        </p:nvPicPr>
        <p:blipFill>
          <a:blip r:embed="rId4" cstate="print"/>
          <a:stretch>
            <a:fillRect/>
          </a:stretch>
        </p:blipFill>
        <p:spPr>
          <a:xfrm>
            <a:off x="0" y="-454025"/>
            <a:ext cx="11685588" cy="9929813"/>
          </a:xfrm>
          <a:prstGeom prst="rect">
            <a:avLst/>
          </a:prstGeom>
          <a:noFill/>
          <a:ln w="9525">
            <a:noFill/>
          </a:ln>
        </p:spPr>
      </p:pic>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fade">
                                      <p:cBhvr>
                                        <p:cTn id="7" dur="1000"/>
                                        <p:tgtEl>
                                          <p:spTgt spid="47108"/>
                                        </p:tgtEl>
                                      </p:cBhvr>
                                    </p:animEffect>
                                    <p:anim calcmode="lin" valueType="num">
                                      <p:cBhvr>
                                        <p:cTn id="8" dur="1000" fill="hold"/>
                                        <p:tgtEl>
                                          <p:spTgt spid="47108"/>
                                        </p:tgtEl>
                                        <p:attrNameLst>
                                          <p:attrName>ppt_x</p:attrName>
                                        </p:attrNameLst>
                                      </p:cBhvr>
                                      <p:tavLst>
                                        <p:tav tm="0">
                                          <p:val>
                                            <p:strVal val="#ppt_x"/>
                                          </p:val>
                                        </p:tav>
                                        <p:tav tm="100000">
                                          <p:val>
                                            <p:strVal val="#ppt_x"/>
                                          </p:val>
                                        </p:tav>
                                      </p:tavLst>
                                    </p:anim>
                                    <p:anim calcmode="lin" valueType="num">
                                      <p:cBhvr>
                                        <p:cTn id="9" dur="1000" fill="hold"/>
                                        <p:tgtEl>
                                          <p:spTgt spid="4710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5" presetClass="entr" presetSubtype="0" fill="hold" nodeType="afterEffect">
                                  <p:stCondLst>
                                    <p:cond delay="0"/>
                                  </p:stCondLst>
                                  <p:childTnLst>
                                    <p:set>
                                      <p:cBhvr>
                                        <p:cTn id="12" dur="1" fill="hold">
                                          <p:stCondLst>
                                            <p:cond delay="0"/>
                                          </p:stCondLst>
                                        </p:cTn>
                                        <p:tgtEl>
                                          <p:spTgt spid="47110"/>
                                        </p:tgtEl>
                                        <p:attrNameLst>
                                          <p:attrName>style.visibility</p:attrName>
                                        </p:attrNameLst>
                                      </p:cBhvr>
                                      <p:to>
                                        <p:strVal val="visible"/>
                                      </p:to>
                                    </p:set>
                                    <p:anim calcmode="lin" valueType="num">
                                      <p:cBhvr>
                                        <p:cTn id="13" dur="1000" fill="hold"/>
                                        <p:tgtEl>
                                          <p:spTgt spid="47110"/>
                                        </p:tgtEl>
                                        <p:attrNameLst>
                                          <p:attrName>ppt_w</p:attrName>
                                        </p:attrNameLst>
                                      </p:cBhvr>
                                      <p:tavLst>
                                        <p:tav tm="0">
                                          <p:val>
                                            <p:fltVal val="0"/>
                                          </p:val>
                                        </p:tav>
                                        <p:tav tm="100000">
                                          <p:val>
                                            <p:strVal val="#ppt_w"/>
                                          </p:val>
                                        </p:tav>
                                      </p:tavLst>
                                    </p:anim>
                                    <p:anim calcmode="lin" valueType="num">
                                      <p:cBhvr>
                                        <p:cTn id="14" dur="1000" fill="hold"/>
                                        <p:tgtEl>
                                          <p:spTgt spid="47110"/>
                                        </p:tgtEl>
                                        <p:attrNameLst>
                                          <p:attrName>ppt_h</p:attrName>
                                        </p:attrNameLst>
                                      </p:cBhvr>
                                      <p:tavLst>
                                        <p:tav tm="0">
                                          <p:val>
                                            <p:fltVal val="0"/>
                                          </p:val>
                                        </p:tav>
                                        <p:tav tm="100000">
                                          <p:val>
                                            <p:strVal val="#ppt_h"/>
                                          </p:val>
                                        </p:tav>
                                      </p:tavLst>
                                    </p:anim>
                                    <p:anim calcmode="lin" valueType="num">
                                      <p:cBhvr>
                                        <p:cTn id="15" dur="1000" fill="hold"/>
                                        <p:tgtEl>
                                          <p:spTgt spid="47110"/>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7110"/>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000"/>
                            </p:stCondLst>
                            <p:childTnLst>
                              <p:par>
                                <p:cTn id="18" presetID="16" presetClass="entr" presetSubtype="37" fill="hold" nodeType="afterEffect">
                                  <p:stCondLst>
                                    <p:cond delay="0"/>
                                  </p:stCondLst>
                                  <p:childTnLst>
                                    <p:set>
                                      <p:cBhvr>
                                        <p:cTn id="19" dur="1" fill="hold">
                                          <p:stCondLst>
                                            <p:cond delay="0"/>
                                          </p:stCondLst>
                                        </p:cTn>
                                        <p:tgtEl>
                                          <p:spTgt spid="47111"/>
                                        </p:tgtEl>
                                        <p:attrNameLst>
                                          <p:attrName>style.visibility</p:attrName>
                                        </p:attrNameLst>
                                      </p:cBhvr>
                                      <p:to>
                                        <p:strVal val="visible"/>
                                      </p:to>
                                    </p:set>
                                    <p:animEffect transition="in" filter="barn(outVertical)">
                                      <p:cBhvr>
                                        <p:cTn id="20" dur="500"/>
                                        <p:tgtEl>
                                          <p:spTgt spid="47111"/>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47109"/>
                                        </p:tgtEl>
                                        <p:attrNameLst>
                                          <p:attrName>style.visibility</p:attrName>
                                        </p:attrNameLst>
                                      </p:cBhvr>
                                      <p:to>
                                        <p:strVal val="visible"/>
                                      </p:to>
                                    </p:set>
                                    <p:animEffect transition="in" filter="fade">
                                      <p:cBhvr>
                                        <p:cTn id="25" dur="1000"/>
                                        <p:tgtEl>
                                          <p:spTgt spid="47109"/>
                                        </p:tgtEl>
                                      </p:cBhvr>
                                    </p:animEffect>
                                    <p:anim calcmode="lin" valueType="num">
                                      <p:cBhvr>
                                        <p:cTn id="26" dur="1000" fill="hold"/>
                                        <p:tgtEl>
                                          <p:spTgt spid="47109"/>
                                        </p:tgtEl>
                                        <p:attrNameLst>
                                          <p:attrName>ppt_x</p:attrName>
                                        </p:attrNameLst>
                                      </p:cBhvr>
                                      <p:tavLst>
                                        <p:tav tm="0">
                                          <p:val>
                                            <p:strVal val="#ppt_x"/>
                                          </p:val>
                                        </p:tav>
                                        <p:tav tm="100000">
                                          <p:val>
                                            <p:strVal val="#ppt_x"/>
                                          </p:val>
                                        </p:tav>
                                      </p:tavLst>
                                    </p:anim>
                                    <p:anim calcmode="lin" valueType="num">
                                      <p:cBhvr>
                                        <p:cTn id="27" dur="1000" fill="hold"/>
                                        <p:tgtEl>
                                          <p:spTgt spid="47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7" name="图片 46086" descr="1-44"/>
          <p:cNvPicPr>
            <a:picLocks noChangeAspect="1"/>
          </p:cNvPicPr>
          <p:nvPr/>
        </p:nvPicPr>
        <p:blipFill>
          <a:blip r:embed="rId1" cstate="print"/>
          <a:stretch>
            <a:fillRect/>
          </a:stretch>
        </p:blipFill>
        <p:spPr>
          <a:xfrm>
            <a:off x="-20637" y="-136525"/>
            <a:ext cx="16798925" cy="9612313"/>
          </a:xfrm>
          <a:prstGeom prst="rect">
            <a:avLst/>
          </a:prstGeom>
          <a:noFill/>
          <a:ln w="9525">
            <a:noFill/>
          </a:ln>
        </p:spPr>
      </p:pic>
      <p:pic>
        <p:nvPicPr>
          <p:cNvPr id="46086" name="图片 46085" descr="1-46"/>
          <p:cNvPicPr>
            <a:picLocks noChangeAspect="1"/>
          </p:cNvPicPr>
          <p:nvPr/>
        </p:nvPicPr>
        <p:blipFill>
          <a:blip r:embed="rId2" cstate="print"/>
          <a:stretch>
            <a:fillRect/>
          </a:stretch>
        </p:blipFill>
        <p:spPr>
          <a:xfrm>
            <a:off x="11917363" y="0"/>
            <a:ext cx="4419600" cy="3657600"/>
          </a:xfrm>
          <a:prstGeom prst="rect">
            <a:avLst/>
          </a:prstGeom>
          <a:noFill/>
          <a:ln w="9525">
            <a:noFill/>
          </a:ln>
        </p:spPr>
      </p:pic>
      <p:pic>
        <p:nvPicPr>
          <p:cNvPr id="46088" name="图片 46087" descr="1-45"/>
          <p:cNvPicPr>
            <a:picLocks noChangeAspect="1"/>
          </p:cNvPicPr>
          <p:nvPr/>
        </p:nvPicPr>
        <p:blipFill>
          <a:blip r:embed="rId3" cstate="print"/>
          <a:stretch>
            <a:fillRect/>
          </a:stretch>
        </p:blipFill>
        <p:spPr>
          <a:xfrm>
            <a:off x="0" y="849313"/>
            <a:ext cx="4730750" cy="5308600"/>
          </a:xfrm>
          <a:prstGeom prst="rect">
            <a:avLst/>
          </a:prstGeom>
          <a:noFill/>
          <a:ln w="9525">
            <a:noFill/>
          </a:ln>
        </p:spPr>
      </p:pic>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6087"/>
                                        </p:tgtEl>
                                        <p:attrNameLst>
                                          <p:attrName>style.visibility</p:attrName>
                                        </p:attrNameLst>
                                      </p:cBhvr>
                                      <p:to>
                                        <p:strVal val="visible"/>
                                      </p:to>
                                    </p:set>
                                    <p:animEffect transition="in" filter="barn(outVertical)">
                                      <p:cBhvr>
                                        <p:cTn id="7" dur="500"/>
                                        <p:tgtEl>
                                          <p:spTgt spid="4608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46088"/>
                                        </p:tgtEl>
                                        <p:attrNameLst>
                                          <p:attrName>style.visibility</p:attrName>
                                        </p:attrNameLst>
                                      </p:cBhvr>
                                      <p:to>
                                        <p:strVal val="visible"/>
                                      </p:to>
                                    </p:set>
                                    <p:animEffect transition="in" filter="fade">
                                      <p:cBhvr>
                                        <p:cTn id="11" dur="1000"/>
                                        <p:tgtEl>
                                          <p:spTgt spid="46088"/>
                                        </p:tgtEl>
                                      </p:cBhvr>
                                    </p:animEffect>
                                    <p:anim calcmode="lin" valueType="num">
                                      <p:cBhvr>
                                        <p:cTn id="12" dur="1000" fill="hold"/>
                                        <p:tgtEl>
                                          <p:spTgt spid="46088"/>
                                        </p:tgtEl>
                                        <p:attrNameLst>
                                          <p:attrName>ppt_x</p:attrName>
                                        </p:attrNameLst>
                                      </p:cBhvr>
                                      <p:tavLst>
                                        <p:tav tm="0">
                                          <p:val>
                                            <p:strVal val="#ppt_x"/>
                                          </p:val>
                                        </p:tav>
                                        <p:tav tm="100000">
                                          <p:val>
                                            <p:strVal val="#ppt_x"/>
                                          </p:val>
                                        </p:tav>
                                      </p:tavLst>
                                    </p:anim>
                                    <p:anim calcmode="lin" valueType="num">
                                      <p:cBhvr>
                                        <p:cTn id="13" dur="1000" fill="hold"/>
                                        <p:tgtEl>
                                          <p:spTgt spid="4608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37" fill="hold" nodeType="afterEffect">
                                  <p:stCondLst>
                                    <p:cond delay="0"/>
                                  </p:stCondLst>
                                  <p:childTnLst>
                                    <p:set>
                                      <p:cBhvr>
                                        <p:cTn id="16" dur="1" fill="hold">
                                          <p:stCondLst>
                                            <p:cond delay="0"/>
                                          </p:stCondLst>
                                        </p:cTn>
                                        <p:tgtEl>
                                          <p:spTgt spid="46086"/>
                                        </p:tgtEl>
                                        <p:attrNameLst>
                                          <p:attrName>style.visibility</p:attrName>
                                        </p:attrNameLst>
                                      </p:cBhvr>
                                      <p:to>
                                        <p:strVal val="visible"/>
                                      </p:to>
                                    </p:set>
                                    <p:animEffect transition="in" filter="barn(outVertical)">
                                      <p:cBhvr>
                                        <p:cTn id="17" dur="500"/>
                                        <p:tgtEl>
                                          <p:spTgt spid="46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2" name="图片 39941" descr="1-47"/>
          <p:cNvPicPr>
            <a:picLocks noChangeAspect="1"/>
          </p:cNvPicPr>
          <p:nvPr/>
        </p:nvPicPr>
        <p:blipFill>
          <a:blip r:embed="rId1" cstate="print"/>
          <a:stretch>
            <a:fillRect/>
          </a:stretch>
        </p:blipFill>
        <p:spPr>
          <a:xfrm>
            <a:off x="-36512" y="298450"/>
            <a:ext cx="16792575" cy="9264650"/>
          </a:xfrm>
          <a:prstGeom prst="rect">
            <a:avLst/>
          </a:prstGeom>
          <a:noFill/>
          <a:ln w="9525">
            <a:noFill/>
          </a:ln>
        </p:spPr>
      </p:pic>
      <p:pic>
        <p:nvPicPr>
          <p:cNvPr id="39941" name="图片 39940" descr="1-48"/>
          <p:cNvPicPr>
            <a:picLocks noChangeAspect="1"/>
          </p:cNvPicPr>
          <p:nvPr/>
        </p:nvPicPr>
        <p:blipFill>
          <a:blip r:embed="rId2" cstate="print"/>
          <a:stretch>
            <a:fillRect/>
          </a:stretch>
        </p:blipFill>
        <p:spPr>
          <a:xfrm>
            <a:off x="0" y="5507038"/>
            <a:ext cx="6808788" cy="3968750"/>
          </a:xfrm>
          <a:prstGeom prst="rect">
            <a:avLst/>
          </a:prstGeom>
          <a:noFill/>
          <a:ln w="9525">
            <a:noFill/>
          </a:ln>
        </p:spPr>
      </p:pic>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9942"/>
                                        </p:tgtEl>
                                        <p:attrNameLst>
                                          <p:attrName>style.visibility</p:attrName>
                                        </p:attrNameLst>
                                      </p:cBhvr>
                                      <p:to>
                                        <p:strVal val="visible"/>
                                      </p:to>
                                    </p:set>
                                    <p:animEffect transition="in" filter="barn(outVertical)">
                                      <p:cBhvr>
                                        <p:cTn id="7" dur="500"/>
                                        <p:tgtEl>
                                          <p:spTgt spid="39942"/>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9941"/>
                                        </p:tgtEl>
                                        <p:attrNameLst>
                                          <p:attrName>style.visibility</p:attrName>
                                        </p:attrNameLst>
                                      </p:cBhvr>
                                      <p:to>
                                        <p:strVal val="visible"/>
                                      </p:to>
                                    </p:set>
                                    <p:animEffect transition="in" filter="fade">
                                      <p:cBhvr>
                                        <p:cTn id="11" dur="1000"/>
                                        <p:tgtEl>
                                          <p:spTgt spid="39941"/>
                                        </p:tgtEl>
                                      </p:cBhvr>
                                    </p:animEffect>
                                    <p:anim calcmode="lin" valueType="num">
                                      <p:cBhvr>
                                        <p:cTn id="12" dur="1000" fill="hold"/>
                                        <p:tgtEl>
                                          <p:spTgt spid="39941"/>
                                        </p:tgtEl>
                                        <p:attrNameLst>
                                          <p:attrName>ppt_x</p:attrName>
                                        </p:attrNameLst>
                                      </p:cBhvr>
                                      <p:tavLst>
                                        <p:tav tm="0">
                                          <p:val>
                                            <p:strVal val="#ppt_x"/>
                                          </p:val>
                                        </p:tav>
                                        <p:tav tm="100000">
                                          <p:val>
                                            <p:strVal val="#ppt_x"/>
                                          </p:val>
                                        </p:tav>
                                      </p:tavLst>
                                    </p:anim>
                                    <p:anim calcmode="lin" valueType="num">
                                      <p:cBhvr>
                                        <p:cTn id="13" dur="1000" fill="hold"/>
                                        <p:tgtEl>
                                          <p:spTgt spid="399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图片 48131" descr="1-47"/>
          <p:cNvPicPr>
            <a:picLocks noChangeAspect="1"/>
          </p:cNvPicPr>
          <p:nvPr/>
        </p:nvPicPr>
        <p:blipFill>
          <a:blip r:embed="rId1" cstate="print"/>
          <a:stretch>
            <a:fillRect/>
          </a:stretch>
        </p:blipFill>
        <p:spPr>
          <a:xfrm>
            <a:off x="-36512" y="298450"/>
            <a:ext cx="16792575" cy="9264650"/>
          </a:xfrm>
          <a:prstGeom prst="rect">
            <a:avLst/>
          </a:prstGeom>
          <a:noFill/>
          <a:ln w="9525">
            <a:noFill/>
          </a:ln>
        </p:spPr>
      </p:pic>
      <p:pic>
        <p:nvPicPr>
          <p:cNvPr id="48133" name="图片 48132" descr="1-52"/>
          <p:cNvPicPr>
            <a:picLocks noChangeAspect="1"/>
          </p:cNvPicPr>
          <p:nvPr/>
        </p:nvPicPr>
        <p:blipFill>
          <a:blip r:embed="rId2" cstate="print"/>
          <a:stretch>
            <a:fillRect/>
          </a:stretch>
        </p:blipFill>
        <p:spPr>
          <a:xfrm>
            <a:off x="0" y="5970588"/>
            <a:ext cx="5145088" cy="3505200"/>
          </a:xfrm>
          <a:prstGeom prst="rect">
            <a:avLst/>
          </a:prstGeom>
          <a:noFill/>
          <a:ln w="9525">
            <a:noFill/>
          </a:ln>
        </p:spPr>
      </p:pic>
      <p:pic>
        <p:nvPicPr>
          <p:cNvPr id="48134" name="图片 48133" descr="1-50"/>
          <p:cNvPicPr>
            <a:picLocks noChangeAspect="1"/>
          </p:cNvPicPr>
          <p:nvPr/>
        </p:nvPicPr>
        <p:blipFill>
          <a:blip r:embed="rId3" cstate="print"/>
          <a:stretch>
            <a:fillRect/>
          </a:stretch>
        </p:blipFill>
        <p:spPr>
          <a:xfrm>
            <a:off x="287338" y="287338"/>
            <a:ext cx="3962400" cy="3621087"/>
          </a:xfrm>
          <a:prstGeom prst="rect">
            <a:avLst/>
          </a:prstGeom>
          <a:noFill/>
          <a:ln w="9525">
            <a:noFill/>
          </a:ln>
        </p:spPr>
      </p:pic>
      <p:pic>
        <p:nvPicPr>
          <p:cNvPr id="48135" name="图片 48134" descr="1-51"/>
          <p:cNvPicPr>
            <a:picLocks noChangeAspect="1"/>
          </p:cNvPicPr>
          <p:nvPr/>
        </p:nvPicPr>
        <p:blipFill>
          <a:blip r:embed="rId4" cstate="print"/>
          <a:stretch>
            <a:fillRect/>
          </a:stretch>
        </p:blipFill>
        <p:spPr>
          <a:xfrm>
            <a:off x="11841163" y="5129213"/>
            <a:ext cx="4937125" cy="4346575"/>
          </a:xfrm>
          <a:prstGeom prst="rect">
            <a:avLst/>
          </a:prstGeom>
          <a:noFill/>
          <a:ln w="9525">
            <a:noFill/>
          </a:ln>
        </p:spPr>
      </p:pic>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8132"/>
                                        </p:tgtEl>
                                        <p:attrNameLst>
                                          <p:attrName>style.visibility</p:attrName>
                                        </p:attrNameLst>
                                      </p:cBhvr>
                                      <p:to>
                                        <p:strVal val="visible"/>
                                      </p:to>
                                    </p:set>
                                    <p:animEffect transition="in" filter="barn(outVertical)">
                                      <p:cBhvr>
                                        <p:cTn id="7" dur="500"/>
                                        <p:tgtEl>
                                          <p:spTgt spid="48132"/>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48134"/>
                                        </p:tgtEl>
                                        <p:attrNameLst>
                                          <p:attrName>style.visibility</p:attrName>
                                        </p:attrNameLst>
                                      </p:cBhvr>
                                      <p:to>
                                        <p:strVal val="visible"/>
                                      </p:to>
                                    </p:set>
                                    <p:animEffect transition="in" filter="fade">
                                      <p:cBhvr>
                                        <p:cTn id="11" dur="1000"/>
                                        <p:tgtEl>
                                          <p:spTgt spid="48134"/>
                                        </p:tgtEl>
                                      </p:cBhvr>
                                    </p:animEffect>
                                    <p:anim calcmode="lin" valueType="num">
                                      <p:cBhvr>
                                        <p:cTn id="12" dur="1000" fill="hold"/>
                                        <p:tgtEl>
                                          <p:spTgt spid="48134"/>
                                        </p:tgtEl>
                                        <p:attrNameLst>
                                          <p:attrName>ppt_x</p:attrName>
                                        </p:attrNameLst>
                                      </p:cBhvr>
                                      <p:tavLst>
                                        <p:tav tm="0">
                                          <p:val>
                                            <p:strVal val="#ppt_x"/>
                                          </p:val>
                                        </p:tav>
                                        <p:tav tm="100000">
                                          <p:val>
                                            <p:strVal val="#ppt_x"/>
                                          </p:val>
                                        </p:tav>
                                      </p:tavLst>
                                    </p:anim>
                                    <p:anim calcmode="lin" valueType="num">
                                      <p:cBhvr>
                                        <p:cTn id="13" dur="1000" fill="hold"/>
                                        <p:tgtEl>
                                          <p:spTgt spid="481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8133"/>
                                        </p:tgtEl>
                                        <p:attrNameLst>
                                          <p:attrName>style.visibility</p:attrName>
                                        </p:attrNameLst>
                                      </p:cBhvr>
                                      <p:to>
                                        <p:strVal val="visible"/>
                                      </p:to>
                                    </p:set>
                                    <p:animEffect transition="in" filter="fade">
                                      <p:cBhvr>
                                        <p:cTn id="17" dur="1000"/>
                                        <p:tgtEl>
                                          <p:spTgt spid="48133"/>
                                        </p:tgtEl>
                                      </p:cBhvr>
                                    </p:animEffect>
                                    <p:anim calcmode="lin" valueType="num">
                                      <p:cBhvr>
                                        <p:cTn id="18" dur="1000" fill="hold"/>
                                        <p:tgtEl>
                                          <p:spTgt spid="48133"/>
                                        </p:tgtEl>
                                        <p:attrNameLst>
                                          <p:attrName>ppt_x</p:attrName>
                                        </p:attrNameLst>
                                      </p:cBhvr>
                                      <p:tavLst>
                                        <p:tav tm="0">
                                          <p:val>
                                            <p:strVal val="#ppt_x"/>
                                          </p:val>
                                        </p:tav>
                                        <p:tav tm="100000">
                                          <p:val>
                                            <p:strVal val="#ppt_x"/>
                                          </p:val>
                                        </p:tav>
                                      </p:tavLst>
                                    </p:anim>
                                    <p:anim calcmode="lin" valueType="num">
                                      <p:cBhvr>
                                        <p:cTn id="19" dur="1000" fill="hold"/>
                                        <p:tgtEl>
                                          <p:spTgt spid="4813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48135"/>
                                        </p:tgtEl>
                                        <p:attrNameLst>
                                          <p:attrName>style.visibility</p:attrName>
                                        </p:attrNameLst>
                                      </p:cBhvr>
                                      <p:to>
                                        <p:strVal val="visible"/>
                                      </p:to>
                                    </p:set>
                                    <p:anim calcmode="lin" valueType="num">
                                      <p:cBhvr additive="base">
                                        <p:cTn id="23" dur="500" fill="hold"/>
                                        <p:tgtEl>
                                          <p:spTgt spid="48135"/>
                                        </p:tgtEl>
                                        <p:attrNameLst>
                                          <p:attrName>ppt_x</p:attrName>
                                        </p:attrNameLst>
                                      </p:cBhvr>
                                      <p:tavLst>
                                        <p:tav tm="0">
                                          <p:val>
                                            <p:strVal val="1+#ppt_w/2"/>
                                          </p:val>
                                        </p:tav>
                                        <p:tav tm="100000">
                                          <p:val>
                                            <p:strVal val="#ppt_x"/>
                                          </p:val>
                                        </p:tav>
                                      </p:tavLst>
                                    </p:anim>
                                    <p:anim calcmode="lin" valueType="num">
                                      <p:cBhvr additive="base">
                                        <p:cTn id="24" dur="500" fill="hold"/>
                                        <p:tgtEl>
                                          <p:spTgt spid="481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图片 49155" descr="1-47"/>
          <p:cNvPicPr>
            <a:picLocks noChangeAspect="1"/>
          </p:cNvPicPr>
          <p:nvPr/>
        </p:nvPicPr>
        <p:blipFill>
          <a:blip r:embed="rId1" cstate="print"/>
          <a:stretch>
            <a:fillRect/>
          </a:stretch>
        </p:blipFill>
        <p:spPr>
          <a:xfrm>
            <a:off x="-36512" y="298450"/>
            <a:ext cx="16792575" cy="9264650"/>
          </a:xfrm>
          <a:prstGeom prst="rect">
            <a:avLst/>
          </a:prstGeom>
          <a:noFill/>
          <a:ln w="9525">
            <a:noFill/>
          </a:ln>
        </p:spPr>
      </p:pic>
      <p:pic>
        <p:nvPicPr>
          <p:cNvPr id="49157" name="图片 49156" descr="1-53"/>
          <p:cNvPicPr>
            <a:picLocks noChangeAspect="1"/>
          </p:cNvPicPr>
          <p:nvPr/>
        </p:nvPicPr>
        <p:blipFill>
          <a:blip r:embed="rId2" cstate="print"/>
          <a:stretch>
            <a:fillRect/>
          </a:stretch>
        </p:blipFill>
        <p:spPr>
          <a:xfrm>
            <a:off x="10323513" y="3563938"/>
            <a:ext cx="6454775" cy="5911850"/>
          </a:xfrm>
          <a:prstGeom prst="rect">
            <a:avLst/>
          </a:prstGeom>
          <a:noFill/>
          <a:ln w="9525">
            <a:noFill/>
          </a:ln>
        </p:spPr>
      </p:pic>
      <p:pic>
        <p:nvPicPr>
          <p:cNvPr id="49158" name="图片 49157" descr="1-52"/>
          <p:cNvPicPr>
            <a:picLocks noChangeAspect="1"/>
          </p:cNvPicPr>
          <p:nvPr/>
        </p:nvPicPr>
        <p:blipFill>
          <a:blip r:embed="rId3" cstate="print"/>
          <a:stretch>
            <a:fillRect/>
          </a:stretch>
        </p:blipFill>
        <p:spPr>
          <a:xfrm>
            <a:off x="0" y="5970588"/>
            <a:ext cx="5145088" cy="3505200"/>
          </a:xfrm>
          <a:prstGeom prst="rect">
            <a:avLst/>
          </a:prstGeom>
          <a:noFill/>
          <a:ln w="9525">
            <a:noFill/>
          </a:ln>
        </p:spPr>
      </p:pic>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9156"/>
                                        </p:tgtEl>
                                        <p:attrNameLst>
                                          <p:attrName>style.visibility</p:attrName>
                                        </p:attrNameLst>
                                      </p:cBhvr>
                                      <p:to>
                                        <p:strVal val="visible"/>
                                      </p:to>
                                    </p:set>
                                    <p:animEffect transition="in" filter="barn(outVertical)">
                                      <p:cBhvr>
                                        <p:cTn id="7" dur="500"/>
                                        <p:tgtEl>
                                          <p:spTgt spid="4915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9158"/>
                                        </p:tgtEl>
                                        <p:attrNameLst>
                                          <p:attrName>style.visibility</p:attrName>
                                        </p:attrNameLst>
                                      </p:cBhvr>
                                      <p:to>
                                        <p:strVal val="visible"/>
                                      </p:to>
                                    </p:set>
                                    <p:animEffect transition="in" filter="fade">
                                      <p:cBhvr>
                                        <p:cTn id="11" dur="1000"/>
                                        <p:tgtEl>
                                          <p:spTgt spid="49158"/>
                                        </p:tgtEl>
                                      </p:cBhvr>
                                    </p:animEffect>
                                    <p:anim calcmode="lin" valueType="num">
                                      <p:cBhvr>
                                        <p:cTn id="12" dur="1000" fill="hold"/>
                                        <p:tgtEl>
                                          <p:spTgt spid="49158"/>
                                        </p:tgtEl>
                                        <p:attrNameLst>
                                          <p:attrName>ppt_x</p:attrName>
                                        </p:attrNameLst>
                                      </p:cBhvr>
                                      <p:tavLst>
                                        <p:tav tm="0">
                                          <p:val>
                                            <p:strVal val="#ppt_x"/>
                                          </p:val>
                                        </p:tav>
                                        <p:tav tm="100000">
                                          <p:val>
                                            <p:strVal val="#ppt_x"/>
                                          </p:val>
                                        </p:tav>
                                      </p:tavLst>
                                    </p:anim>
                                    <p:anim calcmode="lin" valueType="num">
                                      <p:cBhvr>
                                        <p:cTn id="13" dur="1000" fill="hold"/>
                                        <p:tgtEl>
                                          <p:spTgt spid="4915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9157"/>
                                        </p:tgtEl>
                                        <p:attrNameLst>
                                          <p:attrName>style.visibility</p:attrName>
                                        </p:attrNameLst>
                                      </p:cBhvr>
                                      <p:to>
                                        <p:strVal val="visible"/>
                                      </p:to>
                                    </p:set>
                                    <p:animEffect transition="in" filter="fade">
                                      <p:cBhvr>
                                        <p:cTn id="17" dur="1000"/>
                                        <p:tgtEl>
                                          <p:spTgt spid="49157"/>
                                        </p:tgtEl>
                                      </p:cBhvr>
                                    </p:animEffect>
                                    <p:anim calcmode="lin" valueType="num">
                                      <p:cBhvr>
                                        <p:cTn id="18" dur="1000" fill="hold"/>
                                        <p:tgtEl>
                                          <p:spTgt spid="49157"/>
                                        </p:tgtEl>
                                        <p:attrNameLst>
                                          <p:attrName>ppt_x</p:attrName>
                                        </p:attrNameLst>
                                      </p:cBhvr>
                                      <p:tavLst>
                                        <p:tav tm="0">
                                          <p:val>
                                            <p:strVal val="#ppt_x"/>
                                          </p:val>
                                        </p:tav>
                                        <p:tav tm="100000">
                                          <p:val>
                                            <p:strVal val="#ppt_x"/>
                                          </p:val>
                                        </p:tav>
                                      </p:tavLst>
                                    </p:anim>
                                    <p:anim calcmode="lin" valueType="num">
                                      <p:cBhvr>
                                        <p:cTn id="19" dur="1000" fill="hold"/>
                                        <p:tgtEl>
                                          <p:spTgt spid="491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图片 5124" descr="12"/>
          <p:cNvPicPr>
            <a:picLocks noChangeAspect="1"/>
          </p:cNvPicPr>
          <p:nvPr/>
        </p:nvPicPr>
        <p:blipFill>
          <a:blip r:embed="rId1" cstate="print"/>
          <a:stretch>
            <a:fillRect/>
          </a:stretch>
        </p:blipFill>
        <p:spPr>
          <a:xfrm>
            <a:off x="0" y="7989888"/>
            <a:ext cx="16778288" cy="1485900"/>
          </a:xfrm>
          <a:prstGeom prst="rect">
            <a:avLst/>
          </a:prstGeom>
          <a:noFill/>
          <a:ln w="9525">
            <a:noFill/>
          </a:ln>
        </p:spPr>
      </p:pic>
      <p:pic>
        <p:nvPicPr>
          <p:cNvPr id="5126" name="图片 5125" descr="15"/>
          <p:cNvPicPr>
            <a:picLocks noChangeAspect="1"/>
          </p:cNvPicPr>
          <p:nvPr/>
        </p:nvPicPr>
        <p:blipFill>
          <a:blip r:embed="rId2" cstate="print"/>
          <a:stretch>
            <a:fillRect/>
          </a:stretch>
        </p:blipFill>
        <p:spPr>
          <a:xfrm>
            <a:off x="755650" y="333375"/>
            <a:ext cx="15554325" cy="9142413"/>
          </a:xfrm>
          <a:prstGeom prst="rect">
            <a:avLst/>
          </a:prstGeom>
          <a:noFill/>
          <a:ln w="9525">
            <a:noFill/>
          </a:ln>
        </p:spPr>
      </p:pic>
      <p:sp>
        <p:nvSpPr>
          <p:cNvPr id="5127" name="文本框 5126"/>
          <p:cNvSpPr txBox="1"/>
          <p:nvPr/>
        </p:nvSpPr>
        <p:spPr>
          <a:xfrm>
            <a:off x="3132138" y="5241925"/>
            <a:ext cx="10801350" cy="5492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a:t>
            </a:r>
            <a:endParaRPr lang="zh-CN" altLang="en-US" sz="3000" dirty="0">
              <a:latin typeface="Arial" panose="020B0604020202020204" pitchFamily="34" charset="0"/>
              <a:ea typeface="宋体" panose="02010600030101010101" pitchFamily="2" charset="-122"/>
            </a:endParaRPr>
          </a:p>
        </p:txBody>
      </p:sp>
      <p:sp>
        <p:nvSpPr>
          <p:cNvPr id="5128" name="文本框 5127"/>
          <p:cNvSpPr txBox="1"/>
          <p:nvPr/>
        </p:nvSpPr>
        <p:spPr>
          <a:xfrm>
            <a:off x="3276600" y="3441700"/>
            <a:ext cx="10801350" cy="5492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a:t>
            </a:r>
            <a:endParaRPr lang="zh-CN" altLang="en-US" sz="3000" dirty="0">
              <a:latin typeface="Arial" panose="020B0604020202020204" pitchFamily="34" charset="0"/>
              <a:ea typeface="宋体" panose="02010600030101010101" pitchFamily="2" charset="-122"/>
            </a:endParaRPr>
          </a:p>
        </p:txBody>
      </p:sp>
      <p:sp>
        <p:nvSpPr>
          <p:cNvPr id="5129" name="文本框 5128"/>
          <p:cNvSpPr txBox="1"/>
          <p:nvPr/>
        </p:nvSpPr>
        <p:spPr>
          <a:xfrm>
            <a:off x="3421063" y="1857375"/>
            <a:ext cx="10801350" cy="5492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a:t>
            </a:r>
            <a:endParaRPr lang="zh-CN" altLang="en-US" sz="3000" dirty="0">
              <a:latin typeface="Arial" panose="020B0604020202020204" pitchFamily="34" charset="0"/>
              <a:ea typeface="宋体" panose="02010600030101010101" pitchFamily="2" charset="-122"/>
            </a:endParaRPr>
          </a:p>
        </p:txBody>
      </p:sp>
      <p:sp>
        <p:nvSpPr>
          <p:cNvPr id="5130" name="文本框 5129"/>
          <p:cNvSpPr txBox="1"/>
          <p:nvPr/>
        </p:nvSpPr>
        <p:spPr>
          <a:xfrm>
            <a:off x="3348038" y="7186613"/>
            <a:ext cx="5976937" cy="5492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a:t>
            </a:r>
            <a:endParaRPr lang="zh-CN" altLang="en-US" sz="3000" dirty="0">
              <a:latin typeface="Arial" panose="020B0604020202020204" pitchFamily="34" charset="0"/>
              <a:ea typeface="宋体" panose="02010600030101010101" pitchFamily="2" charset="-122"/>
            </a:endParaRPr>
          </a:p>
        </p:txBody>
      </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125"/>
                                        </p:tgtEl>
                                        <p:attrNameLst>
                                          <p:attrName>style.visibility</p:attrName>
                                        </p:attrNameLst>
                                      </p:cBhvr>
                                      <p:to>
                                        <p:strVal val="visible"/>
                                      </p:to>
                                    </p:set>
                                    <p:anim calcmode="lin" valueType="num">
                                      <p:cBhvr additive="base">
                                        <p:cTn id="7" dur="500" fill="hold"/>
                                        <p:tgtEl>
                                          <p:spTgt spid="5125"/>
                                        </p:tgtEl>
                                        <p:attrNameLst>
                                          <p:attrName>ppt_x</p:attrName>
                                        </p:attrNameLst>
                                      </p:cBhvr>
                                      <p:tavLst>
                                        <p:tav tm="0">
                                          <p:val>
                                            <p:strVal val="#ppt_x"/>
                                          </p:val>
                                        </p:tav>
                                        <p:tav tm="100000">
                                          <p:val>
                                            <p:strVal val="#ppt_x"/>
                                          </p:val>
                                        </p:tav>
                                      </p:tavLst>
                                    </p:anim>
                                    <p:anim calcmode="lin" valueType="num">
                                      <p:cBhvr additive="base">
                                        <p:cTn id="8" dur="500" fill="hold"/>
                                        <p:tgtEl>
                                          <p:spTgt spid="512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9" presetClass="entr" presetSubtype="0" fill="hold" nodeType="afterEffect">
                                  <p:stCondLst>
                                    <p:cond delay="0"/>
                                  </p:stCondLst>
                                  <p:childTnLst>
                                    <p:set>
                                      <p:cBhvr>
                                        <p:cTn id="11" dur="1" fill="hold">
                                          <p:stCondLst>
                                            <p:cond delay="0"/>
                                          </p:stCondLst>
                                        </p:cTn>
                                        <p:tgtEl>
                                          <p:spTgt spid="5126"/>
                                        </p:tgtEl>
                                        <p:attrNameLst>
                                          <p:attrName>style.visibility</p:attrName>
                                        </p:attrNameLst>
                                      </p:cBhvr>
                                      <p:to>
                                        <p:strVal val="visible"/>
                                      </p:to>
                                    </p:set>
                                    <p:anim calcmode="lin" valueType="num">
                                      <p:cBhvr>
                                        <p:cTn id="12" dur="1000" fill="hold"/>
                                        <p:tgtEl>
                                          <p:spTgt spid="5126"/>
                                        </p:tgtEl>
                                        <p:attrNameLst>
                                          <p:attrName>ppt_x</p:attrName>
                                        </p:attrNameLst>
                                      </p:cBhvr>
                                      <p:tavLst>
                                        <p:tav tm="0">
                                          <p:val>
                                            <p:strVal val="#ppt_x-.2"/>
                                          </p:val>
                                        </p:tav>
                                        <p:tav tm="100000">
                                          <p:val>
                                            <p:strVal val="#ppt_x"/>
                                          </p:val>
                                        </p:tav>
                                      </p:tavLst>
                                    </p:anim>
                                    <p:anim calcmode="lin" valueType="num">
                                      <p:cBhvr>
                                        <p:cTn id="13" dur="1000" fill="hold"/>
                                        <p:tgtEl>
                                          <p:spTgt spid="512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126"/>
                                        </p:tgtEl>
                                      </p:cBhvr>
                                    </p:animEffect>
                                  </p:childTnLst>
                                </p:cTn>
                              </p:par>
                            </p:childTnLst>
                          </p:cTn>
                        </p:par>
                        <p:par>
                          <p:cTn id="15" fill="hold">
                            <p:stCondLst>
                              <p:cond delay="1500"/>
                            </p:stCondLst>
                            <p:childTnLst>
                              <p:par>
                                <p:cTn id="16" presetID="27" presetClass="entr" presetSubtype="0" fill="hold" grpId="0" nodeType="afterEffect">
                                  <p:stCondLst>
                                    <p:cond delay="0"/>
                                  </p:stCondLst>
                                  <p:iterate type="lt">
                                    <p:tmPct val="50000"/>
                                  </p:iterate>
                                  <p:childTnLst>
                                    <p:set>
                                      <p:cBhvr>
                                        <p:cTn id="17" dur="1" fill="hold">
                                          <p:stCondLst>
                                            <p:cond delay="0"/>
                                          </p:stCondLst>
                                        </p:cTn>
                                        <p:tgtEl>
                                          <p:spTgt spid="5129">
                                            <p:txEl>
                                              <p:pRg st="0" end="0"/>
                                            </p:txEl>
                                          </p:spTgt>
                                        </p:tgtEl>
                                        <p:attrNameLst>
                                          <p:attrName>style.visibility</p:attrName>
                                        </p:attrNameLst>
                                      </p:cBhvr>
                                      <p:to>
                                        <p:strVal val="visible"/>
                                      </p:to>
                                    </p:set>
                                    <p:anim calcmode="discrete" valueType="clr">
                                      <p:cBhvr override="childStyle">
                                        <p:cTn id="18" dur="80"/>
                                        <p:tgtEl>
                                          <p:spTgt spid="512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5129">
                                            <p:txEl>
                                              <p:pRg st="0" end="0"/>
                                            </p:txEl>
                                          </p:spTgt>
                                        </p:tgtEl>
                                        <p:attrNameLst>
                                          <p:attrName>fillcolor</p:attrName>
                                        </p:attrNameLst>
                                      </p:cBhvr>
                                      <p:tavLst>
                                        <p:tav tm="0">
                                          <p:val>
                                            <p:clrVal>
                                              <a:schemeClr val="accent2"/>
                                            </p:clrVal>
                                          </p:val>
                                        </p:tav>
                                        <p:tav tm="50000">
                                          <p:val>
                                            <p:clrVal>
                                              <a:schemeClr val="hlink"/>
                                            </p:clrVal>
                                          </p:val>
                                        </p:tav>
                                      </p:tavLst>
                                    </p:anim>
                                    <p:set>
                                      <p:cBhvr>
                                        <p:cTn id="20" dur="80"/>
                                        <p:tgtEl>
                                          <p:spTgt spid="5129">
                                            <p:txEl>
                                              <p:pRg st="0" end="0"/>
                                            </p:txEl>
                                          </p:spTgt>
                                        </p:tgtEl>
                                        <p:attrNameLst>
                                          <p:attrName>fill.type</p:attrName>
                                        </p:attrNameLst>
                                      </p:cBhvr>
                                      <p:to>
                                        <p:strVal val="solid"/>
                                      </p:to>
                                    </p:set>
                                  </p:childTnLst>
                                </p:cTn>
                              </p:par>
                            </p:childTnLst>
                          </p:cTn>
                        </p:par>
                        <p:par>
                          <p:cTn id="21" fill="hold">
                            <p:stCondLst>
                              <p:cond delay="2000"/>
                            </p:stCondLst>
                            <p:childTnLst>
                              <p:par>
                                <p:cTn id="22" presetID="27" presetClass="entr" presetSubtype="0" fill="hold" grpId="0" nodeType="afterEffect">
                                  <p:stCondLst>
                                    <p:cond delay="0"/>
                                  </p:stCondLst>
                                  <p:iterate type="lt">
                                    <p:tmPct val="50000"/>
                                  </p:iterate>
                                  <p:childTnLst>
                                    <p:set>
                                      <p:cBhvr>
                                        <p:cTn id="23" dur="1" fill="hold">
                                          <p:stCondLst>
                                            <p:cond delay="0"/>
                                          </p:stCondLst>
                                        </p:cTn>
                                        <p:tgtEl>
                                          <p:spTgt spid="5128">
                                            <p:txEl>
                                              <p:pRg st="0" end="0"/>
                                            </p:txEl>
                                          </p:spTgt>
                                        </p:tgtEl>
                                        <p:attrNameLst>
                                          <p:attrName>style.visibility</p:attrName>
                                        </p:attrNameLst>
                                      </p:cBhvr>
                                      <p:to>
                                        <p:strVal val="visible"/>
                                      </p:to>
                                    </p:set>
                                    <p:anim calcmode="discrete" valueType="clr">
                                      <p:cBhvr override="childStyle">
                                        <p:cTn id="24" dur="80"/>
                                        <p:tgtEl>
                                          <p:spTgt spid="512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5128">
                                            <p:txEl>
                                              <p:pRg st="0" end="0"/>
                                            </p:txEl>
                                          </p:spTgt>
                                        </p:tgtEl>
                                        <p:attrNameLst>
                                          <p:attrName>fillcolor</p:attrName>
                                        </p:attrNameLst>
                                      </p:cBhvr>
                                      <p:tavLst>
                                        <p:tav tm="0">
                                          <p:val>
                                            <p:clrVal>
                                              <a:schemeClr val="accent2"/>
                                            </p:clrVal>
                                          </p:val>
                                        </p:tav>
                                        <p:tav tm="50000">
                                          <p:val>
                                            <p:clrVal>
                                              <a:schemeClr val="hlink"/>
                                            </p:clrVal>
                                          </p:val>
                                        </p:tav>
                                      </p:tavLst>
                                    </p:anim>
                                    <p:set>
                                      <p:cBhvr>
                                        <p:cTn id="26" dur="80"/>
                                        <p:tgtEl>
                                          <p:spTgt spid="5128">
                                            <p:txEl>
                                              <p:pRg st="0" end="0"/>
                                            </p:txEl>
                                          </p:spTgt>
                                        </p:tgtEl>
                                        <p:attrNameLst>
                                          <p:attrName>fill.type</p:attrName>
                                        </p:attrNameLst>
                                      </p:cBhvr>
                                      <p:to>
                                        <p:strVal val="solid"/>
                                      </p:to>
                                    </p:set>
                                  </p:childTnLst>
                                </p:cTn>
                              </p:par>
                            </p:childTnLst>
                          </p:cTn>
                        </p:par>
                        <p:par>
                          <p:cTn id="27" fill="hold">
                            <p:stCondLst>
                              <p:cond delay="3000"/>
                            </p:stCondLst>
                            <p:childTnLst>
                              <p:par>
                                <p:cTn id="28" presetID="27" presetClass="entr" presetSubtype="0" fill="hold" grpId="1" nodeType="afterEffect">
                                  <p:stCondLst>
                                    <p:cond delay="0"/>
                                  </p:stCondLst>
                                  <p:iterate type="lt">
                                    <p:tmPct val="50000"/>
                                  </p:iterate>
                                  <p:childTnLst>
                                    <p:set>
                                      <p:cBhvr>
                                        <p:cTn id="29" dur="1" fill="hold">
                                          <p:stCondLst>
                                            <p:cond delay="0"/>
                                          </p:stCondLst>
                                        </p:cTn>
                                        <p:tgtEl>
                                          <p:spTgt spid="5127">
                                            <p:txEl>
                                              <p:pRg st="0" end="0"/>
                                            </p:txEl>
                                          </p:spTgt>
                                        </p:tgtEl>
                                        <p:attrNameLst>
                                          <p:attrName>style.visibility</p:attrName>
                                        </p:attrNameLst>
                                      </p:cBhvr>
                                      <p:to>
                                        <p:strVal val="visible"/>
                                      </p:to>
                                    </p:set>
                                    <p:anim calcmode="discrete" valueType="clr">
                                      <p:cBhvr override="childStyle">
                                        <p:cTn id="30" dur="80"/>
                                        <p:tgtEl>
                                          <p:spTgt spid="512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5127">
                                            <p:txEl>
                                              <p:pRg st="0" end="0"/>
                                            </p:txEl>
                                          </p:spTgt>
                                        </p:tgtEl>
                                        <p:attrNameLst>
                                          <p:attrName>fillcolor</p:attrName>
                                        </p:attrNameLst>
                                      </p:cBhvr>
                                      <p:tavLst>
                                        <p:tav tm="0">
                                          <p:val>
                                            <p:clrVal>
                                              <a:schemeClr val="accent2"/>
                                            </p:clrVal>
                                          </p:val>
                                        </p:tav>
                                        <p:tav tm="50000">
                                          <p:val>
                                            <p:clrVal>
                                              <a:schemeClr val="hlink"/>
                                            </p:clrVal>
                                          </p:val>
                                        </p:tav>
                                      </p:tavLst>
                                    </p:anim>
                                    <p:set>
                                      <p:cBhvr>
                                        <p:cTn id="32" dur="80"/>
                                        <p:tgtEl>
                                          <p:spTgt spid="5127">
                                            <p:txEl>
                                              <p:pRg st="0" end="0"/>
                                            </p:txEl>
                                          </p:spTgt>
                                        </p:tgtEl>
                                        <p:attrNameLst>
                                          <p:attrName>fill.type</p:attrName>
                                        </p:attrNameLst>
                                      </p:cBhvr>
                                      <p:to>
                                        <p:strVal val="solid"/>
                                      </p:to>
                                    </p:set>
                                  </p:childTnLst>
                                </p:cTn>
                              </p:par>
                            </p:childTnLst>
                          </p:cTn>
                        </p:par>
                        <p:par>
                          <p:cTn id="33" fill="hold">
                            <p:stCondLst>
                              <p:cond delay="4000"/>
                            </p:stCondLst>
                            <p:childTnLst>
                              <p:par>
                                <p:cTn id="34" presetID="27" presetClass="entr" presetSubtype="0" fill="hold" grpId="0" nodeType="afterEffect">
                                  <p:stCondLst>
                                    <p:cond delay="0"/>
                                  </p:stCondLst>
                                  <p:iterate type="lt">
                                    <p:tmPct val="50000"/>
                                  </p:iterate>
                                  <p:childTnLst>
                                    <p:set>
                                      <p:cBhvr>
                                        <p:cTn id="35" dur="1" fill="hold">
                                          <p:stCondLst>
                                            <p:cond delay="0"/>
                                          </p:stCondLst>
                                        </p:cTn>
                                        <p:tgtEl>
                                          <p:spTgt spid="5130">
                                            <p:txEl>
                                              <p:pRg st="0" end="0"/>
                                            </p:txEl>
                                          </p:spTgt>
                                        </p:tgtEl>
                                        <p:attrNameLst>
                                          <p:attrName>style.visibility</p:attrName>
                                        </p:attrNameLst>
                                      </p:cBhvr>
                                      <p:to>
                                        <p:strVal val="visible"/>
                                      </p:to>
                                    </p:set>
                                    <p:anim calcmode="discrete" valueType="clr">
                                      <p:cBhvr override="childStyle">
                                        <p:cTn id="36" dur="80"/>
                                        <p:tgtEl>
                                          <p:spTgt spid="513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5130">
                                            <p:txEl>
                                              <p:pRg st="0" end="0"/>
                                            </p:txEl>
                                          </p:spTgt>
                                        </p:tgtEl>
                                        <p:attrNameLst>
                                          <p:attrName>fillcolor</p:attrName>
                                        </p:attrNameLst>
                                      </p:cBhvr>
                                      <p:tavLst>
                                        <p:tav tm="0">
                                          <p:val>
                                            <p:clrVal>
                                              <a:schemeClr val="accent2"/>
                                            </p:clrVal>
                                          </p:val>
                                        </p:tav>
                                        <p:tav tm="50000">
                                          <p:val>
                                            <p:clrVal>
                                              <a:schemeClr val="hlink"/>
                                            </p:clrVal>
                                          </p:val>
                                        </p:tav>
                                      </p:tavLst>
                                    </p:anim>
                                    <p:set>
                                      <p:cBhvr>
                                        <p:cTn id="38" dur="80"/>
                                        <p:tgtEl>
                                          <p:spTgt spid="5130">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1" build="allAtOnce"/>
      <p:bldP spid="5128" grpId="0" build="allAtOnce"/>
      <p:bldP spid="5129" grpId="0" build="allAtOnce"/>
      <p:bldP spid="5130"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图片 6147" descr="12"/>
          <p:cNvPicPr>
            <a:picLocks noChangeAspect="1"/>
          </p:cNvPicPr>
          <p:nvPr/>
        </p:nvPicPr>
        <p:blipFill>
          <a:blip r:embed="rId1" cstate="print"/>
          <a:stretch>
            <a:fillRect/>
          </a:stretch>
        </p:blipFill>
        <p:spPr>
          <a:xfrm>
            <a:off x="0" y="7989888"/>
            <a:ext cx="16778288" cy="1485900"/>
          </a:xfrm>
          <a:prstGeom prst="rect">
            <a:avLst/>
          </a:prstGeom>
          <a:noFill/>
          <a:ln w="9525">
            <a:noFill/>
          </a:ln>
        </p:spPr>
      </p:pic>
      <p:pic>
        <p:nvPicPr>
          <p:cNvPr id="6149" name="图片 6148" descr="17"/>
          <p:cNvPicPr>
            <a:picLocks noChangeAspect="1"/>
          </p:cNvPicPr>
          <p:nvPr/>
        </p:nvPicPr>
        <p:blipFill>
          <a:blip r:embed="rId2" cstate="print"/>
          <a:stretch>
            <a:fillRect/>
          </a:stretch>
        </p:blipFill>
        <p:spPr>
          <a:xfrm>
            <a:off x="5364163" y="1209675"/>
            <a:ext cx="10729912" cy="8139113"/>
          </a:xfrm>
          <a:prstGeom prst="rect">
            <a:avLst/>
          </a:prstGeom>
          <a:noFill/>
          <a:ln w="9525">
            <a:noFill/>
          </a:ln>
        </p:spPr>
      </p:pic>
      <p:sp>
        <p:nvSpPr>
          <p:cNvPr id="6151" name="文本框 6150"/>
          <p:cNvSpPr txBox="1"/>
          <p:nvPr/>
        </p:nvSpPr>
        <p:spPr>
          <a:xfrm>
            <a:off x="7237413" y="2043113"/>
            <a:ext cx="2736850" cy="42068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在此输入文字在此输入文字在此输入文字在此输入文字在此输入文字在此输入文字在此输入文字在此输入文字在此输入文字</a:t>
            </a:r>
            <a:endParaRPr lang="zh-CN" altLang="en-US" sz="3000" dirty="0">
              <a:latin typeface="Arial" panose="020B0604020202020204" pitchFamily="34" charset="0"/>
              <a:ea typeface="宋体" panose="02010600030101010101" pitchFamily="2" charset="-122"/>
            </a:endParaRPr>
          </a:p>
        </p:txBody>
      </p:sp>
      <p:sp>
        <p:nvSpPr>
          <p:cNvPr id="6152" name="文本框 6151"/>
          <p:cNvSpPr txBox="1"/>
          <p:nvPr/>
        </p:nvSpPr>
        <p:spPr>
          <a:xfrm>
            <a:off x="11485563" y="1971675"/>
            <a:ext cx="2736850" cy="42068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在此输入文字在此输入文字在此输入文字在此输入文字在此输入文字在此输入文字在此输入文字在此输入文字在此输入文字</a:t>
            </a:r>
            <a:endParaRPr lang="zh-CN" altLang="en-US" sz="3000" dirty="0">
              <a:latin typeface="Arial" panose="020B0604020202020204" pitchFamily="34" charset="0"/>
              <a:ea typeface="宋体" panose="02010600030101010101" pitchFamily="2" charset="-122"/>
            </a:endParaRPr>
          </a:p>
        </p:txBody>
      </p:sp>
      <p:pic>
        <p:nvPicPr>
          <p:cNvPr id="6153" name="图片 6152" descr="1-37"/>
          <p:cNvPicPr>
            <a:picLocks noChangeAspect="1"/>
          </p:cNvPicPr>
          <p:nvPr/>
        </p:nvPicPr>
        <p:blipFill>
          <a:blip r:embed="rId3" cstate="print"/>
          <a:stretch>
            <a:fillRect/>
          </a:stretch>
        </p:blipFill>
        <p:spPr>
          <a:xfrm>
            <a:off x="0" y="3197225"/>
            <a:ext cx="5608638" cy="6278563"/>
          </a:xfrm>
          <a:prstGeom prst="rect">
            <a:avLst/>
          </a:prstGeom>
          <a:noFill/>
          <a:ln w="9525">
            <a:noFill/>
          </a:ln>
        </p:spPr>
      </p:pic>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additive="base">
                                        <p:cTn id="7" dur="500" fill="hold"/>
                                        <p:tgtEl>
                                          <p:spTgt spid="6148"/>
                                        </p:tgtEl>
                                        <p:attrNameLst>
                                          <p:attrName>ppt_x</p:attrName>
                                        </p:attrNameLst>
                                      </p:cBhvr>
                                      <p:tavLst>
                                        <p:tav tm="0">
                                          <p:val>
                                            <p:strVal val="#ppt_x"/>
                                          </p:val>
                                        </p:tav>
                                        <p:tav tm="100000">
                                          <p:val>
                                            <p:strVal val="#ppt_x"/>
                                          </p:val>
                                        </p:tav>
                                      </p:tavLst>
                                    </p:anim>
                                    <p:anim calcmode="lin" valueType="num">
                                      <p:cBhvr additive="base">
                                        <p:cTn id="8" dur="500" fill="hold"/>
                                        <p:tgtEl>
                                          <p:spTgt spid="61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149"/>
                                        </p:tgtEl>
                                        <p:attrNameLst>
                                          <p:attrName>style.visibility</p:attrName>
                                        </p:attrNameLst>
                                      </p:cBhvr>
                                      <p:to>
                                        <p:strVal val="visible"/>
                                      </p:to>
                                    </p:set>
                                    <p:anim calcmode="lin" valueType="num">
                                      <p:cBhvr additive="base">
                                        <p:cTn id="12" dur="500" fill="hold"/>
                                        <p:tgtEl>
                                          <p:spTgt spid="6149"/>
                                        </p:tgtEl>
                                        <p:attrNameLst>
                                          <p:attrName>ppt_x</p:attrName>
                                        </p:attrNameLst>
                                      </p:cBhvr>
                                      <p:tavLst>
                                        <p:tav tm="0">
                                          <p:val>
                                            <p:strVal val="#ppt_x"/>
                                          </p:val>
                                        </p:tav>
                                        <p:tav tm="100000">
                                          <p:val>
                                            <p:strVal val="#ppt_x"/>
                                          </p:val>
                                        </p:tav>
                                      </p:tavLst>
                                    </p:anim>
                                    <p:anim calcmode="lin" valueType="num">
                                      <p:cBhvr additive="base">
                                        <p:cTn id="13" dur="500" fill="hold"/>
                                        <p:tgtEl>
                                          <p:spTgt spid="614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7" presetClass="entr" presetSubtype="0" fill="hold" grpId="1" nodeType="afterEffect">
                                  <p:stCondLst>
                                    <p:cond delay="0"/>
                                  </p:stCondLst>
                                  <p:iterate type="lt">
                                    <p:tmPct val="50000"/>
                                  </p:iterate>
                                  <p:childTnLst>
                                    <p:set>
                                      <p:cBhvr>
                                        <p:cTn id="16" dur="1" fill="hold">
                                          <p:stCondLst>
                                            <p:cond delay="0"/>
                                          </p:stCondLst>
                                        </p:cTn>
                                        <p:tgtEl>
                                          <p:spTgt spid="6151">
                                            <p:txEl>
                                              <p:pRg st="0" end="0"/>
                                            </p:txEl>
                                          </p:spTgt>
                                        </p:tgtEl>
                                        <p:attrNameLst>
                                          <p:attrName>style.visibility</p:attrName>
                                        </p:attrNameLst>
                                      </p:cBhvr>
                                      <p:to>
                                        <p:strVal val="visible"/>
                                      </p:to>
                                    </p:set>
                                    <p:anim calcmode="discrete" valueType="clr">
                                      <p:cBhvr override="childStyle">
                                        <p:cTn id="17" dur="80"/>
                                        <p:tgtEl>
                                          <p:spTgt spid="615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6151">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6151">
                                            <p:txEl>
                                              <p:pRg st="0" end="0"/>
                                            </p:txEl>
                                          </p:spTgt>
                                        </p:tgtEl>
                                        <p:attrNameLst>
                                          <p:attrName>fill.type</p:attrName>
                                        </p:attrNameLst>
                                      </p:cBhvr>
                                      <p:to>
                                        <p:strVal val="solid"/>
                                      </p:to>
                                    </p:set>
                                  </p:childTnLst>
                                </p:cTn>
                              </p:par>
                            </p:childTnLst>
                          </p:cTn>
                        </p:par>
                        <p:par>
                          <p:cTn id="20" fill="hold">
                            <p:stCondLst>
                              <p:cond delay="2700"/>
                            </p:stCondLst>
                            <p:childTnLst>
                              <p:par>
                                <p:cTn id="21" presetID="27" presetClass="entr" presetSubtype="0" fill="hold" grpId="0" nodeType="afterEffect">
                                  <p:stCondLst>
                                    <p:cond delay="0"/>
                                  </p:stCondLst>
                                  <p:iterate type="lt">
                                    <p:tmPct val="50000"/>
                                  </p:iterate>
                                  <p:childTnLst>
                                    <p:set>
                                      <p:cBhvr>
                                        <p:cTn id="22" dur="1" fill="hold">
                                          <p:stCondLst>
                                            <p:cond delay="0"/>
                                          </p:stCondLst>
                                        </p:cTn>
                                        <p:tgtEl>
                                          <p:spTgt spid="6152">
                                            <p:txEl>
                                              <p:pRg st="0" end="0"/>
                                            </p:txEl>
                                          </p:spTgt>
                                        </p:tgtEl>
                                        <p:attrNameLst>
                                          <p:attrName>style.visibility</p:attrName>
                                        </p:attrNameLst>
                                      </p:cBhvr>
                                      <p:to>
                                        <p:strVal val="visible"/>
                                      </p:to>
                                    </p:set>
                                    <p:anim calcmode="discrete" valueType="clr">
                                      <p:cBhvr override="childStyle">
                                        <p:cTn id="23" dur="80"/>
                                        <p:tgtEl>
                                          <p:spTgt spid="615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6152">
                                            <p:txEl>
                                              <p:pRg st="0" end="0"/>
                                            </p:txEl>
                                          </p:spTgt>
                                        </p:tgtEl>
                                        <p:attrNameLst>
                                          <p:attrName>fillcolor</p:attrName>
                                        </p:attrNameLst>
                                      </p:cBhvr>
                                      <p:tavLst>
                                        <p:tav tm="0">
                                          <p:val>
                                            <p:clrVal>
                                              <a:schemeClr val="accent2"/>
                                            </p:clrVal>
                                          </p:val>
                                        </p:tav>
                                        <p:tav tm="50000">
                                          <p:val>
                                            <p:clrVal>
                                              <a:schemeClr val="hlink"/>
                                            </p:clrVal>
                                          </p:val>
                                        </p:tav>
                                      </p:tavLst>
                                    </p:anim>
                                    <p:set>
                                      <p:cBhvr>
                                        <p:cTn id="25" dur="80"/>
                                        <p:tgtEl>
                                          <p:spTgt spid="6152">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1" build="allAtOnce"/>
      <p:bldP spid="6152"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图片 7171" descr="12"/>
          <p:cNvPicPr>
            <a:picLocks noChangeAspect="1"/>
          </p:cNvPicPr>
          <p:nvPr/>
        </p:nvPicPr>
        <p:blipFill>
          <a:blip r:embed="rId1" cstate="print"/>
          <a:stretch>
            <a:fillRect/>
          </a:stretch>
        </p:blipFill>
        <p:spPr>
          <a:xfrm>
            <a:off x="0" y="7989888"/>
            <a:ext cx="16778288" cy="1485900"/>
          </a:xfrm>
          <a:prstGeom prst="rect">
            <a:avLst/>
          </a:prstGeom>
          <a:noFill/>
          <a:ln w="9525">
            <a:noFill/>
          </a:ln>
        </p:spPr>
      </p:pic>
      <p:pic>
        <p:nvPicPr>
          <p:cNvPr id="7173" name="图片 7172" descr="18"/>
          <p:cNvPicPr>
            <a:picLocks noChangeAspect="1"/>
          </p:cNvPicPr>
          <p:nvPr/>
        </p:nvPicPr>
        <p:blipFill>
          <a:blip r:embed="rId2" cstate="print"/>
          <a:stretch>
            <a:fillRect/>
          </a:stretch>
        </p:blipFill>
        <p:spPr>
          <a:xfrm>
            <a:off x="1044575" y="417513"/>
            <a:ext cx="8748713" cy="8696325"/>
          </a:xfrm>
          <a:prstGeom prst="rect">
            <a:avLst/>
          </a:prstGeom>
          <a:noFill/>
          <a:ln w="9525">
            <a:noFill/>
          </a:ln>
        </p:spPr>
      </p:pic>
      <p:pic>
        <p:nvPicPr>
          <p:cNvPr id="7174" name="图片 7173" descr="19"/>
          <p:cNvPicPr>
            <a:picLocks noChangeAspect="1"/>
          </p:cNvPicPr>
          <p:nvPr/>
        </p:nvPicPr>
        <p:blipFill>
          <a:blip r:embed="rId3" cstate="print"/>
          <a:stretch>
            <a:fillRect/>
          </a:stretch>
        </p:blipFill>
        <p:spPr>
          <a:xfrm>
            <a:off x="9756775" y="2146300"/>
            <a:ext cx="6288088" cy="6972300"/>
          </a:xfrm>
          <a:prstGeom prst="rect">
            <a:avLst/>
          </a:prstGeom>
          <a:noFill/>
          <a:ln w="9525">
            <a:noFill/>
          </a:ln>
        </p:spPr>
      </p:pic>
      <p:sp>
        <p:nvSpPr>
          <p:cNvPr id="7175" name="文本框 7174"/>
          <p:cNvSpPr txBox="1"/>
          <p:nvPr/>
        </p:nvSpPr>
        <p:spPr>
          <a:xfrm>
            <a:off x="2555875" y="2578100"/>
            <a:ext cx="2736850" cy="42068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在此输入文字在此输入文字在此输入文字在此输入文字在此输入文字在此输入文字在此输入文字在此输入文字在此输入文字</a:t>
            </a:r>
            <a:endParaRPr lang="zh-CN" altLang="en-US" sz="3000" dirty="0">
              <a:latin typeface="Arial" panose="020B0604020202020204" pitchFamily="34" charset="0"/>
              <a:ea typeface="宋体" panose="02010600030101010101" pitchFamily="2" charset="-122"/>
            </a:endParaRPr>
          </a:p>
        </p:txBody>
      </p:sp>
      <p:sp>
        <p:nvSpPr>
          <p:cNvPr id="7176" name="文本框 7175"/>
          <p:cNvSpPr txBox="1"/>
          <p:nvPr/>
        </p:nvSpPr>
        <p:spPr>
          <a:xfrm>
            <a:off x="5653088" y="2619375"/>
            <a:ext cx="2736850" cy="42068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在此输入文字在此输入文字在此输入文字在此输入文字在此输入文字在此输入文字在此输入文字在此输入文字在此输入文字</a:t>
            </a:r>
            <a:endParaRPr lang="zh-CN" altLang="en-US" sz="3000" dirty="0">
              <a:latin typeface="Arial" panose="020B0604020202020204" pitchFamily="34" charset="0"/>
              <a:ea typeface="宋体" panose="02010600030101010101" pitchFamily="2" charset="-122"/>
            </a:endParaRPr>
          </a:p>
        </p:txBody>
      </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additive="base">
                                        <p:cTn id="7" dur="500" fill="hold"/>
                                        <p:tgtEl>
                                          <p:spTgt spid="7172"/>
                                        </p:tgtEl>
                                        <p:attrNameLst>
                                          <p:attrName>ppt_x</p:attrName>
                                        </p:attrNameLst>
                                      </p:cBhvr>
                                      <p:tavLst>
                                        <p:tav tm="0">
                                          <p:val>
                                            <p:strVal val="#ppt_x"/>
                                          </p:val>
                                        </p:tav>
                                        <p:tav tm="100000">
                                          <p:val>
                                            <p:strVal val="#ppt_x"/>
                                          </p:val>
                                        </p:tav>
                                      </p:tavLst>
                                    </p:anim>
                                    <p:anim calcmode="lin" valueType="num">
                                      <p:cBhvr additive="base">
                                        <p:cTn id="8" dur="500" fill="hold"/>
                                        <p:tgtEl>
                                          <p:spTgt spid="717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5" presetClass="entr" presetSubtype="0" fill="hold" nodeType="afterEffect">
                                  <p:stCondLst>
                                    <p:cond delay="0"/>
                                  </p:stCondLst>
                                  <p:childTnLst>
                                    <p:set>
                                      <p:cBhvr>
                                        <p:cTn id="11" dur="1" fill="hold">
                                          <p:stCondLst>
                                            <p:cond delay="0"/>
                                          </p:stCondLst>
                                        </p:cTn>
                                        <p:tgtEl>
                                          <p:spTgt spid="7173"/>
                                        </p:tgtEl>
                                        <p:attrNameLst>
                                          <p:attrName>style.visibility</p:attrName>
                                        </p:attrNameLst>
                                      </p:cBhvr>
                                      <p:to>
                                        <p:strVal val="visible"/>
                                      </p:to>
                                    </p:set>
                                    <p:anim calcmode="lin" valueType="num">
                                      <p:cBhvr>
                                        <p:cTn id="12" dur="1000" fill="hold"/>
                                        <p:tgtEl>
                                          <p:spTgt spid="7173"/>
                                        </p:tgtEl>
                                        <p:attrNameLst>
                                          <p:attrName>ppt_w</p:attrName>
                                        </p:attrNameLst>
                                      </p:cBhvr>
                                      <p:tavLst>
                                        <p:tav tm="0">
                                          <p:val>
                                            <p:fltVal val="0"/>
                                          </p:val>
                                        </p:tav>
                                        <p:tav tm="100000">
                                          <p:val>
                                            <p:strVal val="#ppt_w"/>
                                          </p:val>
                                        </p:tav>
                                      </p:tavLst>
                                    </p:anim>
                                    <p:anim calcmode="lin" valueType="num">
                                      <p:cBhvr>
                                        <p:cTn id="13" dur="1000" fill="hold"/>
                                        <p:tgtEl>
                                          <p:spTgt spid="7173"/>
                                        </p:tgtEl>
                                        <p:attrNameLst>
                                          <p:attrName>ppt_h</p:attrName>
                                        </p:attrNameLst>
                                      </p:cBhvr>
                                      <p:tavLst>
                                        <p:tav tm="0">
                                          <p:val>
                                            <p:fltVal val="0"/>
                                          </p:val>
                                        </p:tav>
                                        <p:tav tm="100000">
                                          <p:val>
                                            <p:strVal val="#ppt_h"/>
                                          </p:val>
                                        </p:tav>
                                      </p:tavLst>
                                    </p:anim>
                                    <p:anim calcmode="lin" valueType="num">
                                      <p:cBhvr>
                                        <p:cTn id="14" dur="1000" fill="hold"/>
                                        <p:tgtEl>
                                          <p:spTgt spid="7173"/>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7173"/>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7174"/>
                                        </p:tgtEl>
                                        <p:attrNameLst>
                                          <p:attrName>style.visibility</p:attrName>
                                        </p:attrNameLst>
                                      </p:cBhvr>
                                      <p:to>
                                        <p:strVal val="visible"/>
                                      </p:to>
                                    </p:set>
                                    <p:anim calcmode="lin" valueType="num">
                                      <p:cBhvr additive="base">
                                        <p:cTn id="19" dur="500" fill="hold"/>
                                        <p:tgtEl>
                                          <p:spTgt spid="7174"/>
                                        </p:tgtEl>
                                        <p:attrNameLst>
                                          <p:attrName>ppt_x</p:attrName>
                                        </p:attrNameLst>
                                      </p:cBhvr>
                                      <p:tavLst>
                                        <p:tav tm="0">
                                          <p:val>
                                            <p:strVal val="#ppt_x"/>
                                          </p:val>
                                        </p:tav>
                                        <p:tav tm="100000">
                                          <p:val>
                                            <p:strVal val="#ppt_x"/>
                                          </p:val>
                                        </p:tav>
                                      </p:tavLst>
                                    </p:anim>
                                    <p:anim calcmode="lin" valueType="num">
                                      <p:cBhvr additive="base">
                                        <p:cTn id="20" dur="500" fill="hold"/>
                                        <p:tgtEl>
                                          <p:spTgt spid="7174"/>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7" presetClass="entr" presetSubtype="0" fill="hold" grpId="0" nodeType="afterEffect">
                                  <p:stCondLst>
                                    <p:cond delay="0"/>
                                  </p:stCondLst>
                                  <p:iterate type="lt">
                                    <p:tmPct val="50000"/>
                                  </p:iterate>
                                  <p:childTnLst>
                                    <p:set>
                                      <p:cBhvr>
                                        <p:cTn id="23" dur="1" fill="hold">
                                          <p:stCondLst>
                                            <p:cond delay="0"/>
                                          </p:stCondLst>
                                        </p:cTn>
                                        <p:tgtEl>
                                          <p:spTgt spid="7175">
                                            <p:txEl>
                                              <p:pRg st="0" end="0"/>
                                            </p:txEl>
                                          </p:spTgt>
                                        </p:tgtEl>
                                        <p:attrNameLst>
                                          <p:attrName>style.visibility</p:attrName>
                                        </p:attrNameLst>
                                      </p:cBhvr>
                                      <p:to>
                                        <p:strVal val="visible"/>
                                      </p:to>
                                    </p:set>
                                    <p:anim calcmode="discrete" valueType="clr">
                                      <p:cBhvr override="childStyle">
                                        <p:cTn id="24" dur="80"/>
                                        <p:tgtEl>
                                          <p:spTgt spid="717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7175">
                                            <p:txEl>
                                              <p:pRg st="0" end="0"/>
                                            </p:txEl>
                                          </p:spTgt>
                                        </p:tgtEl>
                                        <p:attrNameLst>
                                          <p:attrName>fillcolor</p:attrName>
                                        </p:attrNameLst>
                                      </p:cBhvr>
                                      <p:tavLst>
                                        <p:tav tm="0">
                                          <p:val>
                                            <p:clrVal>
                                              <a:schemeClr val="accent2"/>
                                            </p:clrVal>
                                          </p:val>
                                        </p:tav>
                                        <p:tav tm="50000">
                                          <p:val>
                                            <p:clrVal>
                                              <a:schemeClr val="hlink"/>
                                            </p:clrVal>
                                          </p:val>
                                        </p:tav>
                                      </p:tavLst>
                                    </p:anim>
                                    <p:set>
                                      <p:cBhvr>
                                        <p:cTn id="26" dur="80"/>
                                        <p:tgtEl>
                                          <p:spTgt spid="7175">
                                            <p:txEl>
                                              <p:pRg st="0" end="0"/>
                                            </p:txEl>
                                          </p:spTgt>
                                        </p:tgtEl>
                                        <p:attrNameLst>
                                          <p:attrName>fill.type</p:attrName>
                                        </p:attrNameLst>
                                      </p:cBhvr>
                                      <p:to>
                                        <p:strVal val="solid"/>
                                      </p:to>
                                    </p:set>
                                  </p:childTnLst>
                                </p:cTn>
                              </p:par>
                            </p:childTnLst>
                          </p:cTn>
                        </p:par>
                        <p:par>
                          <p:cTn id="27" fill="hold">
                            <p:stCondLst>
                              <p:cond delay="3700"/>
                            </p:stCondLst>
                            <p:childTnLst>
                              <p:par>
                                <p:cTn id="28" presetID="27" presetClass="entr" presetSubtype="0" fill="hold" grpId="0" nodeType="afterEffect">
                                  <p:stCondLst>
                                    <p:cond delay="0"/>
                                  </p:stCondLst>
                                  <p:iterate type="lt">
                                    <p:tmPct val="50000"/>
                                  </p:iterate>
                                  <p:childTnLst>
                                    <p:set>
                                      <p:cBhvr>
                                        <p:cTn id="29" dur="1" fill="hold">
                                          <p:stCondLst>
                                            <p:cond delay="0"/>
                                          </p:stCondLst>
                                        </p:cTn>
                                        <p:tgtEl>
                                          <p:spTgt spid="7176">
                                            <p:txEl>
                                              <p:pRg st="0" end="0"/>
                                            </p:txEl>
                                          </p:spTgt>
                                        </p:tgtEl>
                                        <p:attrNameLst>
                                          <p:attrName>style.visibility</p:attrName>
                                        </p:attrNameLst>
                                      </p:cBhvr>
                                      <p:to>
                                        <p:strVal val="visible"/>
                                      </p:to>
                                    </p:set>
                                    <p:anim calcmode="discrete" valueType="clr">
                                      <p:cBhvr override="childStyle">
                                        <p:cTn id="30" dur="80"/>
                                        <p:tgtEl>
                                          <p:spTgt spid="717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7176">
                                            <p:txEl>
                                              <p:pRg st="0" end="0"/>
                                            </p:txEl>
                                          </p:spTgt>
                                        </p:tgtEl>
                                        <p:attrNameLst>
                                          <p:attrName>fillcolor</p:attrName>
                                        </p:attrNameLst>
                                      </p:cBhvr>
                                      <p:tavLst>
                                        <p:tav tm="0">
                                          <p:val>
                                            <p:clrVal>
                                              <a:schemeClr val="accent2"/>
                                            </p:clrVal>
                                          </p:val>
                                        </p:tav>
                                        <p:tav tm="50000">
                                          <p:val>
                                            <p:clrVal>
                                              <a:schemeClr val="hlink"/>
                                            </p:clrVal>
                                          </p:val>
                                        </p:tav>
                                      </p:tavLst>
                                    </p:anim>
                                    <p:set>
                                      <p:cBhvr>
                                        <p:cTn id="32" dur="80"/>
                                        <p:tgtEl>
                                          <p:spTgt spid="717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build="allAtOnce"/>
      <p:bldP spid="7176"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1" cstate="print"/>
          <a:stretch>
            <a:fillRect/>
          </a:stretch>
        </p:blipFill>
        <p:spPr>
          <a:xfrm>
            <a:off x="971550" y="273050"/>
            <a:ext cx="14978063" cy="9029700"/>
          </a:xfrm>
          <a:prstGeom prst="rect">
            <a:avLst/>
          </a:prstGeom>
          <a:noFill/>
          <a:ln w="9525">
            <a:noFill/>
          </a:ln>
        </p:spPr>
      </p:pic>
      <p:pic>
        <p:nvPicPr>
          <p:cNvPr id="3078" name="图片 3077" descr="7"/>
          <p:cNvPicPr>
            <a:picLocks noChangeAspect="1"/>
          </p:cNvPicPr>
          <p:nvPr/>
        </p:nvPicPr>
        <p:blipFill>
          <a:blip r:embed="rId2" cstate="print"/>
          <a:stretch>
            <a:fillRect/>
          </a:stretch>
        </p:blipFill>
        <p:spPr>
          <a:xfrm>
            <a:off x="2771775" y="1138238"/>
            <a:ext cx="1465263" cy="2112962"/>
          </a:xfrm>
          <a:prstGeom prst="rect">
            <a:avLst/>
          </a:prstGeom>
          <a:noFill/>
          <a:ln w="9525">
            <a:noFill/>
          </a:ln>
        </p:spPr>
      </p:pic>
      <p:pic>
        <p:nvPicPr>
          <p:cNvPr id="3079" name="图片 3078" descr="11"/>
          <p:cNvPicPr>
            <a:picLocks noChangeAspect="1"/>
          </p:cNvPicPr>
          <p:nvPr/>
        </p:nvPicPr>
        <p:blipFill>
          <a:blip r:embed="rId3" cstate="print"/>
          <a:stretch>
            <a:fillRect/>
          </a:stretch>
        </p:blipFill>
        <p:spPr>
          <a:xfrm>
            <a:off x="3995738" y="6575425"/>
            <a:ext cx="9505950" cy="1619250"/>
          </a:xfrm>
          <a:prstGeom prst="rect">
            <a:avLst/>
          </a:prstGeom>
          <a:noFill/>
          <a:ln w="9525">
            <a:noFill/>
          </a:ln>
        </p:spPr>
      </p:pic>
      <p:pic>
        <p:nvPicPr>
          <p:cNvPr id="3080" name="图片 3079" descr="8"/>
          <p:cNvPicPr>
            <a:picLocks noChangeAspect="1"/>
          </p:cNvPicPr>
          <p:nvPr/>
        </p:nvPicPr>
        <p:blipFill>
          <a:blip r:embed="rId4" cstate="print"/>
          <a:stretch>
            <a:fillRect/>
          </a:stretch>
        </p:blipFill>
        <p:spPr>
          <a:xfrm>
            <a:off x="3997325" y="1390650"/>
            <a:ext cx="9505950" cy="1619250"/>
          </a:xfrm>
          <a:prstGeom prst="rect">
            <a:avLst/>
          </a:prstGeom>
          <a:noFill/>
          <a:ln w="9525">
            <a:noFill/>
          </a:ln>
        </p:spPr>
      </p:pic>
      <p:pic>
        <p:nvPicPr>
          <p:cNvPr id="3081" name="图片 3080" descr="9"/>
          <p:cNvPicPr>
            <a:picLocks noChangeAspect="1"/>
          </p:cNvPicPr>
          <p:nvPr/>
        </p:nvPicPr>
        <p:blipFill>
          <a:blip r:embed="rId5" cstate="print"/>
          <a:stretch>
            <a:fillRect/>
          </a:stretch>
        </p:blipFill>
        <p:spPr>
          <a:xfrm>
            <a:off x="3997325" y="3119438"/>
            <a:ext cx="9505950" cy="1619250"/>
          </a:xfrm>
          <a:prstGeom prst="rect">
            <a:avLst/>
          </a:prstGeom>
          <a:noFill/>
          <a:ln w="9525">
            <a:noFill/>
          </a:ln>
        </p:spPr>
      </p:pic>
      <p:pic>
        <p:nvPicPr>
          <p:cNvPr id="3082" name="图片 3081" descr="10"/>
          <p:cNvPicPr>
            <a:picLocks noChangeAspect="1"/>
          </p:cNvPicPr>
          <p:nvPr/>
        </p:nvPicPr>
        <p:blipFill>
          <a:blip r:embed="rId6" cstate="print"/>
          <a:stretch>
            <a:fillRect/>
          </a:stretch>
        </p:blipFill>
        <p:spPr>
          <a:xfrm>
            <a:off x="3925888" y="4846638"/>
            <a:ext cx="9505950" cy="1619250"/>
          </a:xfrm>
          <a:prstGeom prst="rect">
            <a:avLst/>
          </a:prstGeom>
          <a:noFill/>
          <a:ln w="9525">
            <a:noFill/>
          </a:ln>
        </p:spPr>
      </p:pic>
      <p:pic>
        <p:nvPicPr>
          <p:cNvPr id="3077" name="图片 3076" descr="6"/>
          <p:cNvPicPr>
            <a:picLocks noChangeAspect="1"/>
          </p:cNvPicPr>
          <p:nvPr/>
        </p:nvPicPr>
        <p:blipFill>
          <a:blip r:embed="rId7" cstate="print"/>
          <a:stretch>
            <a:fillRect/>
          </a:stretch>
        </p:blipFill>
        <p:spPr>
          <a:xfrm>
            <a:off x="8391525" y="4321175"/>
            <a:ext cx="8386763" cy="5154613"/>
          </a:xfrm>
          <a:prstGeom prst="rect">
            <a:avLst/>
          </a:prstGeom>
          <a:noFill/>
          <a:ln w="9525">
            <a:noFill/>
          </a:ln>
        </p:spPr>
      </p:pic>
      <p:sp>
        <p:nvSpPr>
          <p:cNvPr id="3083" name="文本框 3082"/>
          <p:cNvSpPr txBox="1"/>
          <p:nvPr/>
        </p:nvSpPr>
        <p:spPr>
          <a:xfrm>
            <a:off x="7380288" y="1712913"/>
            <a:ext cx="2736850" cy="579437"/>
          </a:xfrm>
          <a:prstGeom prst="rect">
            <a:avLst/>
          </a:prstGeom>
          <a:noFill/>
          <a:ln w="9525">
            <a:noFill/>
          </a:ln>
        </p:spPr>
        <p:txBody>
          <a:bodyPr>
            <a:spAutoFit/>
          </a:bodyPr>
          <a:lstStyle/>
          <a:p>
            <a:pPr lvl="0" defTabSz="1500505">
              <a:spcBef>
                <a:spcPct val="50000"/>
              </a:spcBef>
            </a:pPr>
            <a:r>
              <a:rPr lang="zh-CN" altLang="en-US" sz="3200" dirty="0">
                <a:solidFill>
                  <a:schemeClr val="bg1"/>
                </a:solidFill>
                <a:latin typeface="黑体" panose="02010609060101010101" pitchFamily="2" charset="-122"/>
                <a:ea typeface="黑体" panose="02010609060101010101" pitchFamily="2" charset="-122"/>
              </a:rPr>
              <a:t>在此输入文字</a:t>
            </a:r>
            <a:endParaRPr lang="zh-CN" altLang="en-US" sz="3200" dirty="0">
              <a:solidFill>
                <a:schemeClr val="bg1"/>
              </a:solidFill>
              <a:latin typeface="黑体" panose="02010609060101010101" pitchFamily="2" charset="-122"/>
              <a:ea typeface="黑体" panose="02010609060101010101" pitchFamily="2" charset="-122"/>
            </a:endParaRPr>
          </a:p>
        </p:txBody>
      </p:sp>
      <p:sp>
        <p:nvSpPr>
          <p:cNvPr id="3084" name="文本框 3083"/>
          <p:cNvSpPr txBox="1"/>
          <p:nvPr/>
        </p:nvSpPr>
        <p:spPr>
          <a:xfrm>
            <a:off x="2628900" y="3513138"/>
            <a:ext cx="1368425" cy="2835275"/>
          </a:xfrm>
          <a:prstGeom prst="rect">
            <a:avLst/>
          </a:prstGeom>
          <a:noFill/>
          <a:ln w="9525">
            <a:noFill/>
          </a:ln>
        </p:spPr>
        <p:txBody>
          <a:bodyPr>
            <a:spAutoFit/>
          </a:bodyPr>
          <a:lstStyle/>
          <a:p>
            <a:pPr lvl="0" defTabSz="1500505">
              <a:spcBef>
                <a:spcPct val="50000"/>
              </a:spcBef>
            </a:pPr>
            <a:r>
              <a:rPr lang="zh-CN" altLang="en-US" sz="7200" b="1" dirty="0">
                <a:solidFill>
                  <a:srgbClr val="3399FF"/>
                </a:solidFill>
                <a:latin typeface="黑体" panose="02010609060101010101" pitchFamily="2" charset="-122"/>
                <a:ea typeface="黑体" panose="02010609060101010101" pitchFamily="2" charset="-122"/>
              </a:rPr>
              <a:t>目</a:t>
            </a:r>
            <a:endParaRPr lang="zh-CN" altLang="en-US" sz="7200" b="1" dirty="0">
              <a:solidFill>
                <a:srgbClr val="3399FF"/>
              </a:solidFill>
              <a:latin typeface="黑体" panose="02010609060101010101" pitchFamily="2" charset="-122"/>
              <a:ea typeface="黑体" panose="02010609060101010101" pitchFamily="2" charset="-122"/>
            </a:endParaRPr>
          </a:p>
          <a:p>
            <a:pPr lvl="0" defTabSz="1500505">
              <a:spcBef>
                <a:spcPct val="50000"/>
              </a:spcBef>
            </a:pPr>
            <a:r>
              <a:rPr lang="zh-CN" altLang="en-US" sz="7200" b="1" dirty="0">
                <a:solidFill>
                  <a:srgbClr val="3399FF"/>
                </a:solidFill>
                <a:latin typeface="黑体" panose="02010609060101010101" pitchFamily="2" charset="-122"/>
                <a:ea typeface="黑体" panose="02010609060101010101" pitchFamily="2" charset="-122"/>
              </a:rPr>
              <a:t>录</a:t>
            </a:r>
            <a:endParaRPr lang="zh-CN" altLang="en-US" sz="7200" b="1" dirty="0">
              <a:solidFill>
                <a:srgbClr val="3399FF"/>
              </a:solidFill>
              <a:latin typeface="黑体" panose="02010609060101010101" pitchFamily="2" charset="-122"/>
              <a:ea typeface="黑体" panose="02010609060101010101" pitchFamily="2" charset="-122"/>
            </a:endParaRPr>
          </a:p>
        </p:txBody>
      </p:sp>
      <p:sp>
        <p:nvSpPr>
          <p:cNvPr id="3085" name="文本框 3084"/>
          <p:cNvSpPr txBox="1"/>
          <p:nvPr/>
        </p:nvSpPr>
        <p:spPr>
          <a:xfrm>
            <a:off x="7308850" y="3441700"/>
            <a:ext cx="2736850" cy="579438"/>
          </a:xfrm>
          <a:prstGeom prst="rect">
            <a:avLst/>
          </a:prstGeom>
          <a:noFill/>
          <a:ln w="9525">
            <a:noFill/>
          </a:ln>
        </p:spPr>
        <p:txBody>
          <a:bodyPr>
            <a:spAutoFit/>
          </a:bodyPr>
          <a:lstStyle/>
          <a:p>
            <a:pPr lvl="0" defTabSz="1500505">
              <a:spcBef>
                <a:spcPct val="50000"/>
              </a:spcBef>
            </a:pPr>
            <a:r>
              <a:rPr lang="zh-CN" altLang="en-US" sz="3200" dirty="0">
                <a:solidFill>
                  <a:schemeClr val="bg1"/>
                </a:solidFill>
                <a:latin typeface="黑体" panose="02010609060101010101" pitchFamily="2" charset="-122"/>
                <a:ea typeface="黑体" panose="02010609060101010101" pitchFamily="2" charset="-122"/>
              </a:rPr>
              <a:t>在此输入文字</a:t>
            </a:r>
            <a:endParaRPr lang="zh-CN" altLang="en-US" sz="3200" dirty="0">
              <a:solidFill>
                <a:schemeClr val="bg1"/>
              </a:solidFill>
              <a:latin typeface="黑体" panose="02010609060101010101" pitchFamily="2" charset="-122"/>
              <a:ea typeface="黑体" panose="02010609060101010101" pitchFamily="2" charset="-122"/>
            </a:endParaRPr>
          </a:p>
        </p:txBody>
      </p:sp>
      <p:sp>
        <p:nvSpPr>
          <p:cNvPr id="3086" name="文本框 3085"/>
          <p:cNvSpPr txBox="1"/>
          <p:nvPr/>
        </p:nvSpPr>
        <p:spPr>
          <a:xfrm>
            <a:off x="7380288" y="5241925"/>
            <a:ext cx="2736850" cy="579438"/>
          </a:xfrm>
          <a:prstGeom prst="rect">
            <a:avLst/>
          </a:prstGeom>
          <a:noFill/>
          <a:ln w="9525">
            <a:noFill/>
          </a:ln>
        </p:spPr>
        <p:txBody>
          <a:bodyPr>
            <a:spAutoFit/>
          </a:bodyPr>
          <a:lstStyle/>
          <a:p>
            <a:pPr lvl="0" defTabSz="1500505">
              <a:spcBef>
                <a:spcPct val="50000"/>
              </a:spcBef>
            </a:pPr>
            <a:r>
              <a:rPr lang="zh-CN" altLang="en-US" sz="3200" dirty="0">
                <a:solidFill>
                  <a:schemeClr val="bg1"/>
                </a:solidFill>
                <a:latin typeface="黑体" panose="02010609060101010101" pitchFamily="2" charset="-122"/>
                <a:ea typeface="黑体" panose="02010609060101010101" pitchFamily="2" charset="-122"/>
              </a:rPr>
              <a:t>在此输入文字</a:t>
            </a:r>
            <a:endParaRPr lang="zh-CN" altLang="en-US" sz="3200" dirty="0">
              <a:solidFill>
                <a:schemeClr val="bg1"/>
              </a:solidFill>
              <a:latin typeface="黑体" panose="02010609060101010101" pitchFamily="2" charset="-122"/>
              <a:ea typeface="黑体" panose="02010609060101010101" pitchFamily="2" charset="-122"/>
            </a:endParaRPr>
          </a:p>
        </p:txBody>
      </p:sp>
      <p:sp>
        <p:nvSpPr>
          <p:cNvPr id="3087" name="文本框 3086"/>
          <p:cNvSpPr txBox="1"/>
          <p:nvPr/>
        </p:nvSpPr>
        <p:spPr>
          <a:xfrm>
            <a:off x="7380288" y="6970713"/>
            <a:ext cx="2736850" cy="579437"/>
          </a:xfrm>
          <a:prstGeom prst="rect">
            <a:avLst/>
          </a:prstGeom>
          <a:noFill/>
          <a:ln w="9525">
            <a:noFill/>
          </a:ln>
        </p:spPr>
        <p:txBody>
          <a:bodyPr>
            <a:spAutoFit/>
          </a:bodyPr>
          <a:lstStyle/>
          <a:p>
            <a:pPr lvl="0" defTabSz="1500505">
              <a:spcBef>
                <a:spcPct val="50000"/>
              </a:spcBef>
            </a:pPr>
            <a:r>
              <a:rPr lang="zh-CN" altLang="en-US" sz="3200" dirty="0">
                <a:solidFill>
                  <a:schemeClr val="bg1"/>
                </a:solidFill>
                <a:latin typeface="黑体" panose="02010609060101010101" pitchFamily="2" charset="-122"/>
                <a:ea typeface="黑体" panose="02010609060101010101" pitchFamily="2" charset="-122"/>
              </a:rPr>
              <a:t>在此输入文字</a:t>
            </a:r>
            <a:endParaRPr lang="zh-CN" altLang="en-US" sz="3200" dirty="0">
              <a:solidFill>
                <a:schemeClr val="bg1"/>
              </a:solidFill>
              <a:latin typeface="黑体" panose="02010609060101010101" pitchFamily="2" charset="-122"/>
              <a:ea typeface="黑体" panose="02010609060101010101" pitchFamily="2" charset="-122"/>
            </a:endParaRPr>
          </a:p>
        </p:txBody>
      </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0-#ppt_w/2"/>
                                          </p:val>
                                        </p:tav>
                                        <p:tav tm="100000">
                                          <p:val>
                                            <p:strVal val="#ppt_x"/>
                                          </p:val>
                                        </p:tav>
                                      </p:tavLst>
                                    </p:anim>
                                    <p:anim calcmode="lin" valueType="num">
                                      <p:cBhvr additive="base">
                                        <p:cTn id="8" dur="500" fill="hold"/>
                                        <p:tgtEl>
                                          <p:spTgt spid="307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077"/>
                                        </p:tgtEl>
                                        <p:attrNameLst>
                                          <p:attrName>style.visibility</p:attrName>
                                        </p:attrNameLst>
                                      </p:cBhvr>
                                      <p:to>
                                        <p:strVal val="visible"/>
                                      </p:to>
                                    </p:set>
                                    <p:anim calcmode="lin" valueType="num">
                                      <p:cBhvr additive="base">
                                        <p:cTn id="12" dur="500" fill="hold"/>
                                        <p:tgtEl>
                                          <p:spTgt spid="3077"/>
                                        </p:tgtEl>
                                        <p:attrNameLst>
                                          <p:attrName>ppt_x</p:attrName>
                                        </p:attrNameLst>
                                      </p:cBhvr>
                                      <p:tavLst>
                                        <p:tav tm="0">
                                          <p:val>
                                            <p:strVal val="#ppt_x"/>
                                          </p:val>
                                        </p:tav>
                                        <p:tav tm="100000">
                                          <p:val>
                                            <p:strVal val="#ppt_x"/>
                                          </p:val>
                                        </p:tav>
                                      </p:tavLst>
                                    </p:anim>
                                    <p:anim calcmode="lin" valueType="num">
                                      <p:cBhvr additive="base">
                                        <p:cTn id="13" dur="500" fill="hold"/>
                                        <p:tgtEl>
                                          <p:spTgt spid="307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3078"/>
                                        </p:tgtEl>
                                        <p:attrNameLst>
                                          <p:attrName>style.visibility</p:attrName>
                                        </p:attrNameLst>
                                      </p:cBhvr>
                                      <p:to>
                                        <p:strVal val="visible"/>
                                      </p:to>
                                    </p:set>
                                    <p:animEffect transition="in" filter="fade">
                                      <p:cBhvr>
                                        <p:cTn id="17" dur="2000"/>
                                        <p:tgtEl>
                                          <p:spTgt spid="3078"/>
                                        </p:tgtEl>
                                      </p:cBhvr>
                                    </p:animEffect>
                                  </p:childTnLst>
                                </p:cTn>
                              </p:par>
                            </p:childTnLst>
                          </p:cTn>
                        </p:par>
                        <p:par>
                          <p:cTn id="18" fill="hold">
                            <p:stCondLst>
                              <p:cond delay="3000"/>
                            </p:stCondLst>
                            <p:childTnLst>
                              <p:par>
                                <p:cTn id="19" presetID="47" presetClass="entr" presetSubtype="0" fill="hold" grpId="0" nodeType="afterEffect">
                                  <p:stCondLst>
                                    <p:cond delay="0"/>
                                  </p:stCondLst>
                                  <p:childTnLst>
                                    <p:set>
                                      <p:cBhvr>
                                        <p:cTn id="20" dur="1" fill="hold">
                                          <p:stCondLst>
                                            <p:cond delay="0"/>
                                          </p:stCondLst>
                                        </p:cTn>
                                        <p:tgtEl>
                                          <p:spTgt spid="3084"/>
                                        </p:tgtEl>
                                        <p:attrNameLst>
                                          <p:attrName>style.visibility</p:attrName>
                                        </p:attrNameLst>
                                      </p:cBhvr>
                                      <p:to>
                                        <p:strVal val="visible"/>
                                      </p:to>
                                    </p:set>
                                    <p:animEffect transition="in" filter="fade">
                                      <p:cBhvr>
                                        <p:cTn id="21" dur="1000"/>
                                        <p:tgtEl>
                                          <p:spTgt spid="3084"/>
                                        </p:tgtEl>
                                      </p:cBhvr>
                                    </p:animEffect>
                                    <p:anim calcmode="lin" valueType="num">
                                      <p:cBhvr>
                                        <p:cTn id="22" dur="1000" fill="hold"/>
                                        <p:tgtEl>
                                          <p:spTgt spid="3084"/>
                                        </p:tgtEl>
                                        <p:attrNameLst>
                                          <p:attrName>ppt_x</p:attrName>
                                        </p:attrNameLst>
                                      </p:cBhvr>
                                      <p:tavLst>
                                        <p:tav tm="0">
                                          <p:val>
                                            <p:strVal val="#ppt_x"/>
                                          </p:val>
                                        </p:tav>
                                        <p:tav tm="100000">
                                          <p:val>
                                            <p:strVal val="#ppt_x"/>
                                          </p:val>
                                        </p:tav>
                                      </p:tavLst>
                                    </p:anim>
                                    <p:anim calcmode="lin" valueType="num">
                                      <p:cBhvr>
                                        <p:cTn id="23" dur="1000" fill="hold"/>
                                        <p:tgtEl>
                                          <p:spTgt spid="3084"/>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29" presetClass="entr" presetSubtype="0" fill="hold" nodeType="afterEffect">
                                  <p:stCondLst>
                                    <p:cond delay="0"/>
                                  </p:stCondLst>
                                  <p:childTnLst>
                                    <p:set>
                                      <p:cBhvr>
                                        <p:cTn id="26" dur="1" fill="hold">
                                          <p:stCondLst>
                                            <p:cond delay="0"/>
                                          </p:stCondLst>
                                        </p:cTn>
                                        <p:tgtEl>
                                          <p:spTgt spid="3080"/>
                                        </p:tgtEl>
                                        <p:attrNameLst>
                                          <p:attrName>style.visibility</p:attrName>
                                        </p:attrNameLst>
                                      </p:cBhvr>
                                      <p:to>
                                        <p:strVal val="visible"/>
                                      </p:to>
                                    </p:set>
                                    <p:anim calcmode="lin" valueType="num">
                                      <p:cBhvr>
                                        <p:cTn id="27" dur="1000" fill="hold"/>
                                        <p:tgtEl>
                                          <p:spTgt spid="3080"/>
                                        </p:tgtEl>
                                        <p:attrNameLst>
                                          <p:attrName>ppt_x</p:attrName>
                                        </p:attrNameLst>
                                      </p:cBhvr>
                                      <p:tavLst>
                                        <p:tav tm="0">
                                          <p:val>
                                            <p:strVal val="#ppt_x-.2"/>
                                          </p:val>
                                        </p:tav>
                                        <p:tav tm="100000">
                                          <p:val>
                                            <p:strVal val="#ppt_x"/>
                                          </p:val>
                                        </p:tav>
                                      </p:tavLst>
                                    </p:anim>
                                    <p:anim calcmode="lin" valueType="num">
                                      <p:cBhvr>
                                        <p:cTn id="28" dur="1000" fill="hold"/>
                                        <p:tgtEl>
                                          <p:spTgt spid="3080"/>
                                        </p:tgtEl>
                                        <p:attrNameLst>
                                          <p:attrName>ppt_y</p:attrName>
                                        </p:attrNameLst>
                                      </p:cBhvr>
                                      <p:tavLst>
                                        <p:tav tm="0">
                                          <p:val>
                                            <p:strVal val="#ppt_y"/>
                                          </p:val>
                                        </p:tav>
                                        <p:tav tm="100000">
                                          <p:val>
                                            <p:strVal val="#ppt_y"/>
                                          </p:val>
                                        </p:tav>
                                      </p:tavLst>
                                    </p:anim>
                                    <p:animEffect transition="in" filter="wipe(right)" prLst="gradientSize: 0.1">
                                      <p:cBhvr>
                                        <p:cTn id="29" dur="1000"/>
                                        <p:tgtEl>
                                          <p:spTgt spid="3080"/>
                                        </p:tgtEl>
                                      </p:cBhvr>
                                    </p:animEffect>
                                  </p:childTnLst>
                                </p:cTn>
                              </p:par>
                            </p:childTnLst>
                          </p:cTn>
                        </p:par>
                        <p:par>
                          <p:cTn id="30" fill="hold">
                            <p:stCondLst>
                              <p:cond delay="5000"/>
                            </p:stCondLst>
                            <p:childTnLst>
                              <p:par>
                                <p:cTn id="31" presetID="29" presetClass="entr" presetSubtype="0" fill="hold" grpId="0" nodeType="afterEffect">
                                  <p:stCondLst>
                                    <p:cond delay="0"/>
                                  </p:stCondLst>
                                  <p:childTnLst>
                                    <p:set>
                                      <p:cBhvr>
                                        <p:cTn id="32" dur="1" fill="hold">
                                          <p:stCondLst>
                                            <p:cond delay="0"/>
                                          </p:stCondLst>
                                        </p:cTn>
                                        <p:tgtEl>
                                          <p:spTgt spid="3083"/>
                                        </p:tgtEl>
                                        <p:attrNameLst>
                                          <p:attrName>style.visibility</p:attrName>
                                        </p:attrNameLst>
                                      </p:cBhvr>
                                      <p:to>
                                        <p:strVal val="visible"/>
                                      </p:to>
                                    </p:set>
                                    <p:anim calcmode="lin" valueType="num">
                                      <p:cBhvr>
                                        <p:cTn id="33" dur="1000" fill="hold"/>
                                        <p:tgtEl>
                                          <p:spTgt spid="3083"/>
                                        </p:tgtEl>
                                        <p:attrNameLst>
                                          <p:attrName>ppt_x</p:attrName>
                                        </p:attrNameLst>
                                      </p:cBhvr>
                                      <p:tavLst>
                                        <p:tav tm="0">
                                          <p:val>
                                            <p:strVal val="#ppt_x-.2"/>
                                          </p:val>
                                        </p:tav>
                                        <p:tav tm="100000">
                                          <p:val>
                                            <p:strVal val="#ppt_x"/>
                                          </p:val>
                                        </p:tav>
                                      </p:tavLst>
                                    </p:anim>
                                    <p:anim calcmode="lin" valueType="num">
                                      <p:cBhvr>
                                        <p:cTn id="34" dur="1000" fill="hold"/>
                                        <p:tgtEl>
                                          <p:spTgt spid="3083"/>
                                        </p:tgtEl>
                                        <p:attrNameLst>
                                          <p:attrName>ppt_y</p:attrName>
                                        </p:attrNameLst>
                                      </p:cBhvr>
                                      <p:tavLst>
                                        <p:tav tm="0">
                                          <p:val>
                                            <p:strVal val="#ppt_y"/>
                                          </p:val>
                                        </p:tav>
                                        <p:tav tm="100000">
                                          <p:val>
                                            <p:strVal val="#ppt_y"/>
                                          </p:val>
                                        </p:tav>
                                      </p:tavLst>
                                    </p:anim>
                                    <p:animEffect transition="in" filter="wipe(right)" prLst="gradientSize: 0.1">
                                      <p:cBhvr>
                                        <p:cTn id="35" dur="1000"/>
                                        <p:tgtEl>
                                          <p:spTgt spid="3083"/>
                                        </p:tgtEl>
                                      </p:cBhvr>
                                    </p:animEffect>
                                  </p:childTnLst>
                                </p:cTn>
                              </p:par>
                            </p:childTnLst>
                          </p:cTn>
                        </p:par>
                        <p:par>
                          <p:cTn id="36" fill="hold">
                            <p:stCondLst>
                              <p:cond delay="6000"/>
                            </p:stCondLst>
                            <p:childTnLst>
                              <p:par>
                                <p:cTn id="37" presetID="29" presetClass="entr" presetSubtype="0" fill="hold" nodeType="afterEffect">
                                  <p:stCondLst>
                                    <p:cond delay="0"/>
                                  </p:stCondLst>
                                  <p:childTnLst>
                                    <p:set>
                                      <p:cBhvr>
                                        <p:cTn id="38" dur="1" fill="hold">
                                          <p:stCondLst>
                                            <p:cond delay="0"/>
                                          </p:stCondLst>
                                        </p:cTn>
                                        <p:tgtEl>
                                          <p:spTgt spid="3081"/>
                                        </p:tgtEl>
                                        <p:attrNameLst>
                                          <p:attrName>style.visibility</p:attrName>
                                        </p:attrNameLst>
                                      </p:cBhvr>
                                      <p:to>
                                        <p:strVal val="visible"/>
                                      </p:to>
                                    </p:set>
                                    <p:anim calcmode="lin" valueType="num">
                                      <p:cBhvr>
                                        <p:cTn id="39" dur="1000" fill="hold"/>
                                        <p:tgtEl>
                                          <p:spTgt spid="3081"/>
                                        </p:tgtEl>
                                        <p:attrNameLst>
                                          <p:attrName>ppt_x</p:attrName>
                                        </p:attrNameLst>
                                      </p:cBhvr>
                                      <p:tavLst>
                                        <p:tav tm="0">
                                          <p:val>
                                            <p:strVal val="#ppt_x-.2"/>
                                          </p:val>
                                        </p:tav>
                                        <p:tav tm="100000">
                                          <p:val>
                                            <p:strVal val="#ppt_x"/>
                                          </p:val>
                                        </p:tav>
                                      </p:tavLst>
                                    </p:anim>
                                    <p:anim calcmode="lin" valueType="num">
                                      <p:cBhvr>
                                        <p:cTn id="40" dur="1000" fill="hold"/>
                                        <p:tgtEl>
                                          <p:spTgt spid="3081"/>
                                        </p:tgtEl>
                                        <p:attrNameLst>
                                          <p:attrName>ppt_y</p:attrName>
                                        </p:attrNameLst>
                                      </p:cBhvr>
                                      <p:tavLst>
                                        <p:tav tm="0">
                                          <p:val>
                                            <p:strVal val="#ppt_y"/>
                                          </p:val>
                                        </p:tav>
                                        <p:tav tm="100000">
                                          <p:val>
                                            <p:strVal val="#ppt_y"/>
                                          </p:val>
                                        </p:tav>
                                      </p:tavLst>
                                    </p:anim>
                                    <p:animEffect transition="in" filter="wipe(right)" prLst="gradientSize: 0.1">
                                      <p:cBhvr>
                                        <p:cTn id="41" dur="1000"/>
                                        <p:tgtEl>
                                          <p:spTgt spid="3081"/>
                                        </p:tgtEl>
                                      </p:cBhvr>
                                    </p:animEffect>
                                  </p:childTnLst>
                                </p:cTn>
                              </p:par>
                            </p:childTnLst>
                          </p:cTn>
                        </p:par>
                        <p:par>
                          <p:cTn id="42" fill="hold">
                            <p:stCondLst>
                              <p:cond delay="7000"/>
                            </p:stCondLst>
                            <p:childTnLst>
                              <p:par>
                                <p:cTn id="43" presetID="29" presetClass="entr" presetSubtype="0" fill="hold" grpId="0" nodeType="afterEffect">
                                  <p:stCondLst>
                                    <p:cond delay="0"/>
                                  </p:stCondLst>
                                  <p:childTnLst>
                                    <p:set>
                                      <p:cBhvr>
                                        <p:cTn id="44" dur="1" fill="hold">
                                          <p:stCondLst>
                                            <p:cond delay="0"/>
                                          </p:stCondLst>
                                        </p:cTn>
                                        <p:tgtEl>
                                          <p:spTgt spid="3085"/>
                                        </p:tgtEl>
                                        <p:attrNameLst>
                                          <p:attrName>style.visibility</p:attrName>
                                        </p:attrNameLst>
                                      </p:cBhvr>
                                      <p:to>
                                        <p:strVal val="visible"/>
                                      </p:to>
                                    </p:set>
                                    <p:anim calcmode="lin" valueType="num">
                                      <p:cBhvr>
                                        <p:cTn id="45" dur="1000" fill="hold"/>
                                        <p:tgtEl>
                                          <p:spTgt spid="3085"/>
                                        </p:tgtEl>
                                        <p:attrNameLst>
                                          <p:attrName>ppt_x</p:attrName>
                                        </p:attrNameLst>
                                      </p:cBhvr>
                                      <p:tavLst>
                                        <p:tav tm="0">
                                          <p:val>
                                            <p:strVal val="#ppt_x-.2"/>
                                          </p:val>
                                        </p:tav>
                                        <p:tav tm="100000">
                                          <p:val>
                                            <p:strVal val="#ppt_x"/>
                                          </p:val>
                                        </p:tav>
                                      </p:tavLst>
                                    </p:anim>
                                    <p:anim calcmode="lin" valueType="num">
                                      <p:cBhvr>
                                        <p:cTn id="46" dur="1000" fill="hold"/>
                                        <p:tgtEl>
                                          <p:spTgt spid="3085"/>
                                        </p:tgtEl>
                                        <p:attrNameLst>
                                          <p:attrName>ppt_y</p:attrName>
                                        </p:attrNameLst>
                                      </p:cBhvr>
                                      <p:tavLst>
                                        <p:tav tm="0">
                                          <p:val>
                                            <p:strVal val="#ppt_y"/>
                                          </p:val>
                                        </p:tav>
                                        <p:tav tm="100000">
                                          <p:val>
                                            <p:strVal val="#ppt_y"/>
                                          </p:val>
                                        </p:tav>
                                      </p:tavLst>
                                    </p:anim>
                                    <p:animEffect transition="in" filter="wipe(right)" prLst="gradientSize: 0.1">
                                      <p:cBhvr>
                                        <p:cTn id="47" dur="1000"/>
                                        <p:tgtEl>
                                          <p:spTgt spid="3085"/>
                                        </p:tgtEl>
                                      </p:cBhvr>
                                    </p:animEffect>
                                  </p:childTnLst>
                                </p:cTn>
                              </p:par>
                            </p:childTnLst>
                          </p:cTn>
                        </p:par>
                        <p:par>
                          <p:cTn id="48" fill="hold">
                            <p:stCondLst>
                              <p:cond delay="8000"/>
                            </p:stCondLst>
                            <p:childTnLst>
                              <p:par>
                                <p:cTn id="49" presetID="29" presetClass="entr" presetSubtype="0" fill="hold" nodeType="afterEffect">
                                  <p:stCondLst>
                                    <p:cond delay="0"/>
                                  </p:stCondLst>
                                  <p:childTnLst>
                                    <p:set>
                                      <p:cBhvr>
                                        <p:cTn id="50" dur="1" fill="hold">
                                          <p:stCondLst>
                                            <p:cond delay="0"/>
                                          </p:stCondLst>
                                        </p:cTn>
                                        <p:tgtEl>
                                          <p:spTgt spid="3082"/>
                                        </p:tgtEl>
                                        <p:attrNameLst>
                                          <p:attrName>style.visibility</p:attrName>
                                        </p:attrNameLst>
                                      </p:cBhvr>
                                      <p:to>
                                        <p:strVal val="visible"/>
                                      </p:to>
                                    </p:set>
                                    <p:anim calcmode="lin" valueType="num">
                                      <p:cBhvr>
                                        <p:cTn id="51" dur="1000" fill="hold"/>
                                        <p:tgtEl>
                                          <p:spTgt spid="3082"/>
                                        </p:tgtEl>
                                        <p:attrNameLst>
                                          <p:attrName>ppt_x</p:attrName>
                                        </p:attrNameLst>
                                      </p:cBhvr>
                                      <p:tavLst>
                                        <p:tav tm="0">
                                          <p:val>
                                            <p:strVal val="#ppt_x-.2"/>
                                          </p:val>
                                        </p:tav>
                                        <p:tav tm="100000">
                                          <p:val>
                                            <p:strVal val="#ppt_x"/>
                                          </p:val>
                                        </p:tav>
                                      </p:tavLst>
                                    </p:anim>
                                    <p:anim calcmode="lin" valueType="num">
                                      <p:cBhvr>
                                        <p:cTn id="52" dur="1000" fill="hold"/>
                                        <p:tgtEl>
                                          <p:spTgt spid="3082"/>
                                        </p:tgtEl>
                                        <p:attrNameLst>
                                          <p:attrName>ppt_y</p:attrName>
                                        </p:attrNameLst>
                                      </p:cBhvr>
                                      <p:tavLst>
                                        <p:tav tm="0">
                                          <p:val>
                                            <p:strVal val="#ppt_y"/>
                                          </p:val>
                                        </p:tav>
                                        <p:tav tm="100000">
                                          <p:val>
                                            <p:strVal val="#ppt_y"/>
                                          </p:val>
                                        </p:tav>
                                      </p:tavLst>
                                    </p:anim>
                                    <p:animEffect transition="in" filter="wipe(right)" prLst="gradientSize: 0.1">
                                      <p:cBhvr>
                                        <p:cTn id="53" dur="1000"/>
                                        <p:tgtEl>
                                          <p:spTgt spid="3082"/>
                                        </p:tgtEl>
                                      </p:cBhvr>
                                    </p:animEffect>
                                  </p:childTnLst>
                                </p:cTn>
                              </p:par>
                            </p:childTnLst>
                          </p:cTn>
                        </p:par>
                        <p:par>
                          <p:cTn id="54" fill="hold">
                            <p:stCondLst>
                              <p:cond delay="9000"/>
                            </p:stCondLst>
                            <p:childTnLst>
                              <p:par>
                                <p:cTn id="55" presetID="29" presetClass="entr" presetSubtype="0" fill="hold" grpId="0" nodeType="afterEffect">
                                  <p:stCondLst>
                                    <p:cond delay="0"/>
                                  </p:stCondLst>
                                  <p:childTnLst>
                                    <p:set>
                                      <p:cBhvr>
                                        <p:cTn id="56" dur="1" fill="hold">
                                          <p:stCondLst>
                                            <p:cond delay="0"/>
                                          </p:stCondLst>
                                        </p:cTn>
                                        <p:tgtEl>
                                          <p:spTgt spid="3086"/>
                                        </p:tgtEl>
                                        <p:attrNameLst>
                                          <p:attrName>style.visibility</p:attrName>
                                        </p:attrNameLst>
                                      </p:cBhvr>
                                      <p:to>
                                        <p:strVal val="visible"/>
                                      </p:to>
                                    </p:set>
                                    <p:anim calcmode="lin" valueType="num">
                                      <p:cBhvr>
                                        <p:cTn id="57" dur="1000" fill="hold"/>
                                        <p:tgtEl>
                                          <p:spTgt spid="3086"/>
                                        </p:tgtEl>
                                        <p:attrNameLst>
                                          <p:attrName>ppt_x</p:attrName>
                                        </p:attrNameLst>
                                      </p:cBhvr>
                                      <p:tavLst>
                                        <p:tav tm="0">
                                          <p:val>
                                            <p:strVal val="#ppt_x-.2"/>
                                          </p:val>
                                        </p:tav>
                                        <p:tav tm="100000">
                                          <p:val>
                                            <p:strVal val="#ppt_x"/>
                                          </p:val>
                                        </p:tav>
                                      </p:tavLst>
                                    </p:anim>
                                    <p:anim calcmode="lin" valueType="num">
                                      <p:cBhvr>
                                        <p:cTn id="58" dur="1000" fill="hold"/>
                                        <p:tgtEl>
                                          <p:spTgt spid="3086"/>
                                        </p:tgtEl>
                                        <p:attrNameLst>
                                          <p:attrName>ppt_y</p:attrName>
                                        </p:attrNameLst>
                                      </p:cBhvr>
                                      <p:tavLst>
                                        <p:tav tm="0">
                                          <p:val>
                                            <p:strVal val="#ppt_y"/>
                                          </p:val>
                                        </p:tav>
                                        <p:tav tm="100000">
                                          <p:val>
                                            <p:strVal val="#ppt_y"/>
                                          </p:val>
                                        </p:tav>
                                      </p:tavLst>
                                    </p:anim>
                                    <p:animEffect transition="in" filter="wipe(right)" prLst="gradientSize: 0.1">
                                      <p:cBhvr>
                                        <p:cTn id="59" dur="1000"/>
                                        <p:tgtEl>
                                          <p:spTgt spid="3086"/>
                                        </p:tgtEl>
                                      </p:cBhvr>
                                    </p:animEffect>
                                  </p:childTnLst>
                                </p:cTn>
                              </p:par>
                            </p:childTnLst>
                          </p:cTn>
                        </p:par>
                        <p:par>
                          <p:cTn id="60" fill="hold">
                            <p:stCondLst>
                              <p:cond delay="10000"/>
                            </p:stCondLst>
                            <p:childTnLst>
                              <p:par>
                                <p:cTn id="61" presetID="29" presetClass="entr" presetSubtype="0" fill="hold" nodeType="afterEffect">
                                  <p:stCondLst>
                                    <p:cond delay="0"/>
                                  </p:stCondLst>
                                  <p:childTnLst>
                                    <p:set>
                                      <p:cBhvr>
                                        <p:cTn id="62" dur="1" fill="hold">
                                          <p:stCondLst>
                                            <p:cond delay="0"/>
                                          </p:stCondLst>
                                        </p:cTn>
                                        <p:tgtEl>
                                          <p:spTgt spid="3079"/>
                                        </p:tgtEl>
                                        <p:attrNameLst>
                                          <p:attrName>style.visibility</p:attrName>
                                        </p:attrNameLst>
                                      </p:cBhvr>
                                      <p:to>
                                        <p:strVal val="visible"/>
                                      </p:to>
                                    </p:set>
                                    <p:anim calcmode="lin" valueType="num">
                                      <p:cBhvr>
                                        <p:cTn id="63" dur="1000" fill="hold"/>
                                        <p:tgtEl>
                                          <p:spTgt spid="3079"/>
                                        </p:tgtEl>
                                        <p:attrNameLst>
                                          <p:attrName>ppt_x</p:attrName>
                                        </p:attrNameLst>
                                      </p:cBhvr>
                                      <p:tavLst>
                                        <p:tav tm="0">
                                          <p:val>
                                            <p:strVal val="#ppt_x-.2"/>
                                          </p:val>
                                        </p:tav>
                                        <p:tav tm="100000">
                                          <p:val>
                                            <p:strVal val="#ppt_x"/>
                                          </p:val>
                                        </p:tav>
                                      </p:tavLst>
                                    </p:anim>
                                    <p:anim calcmode="lin" valueType="num">
                                      <p:cBhvr>
                                        <p:cTn id="64" dur="1000" fill="hold"/>
                                        <p:tgtEl>
                                          <p:spTgt spid="3079"/>
                                        </p:tgtEl>
                                        <p:attrNameLst>
                                          <p:attrName>ppt_y</p:attrName>
                                        </p:attrNameLst>
                                      </p:cBhvr>
                                      <p:tavLst>
                                        <p:tav tm="0">
                                          <p:val>
                                            <p:strVal val="#ppt_y"/>
                                          </p:val>
                                        </p:tav>
                                        <p:tav tm="100000">
                                          <p:val>
                                            <p:strVal val="#ppt_y"/>
                                          </p:val>
                                        </p:tav>
                                      </p:tavLst>
                                    </p:anim>
                                    <p:animEffect transition="in" filter="wipe(right)" prLst="gradientSize: 0.1">
                                      <p:cBhvr>
                                        <p:cTn id="65" dur="1000"/>
                                        <p:tgtEl>
                                          <p:spTgt spid="3079"/>
                                        </p:tgtEl>
                                      </p:cBhvr>
                                    </p:animEffect>
                                  </p:childTnLst>
                                </p:cTn>
                              </p:par>
                            </p:childTnLst>
                          </p:cTn>
                        </p:par>
                        <p:par>
                          <p:cTn id="66" fill="hold">
                            <p:stCondLst>
                              <p:cond delay="11000"/>
                            </p:stCondLst>
                            <p:childTnLst>
                              <p:par>
                                <p:cTn id="67" presetID="29" presetClass="entr" presetSubtype="0" fill="hold" grpId="0" nodeType="afterEffect">
                                  <p:stCondLst>
                                    <p:cond delay="0"/>
                                  </p:stCondLst>
                                  <p:childTnLst>
                                    <p:set>
                                      <p:cBhvr>
                                        <p:cTn id="68" dur="1" fill="hold">
                                          <p:stCondLst>
                                            <p:cond delay="0"/>
                                          </p:stCondLst>
                                        </p:cTn>
                                        <p:tgtEl>
                                          <p:spTgt spid="3087"/>
                                        </p:tgtEl>
                                        <p:attrNameLst>
                                          <p:attrName>style.visibility</p:attrName>
                                        </p:attrNameLst>
                                      </p:cBhvr>
                                      <p:to>
                                        <p:strVal val="visible"/>
                                      </p:to>
                                    </p:set>
                                    <p:anim calcmode="lin" valueType="num">
                                      <p:cBhvr>
                                        <p:cTn id="69" dur="1000" fill="hold"/>
                                        <p:tgtEl>
                                          <p:spTgt spid="3087"/>
                                        </p:tgtEl>
                                        <p:attrNameLst>
                                          <p:attrName>ppt_x</p:attrName>
                                        </p:attrNameLst>
                                      </p:cBhvr>
                                      <p:tavLst>
                                        <p:tav tm="0">
                                          <p:val>
                                            <p:strVal val="#ppt_x-.2"/>
                                          </p:val>
                                        </p:tav>
                                        <p:tav tm="100000">
                                          <p:val>
                                            <p:strVal val="#ppt_x"/>
                                          </p:val>
                                        </p:tav>
                                      </p:tavLst>
                                    </p:anim>
                                    <p:anim calcmode="lin" valueType="num">
                                      <p:cBhvr>
                                        <p:cTn id="70" dur="1000" fill="hold"/>
                                        <p:tgtEl>
                                          <p:spTgt spid="3087"/>
                                        </p:tgtEl>
                                        <p:attrNameLst>
                                          <p:attrName>ppt_y</p:attrName>
                                        </p:attrNameLst>
                                      </p:cBhvr>
                                      <p:tavLst>
                                        <p:tav tm="0">
                                          <p:val>
                                            <p:strVal val="#ppt_y"/>
                                          </p:val>
                                        </p:tav>
                                        <p:tav tm="100000">
                                          <p:val>
                                            <p:strVal val="#ppt_y"/>
                                          </p:val>
                                        </p:tav>
                                      </p:tavLst>
                                    </p:anim>
                                    <p:animEffect transition="in" filter="wipe(right)" prLst="gradientSize: 0.1">
                                      <p:cBhvr>
                                        <p:cTn id="71" dur="1000"/>
                                        <p:tgtEl>
                                          <p:spTgt spid="3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3" grpId="0"/>
      <p:bldP spid="3084" grpId="0"/>
      <p:bldP spid="3085" grpId="0"/>
      <p:bldP spid="3086" grpId="0"/>
      <p:bldP spid="308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图片 8195" descr="12"/>
          <p:cNvPicPr>
            <a:picLocks noChangeAspect="1"/>
          </p:cNvPicPr>
          <p:nvPr/>
        </p:nvPicPr>
        <p:blipFill>
          <a:blip r:embed="rId1" cstate="print"/>
          <a:stretch>
            <a:fillRect/>
          </a:stretch>
        </p:blipFill>
        <p:spPr>
          <a:xfrm>
            <a:off x="0" y="7989888"/>
            <a:ext cx="16778288" cy="1485900"/>
          </a:xfrm>
          <a:prstGeom prst="rect">
            <a:avLst/>
          </a:prstGeom>
          <a:noFill/>
          <a:ln w="9525">
            <a:noFill/>
          </a:ln>
        </p:spPr>
      </p:pic>
      <p:pic>
        <p:nvPicPr>
          <p:cNvPr id="8197" name="图片 8196" descr="20"/>
          <p:cNvPicPr>
            <a:picLocks noChangeAspect="1"/>
          </p:cNvPicPr>
          <p:nvPr/>
        </p:nvPicPr>
        <p:blipFill>
          <a:blip r:embed="rId2" cstate="print"/>
          <a:stretch>
            <a:fillRect/>
          </a:stretch>
        </p:blipFill>
        <p:spPr>
          <a:xfrm>
            <a:off x="468313" y="415925"/>
            <a:ext cx="15265400" cy="8980488"/>
          </a:xfrm>
          <a:prstGeom prst="rect">
            <a:avLst/>
          </a:prstGeom>
          <a:noFill/>
          <a:ln w="9525">
            <a:noFill/>
          </a:ln>
        </p:spPr>
      </p:pic>
      <p:sp>
        <p:nvSpPr>
          <p:cNvPr id="8198" name="文本框 8197"/>
          <p:cNvSpPr txBox="1"/>
          <p:nvPr/>
        </p:nvSpPr>
        <p:spPr>
          <a:xfrm>
            <a:off x="8101013" y="3513138"/>
            <a:ext cx="2736850" cy="32924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a:t>
            </a:r>
            <a:endParaRPr lang="zh-CN" altLang="en-US" sz="3000" dirty="0">
              <a:latin typeface="Arial" panose="020B0604020202020204" pitchFamily="34" charset="0"/>
              <a:ea typeface="宋体" panose="02010600030101010101" pitchFamily="2" charset="-122"/>
            </a:endParaRPr>
          </a:p>
        </p:txBody>
      </p:sp>
      <p:sp>
        <p:nvSpPr>
          <p:cNvPr id="8199" name="文本框 8198"/>
          <p:cNvSpPr txBox="1"/>
          <p:nvPr/>
        </p:nvSpPr>
        <p:spPr>
          <a:xfrm>
            <a:off x="10693400" y="3513138"/>
            <a:ext cx="2736850" cy="32924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a:t>
            </a:r>
            <a:endParaRPr lang="zh-CN" altLang="en-US" sz="3000" dirty="0">
              <a:latin typeface="Arial" panose="020B0604020202020204" pitchFamily="34" charset="0"/>
              <a:ea typeface="宋体" panose="02010600030101010101" pitchFamily="2" charset="-122"/>
            </a:endParaRPr>
          </a:p>
        </p:txBody>
      </p:sp>
      <p:sp>
        <p:nvSpPr>
          <p:cNvPr id="8200" name="文本框 8199"/>
          <p:cNvSpPr txBox="1"/>
          <p:nvPr/>
        </p:nvSpPr>
        <p:spPr>
          <a:xfrm>
            <a:off x="2197100" y="3297238"/>
            <a:ext cx="2736850" cy="5492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a:t>
            </a:r>
            <a:endParaRPr lang="zh-CN" altLang="en-US" sz="3000" dirty="0">
              <a:latin typeface="Arial" panose="020B0604020202020204" pitchFamily="34" charset="0"/>
              <a:ea typeface="宋体" panose="02010600030101010101" pitchFamily="2" charset="-122"/>
            </a:endParaRPr>
          </a:p>
        </p:txBody>
      </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additive="base">
                                        <p:cTn id="7" dur="500" fill="hold"/>
                                        <p:tgtEl>
                                          <p:spTgt spid="8196"/>
                                        </p:tgtEl>
                                        <p:attrNameLst>
                                          <p:attrName>ppt_x</p:attrName>
                                        </p:attrNameLst>
                                      </p:cBhvr>
                                      <p:tavLst>
                                        <p:tav tm="0">
                                          <p:val>
                                            <p:strVal val="#ppt_x"/>
                                          </p:val>
                                        </p:tav>
                                        <p:tav tm="100000">
                                          <p:val>
                                            <p:strVal val="#ppt_x"/>
                                          </p:val>
                                        </p:tav>
                                      </p:tavLst>
                                    </p:anim>
                                    <p:anim calcmode="lin" valueType="num">
                                      <p:cBhvr additive="base">
                                        <p:cTn id="8" dur="500" fill="hold"/>
                                        <p:tgtEl>
                                          <p:spTgt spid="819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5" presetClass="entr" presetSubtype="0" fill="hold" nodeType="afterEffect">
                                  <p:stCondLst>
                                    <p:cond delay="0"/>
                                  </p:stCondLst>
                                  <p:childTnLst>
                                    <p:set>
                                      <p:cBhvr>
                                        <p:cTn id="11" dur="1" fill="hold">
                                          <p:stCondLst>
                                            <p:cond delay="0"/>
                                          </p:stCondLst>
                                        </p:cTn>
                                        <p:tgtEl>
                                          <p:spTgt spid="8197"/>
                                        </p:tgtEl>
                                        <p:attrNameLst>
                                          <p:attrName>style.visibility</p:attrName>
                                        </p:attrNameLst>
                                      </p:cBhvr>
                                      <p:to>
                                        <p:strVal val="visible"/>
                                      </p:to>
                                    </p:set>
                                    <p:anim calcmode="lin" valueType="num">
                                      <p:cBhvr>
                                        <p:cTn id="12" dur="1000" fill="hold"/>
                                        <p:tgtEl>
                                          <p:spTgt spid="8197"/>
                                        </p:tgtEl>
                                        <p:attrNameLst>
                                          <p:attrName>ppt_w</p:attrName>
                                        </p:attrNameLst>
                                      </p:cBhvr>
                                      <p:tavLst>
                                        <p:tav tm="0">
                                          <p:val>
                                            <p:fltVal val="0"/>
                                          </p:val>
                                        </p:tav>
                                        <p:tav tm="100000">
                                          <p:val>
                                            <p:strVal val="#ppt_w"/>
                                          </p:val>
                                        </p:tav>
                                      </p:tavLst>
                                    </p:anim>
                                    <p:anim calcmode="lin" valueType="num">
                                      <p:cBhvr>
                                        <p:cTn id="13" dur="1000" fill="hold"/>
                                        <p:tgtEl>
                                          <p:spTgt spid="8197"/>
                                        </p:tgtEl>
                                        <p:attrNameLst>
                                          <p:attrName>ppt_h</p:attrName>
                                        </p:attrNameLst>
                                      </p:cBhvr>
                                      <p:tavLst>
                                        <p:tav tm="0">
                                          <p:val>
                                            <p:fltVal val="0"/>
                                          </p:val>
                                        </p:tav>
                                        <p:tav tm="100000">
                                          <p:val>
                                            <p:strVal val="#ppt_h"/>
                                          </p:val>
                                        </p:tav>
                                      </p:tavLst>
                                    </p:anim>
                                    <p:anim calcmode="lin" valueType="num">
                                      <p:cBhvr>
                                        <p:cTn id="14" dur="1000" fill="hold"/>
                                        <p:tgtEl>
                                          <p:spTgt spid="8197"/>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8197"/>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5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8200">
                                            <p:txEl>
                                              <p:pRg st="0" end="0"/>
                                            </p:txEl>
                                          </p:spTgt>
                                        </p:tgtEl>
                                        <p:attrNameLst>
                                          <p:attrName>style.visibility</p:attrName>
                                        </p:attrNameLst>
                                      </p:cBhvr>
                                      <p:to>
                                        <p:strVal val="visible"/>
                                      </p:to>
                                    </p:set>
                                    <p:anim calcmode="discrete" valueType="clr">
                                      <p:cBhvr override="childStyle">
                                        <p:cTn id="19" dur="80"/>
                                        <p:tgtEl>
                                          <p:spTgt spid="820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8200">
                                            <p:txEl>
                                              <p:pRg st="0" end="0"/>
                                            </p:txEl>
                                          </p:spTgt>
                                        </p:tgtEl>
                                        <p:attrNameLst>
                                          <p:attrName>fillcolor</p:attrName>
                                        </p:attrNameLst>
                                      </p:cBhvr>
                                      <p:tavLst>
                                        <p:tav tm="0">
                                          <p:val>
                                            <p:clrVal>
                                              <a:schemeClr val="accent2"/>
                                            </p:clrVal>
                                          </p:val>
                                        </p:tav>
                                        <p:tav tm="50000">
                                          <p:val>
                                            <p:clrVal>
                                              <a:schemeClr val="hlink"/>
                                            </p:clrVal>
                                          </p:val>
                                        </p:tav>
                                      </p:tavLst>
                                    </p:anim>
                                    <p:set>
                                      <p:cBhvr>
                                        <p:cTn id="21" dur="80"/>
                                        <p:tgtEl>
                                          <p:spTgt spid="8200">
                                            <p:txEl>
                                              <p:pRg st="0" end="0"/>
                                            </p:txEl>
                                          </p:spTgt>
                                        </p:tgtEl>
                                        <p:attrNameLst>
                                          <p:attrName>fill.type</p:attrName>
                                        </p:attrNameLst>
                                      </p:cBhvr>
                                      <p:to>
                                        <p:strVal val="solid"/>
                                      </p:to>
                                    </p:set>
                                  </p:childTnLst>
                                </p:cTn>
                              </p:par>
                            </p:childTnLst>
                          </p:cTn>
                        </p:par>
                        <p:par>
                          <p:cTn id="22" fill="hold">
                            <p:stCondLst>
                              <p:cond delay="1279"/>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8198">
                                            <p:txEl>
                                              <p:pRg st="0" end="0"/>
                                            </p:txEl>
                                          </p:spTgt>
                                        </p:tgtEl>
                                        <p:attrNameLst>
                                          <p:attrName>style.visibility</p:attrName>
                                        </p:attrNameLst>
                                      </p:cBhvr>
                                      <p:to>
                                        <p:strVal val="visible"/>
                                      </p:to>
                                    </p:set>
                                    <p:anim calcmode="discrete" valueType="clr">
                                      <p:cBhvr override="childStyle">
                                        <p:cTn id="25" dur="80"/>
                                        <p:tgtEl>
                                          <p:spTgt spid="819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8198">
                                            <p:txEl>
                                              <p:pRg st="0" end="0"/>
                                            </p:txEl>
                                          </p:spTgt>
                                        </p:tgtEl>
                                        <p:attrNameLst>
                                          <p:attrName>fillcolor</p:attrName>
                                        </p:attrNameLst>
                                      </p:cBhvr>
                                      <p:tavLst>
                                        <p:tav tm="0">
                                          <p:val>
                                            <p:clrVal>
                                              <a:schemeClr val="accent2"/>
                                            </p:clrVal>
                                          </p:val>
                                        </p:tav>
                                        <p:tav tm="50000">
                                          <p:val>
                                            <p:clrVal>
                                              <a:schemeClr val="hlink"/>
                                            </p:clrVal>
                                          </p:val>
                                        </p:tav>
                                      </p:tavLst>
                                    </p:anim>
                                    <p:set>
                                      <p:cBhvr>
                                        <p:cTn id="27" dur="80"/>
                                        <p:tgtEl>
                                          <p:spTgt spid="8198">
                                            <p:txEl>
                                              <p:pRg st="0" end="0"/>
                                            </p:txEl>
                                          </p:spTgt>
                                        </p:tgtEl>
                                        <p:attrNameLst>
                                          <p:attrName>fill.type</p:attrName>
                                        </p:attrNameLst>
                                      </p:cBhvr>
                                      <p:to>
                                        <p:strVal val="solid"/>
                                      </p:to>
                                    </p:set>
                                  </p:childTnLst>
                                </p:cTn>
                              </p:par>
                            </p:childTnLst>
                          </p:cTn>
                        </p:par>
                        <p:par>
                          <p:cTn id="28" fill="hold">
                            <p:stCondLst>
                              <p:cond delay="300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8199">
                                            <p:txEl>
                                              <p:pRg st="0" end="0"/>
                                            </p:txEl>
                                          </p:spTgt>
                                        </p:tgtEl>
                                        <p:attrNameLst>
                                          <p:attrName>style.visibility</p:attrName>
                                        </p:attrNameLst>
                                      </p:cBhvr>
                                      <p:to>
                                        <p:strVal val="visible"/>
                                      </p:to>
                                    </p:set>
                                    <p:anim calcmode="discrete" valueType="clr">
                                      <p:cBhvr override="childStyle">
                                        <p:cTn id="31" dur="80"/>
                                        <p:tgtEl>
                                          <p:spTgt spid="819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8199">
                                            <p:txEl>
                                              <p:pRg st="0" end="0"/>
                                            </p:txEl>
                                          </p:spTgt>
                                        </p:tgtEl>
                                        <p:attrNameLst>
                                          <p:attrName>fillcolor</p:attrName>
                                        </p:attrNameLst>
                                      </p:cBhvr>
                                      <p:tavLst>
                                        <p:tav tm="0">
                                          <p:val>
                                            <p:clrVal>
                                              <a:schemeClr val="accent2"/>
                                            </p:clrVal>
                                          </p:val>
                                        </p:tav>
                                        <p:tav tm="50000">
                                          <p:val>
                                            <p:clrVal>
                                              <a:schemeClr val="hlink"/>
                                            </p:clrVal>
                                          </p:val>
                                        </p:tav>
                                      </p:tavLst>
                                    </p:anim>
                                    <p:set>
                                      <p:cBhvr>
                                        <p:cTn id="33" dur="80"/>
                                        <p:tgtEl>
                                          <p:spTgt spid="819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allAtOnce"/>
      <p:bldP spid="8199" grpId="0" build="allAtOnce"/>
      <p:bldP spid="8200"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图片 9219" descr="12"/>
          <p:cNvPicPr>
            <a:picLocks noChangeAspect="1"/>
          </p:cNvPicPr>
          <p:nvPr/>
        </p:nvPicPr>
        <p:blipFill>
          <a:blip r:embed="rId1" cstate="print"/>
          <a:stretch>
            <a:fillRect/>
          </a:stretch>
        </p:blipFill>
        <p:spPr>
          <a:xfrm>
            <a:off x="0" y="7989888"/>
            <a:ext cx="16778288" cy="1485900"/>
          </a:xfrm>
          <a:prstGeom prst="rect">
            <a:avLst/>
          </a:prstGeom>
          <a:noFill/>
          <a:ln w="9525">
            <a:noFill/>
          </a:ln>
        </p:spPr>
      </p:pic>
      <p:pic>
        <p:nvPicPr>
          <p:cNvPr id="9221" name="图片 9220" descr="21"/>
          <p:cNvPicPr>
            <a:picLocks noChangeAspect="1"/>
          </p:cNvPicPr>
          <p:nvPr/>
        </p:nvPicPr>
        <p:blipFill>
          <a:blip r:embed="rId2" cstate="print"/>
          <a:stretch>
            <a:fillRect/>
          </a:stretch>
        </p:blipFill>
        <p:spPr>
          <a:xfrm>
            <a:off x="0" y="0"/>
            <a:ext cx="13322300" cy="9353550"/>
          </a:xfrm>
          <a:prstGeom prst="rect">
            <a:avLst/>
          </a:prstGeom>
          <a:noFill/>
          <a:ln w="9525">
            <a:noFill/>
          </a:ln>
        </p:spPr>
      </p:pic>
      <p:sp>
        <p:nvSpPr>
          <p:cNvPr id="9222" name="文本框 9221"/>
          <p:cNvSpPr txBox="1"/>
          <p:nvPr/>
        </p:nvSpPr>
        <p:spPr>
          <a:xfrm>
            <a:off x="5508625" y="1785938"/>
            <a:ext cx="2736850" cy="32924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a:t>
            </a:r>
            <a:endParaRPr lang="zh-CN" altLang="en-US" sz="3000" dirty="0">
              <a:latin typeface="Arial" panose="020B0604020202020204" pitchFamily="34" charset="0"/>
              <a:ea typeface="宋体" panose="02010600030101010101" pitchFamily="2" charset="-122"/>
            </a:endParaRPr>
          </a:p>
        </p:txBody>
      </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additive="base">
                                        <p:cTn id="7" dur="500" fill="hold"/>
                                        <p:tgtEl>
                                          <p:spTgt spid="9220"/>
                                        </p:tgtEl>
                                        <p:attrNameLst>
                                          <p:attrName>ppt_x</p:attrName>
                                        </p:attrNameLst>
                                      </p:cBhvr>
                                      <p:tavLst>
                                        <p:tav tm="0">
                                          <p:val>
                                            <p:strVal val="#ppt_x"/>
                                          </p:val>
                                        </p:tav>
                                        <p:tav tm="100000">
                                          <p:val>
                                            <p:strVal val="#ppt_x"/>
                                          </p:val>
                                        </p:tav>
                                      </p:tavLst>
                                    </p:anim>
                                    <p:anim calcmode="lin" valueType="num">
                                      <p:cBhvr additive="base">
                                        <p:cTn id="8" dur="500" fill="hold"/>
                                        <p:tgtEl>
                                          <p:spTgt spid="922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9221"/>
                                        </p:tgtEl>
                                        <p:attrNameLst>
                                          <p:attrName>style.visibility</p:attrName>
                                        </p:attrNameLst>
                                      </p:cBhvr>
                                      <p:to>
                                        <p:strVal val="visible"/>
                                      </p:to>
                                    </p:set>
                                    <p:anim calcmode="lin" valueType="num">
                                      <p:cBhvr additive="base">
                                        <p:cTn id="12" dur="500" fill="hold"/>
                                        <p:tgtEl>
                                          <p:spTgt spid="9221"/>
                                        </p:tgtEl>
                                        <p:attrNameLst>
                                          <p:attrName>ppt_x</p:attrName>
                                        </p:attrNameLst>
                                      </p:cBhvr>
                                      <p:tavLst>
                                        <p:tav tm="0">
                                          <p:val>
                                            <p:strVal val="#ppt_x"/>
                                          </p:val>
                                        </p:tav>
                                        <p:tav tm="100000">
                                          <p:val>
                                            <p:strVal val="#ppt_x"/>
                                          </p:val>
                                        </p:tav>
                                      </p:tavLst>
                                    </p:anim>
                                    <p:anim calcmode="lin" valueType="num">
                                      <p:cBhvr additive="base">
                                        <p:cTn id="13" dur="500" fill="hold"/>
                                        <p:tgtEl>
                                          <p:spTgt spid="922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9222">
                                            <p:txEl>
                                              <p:pRg st="0" end="0"/>
                                            </p:txEl>
                                          </p:spTgt>
                                        </p:tgtEl>
                                        <p:attrNameLst>
                                          <p:attrName>style.visibility</p:attrName>
                                        </p:attrNameLst>
                                      </p:cBhvr>
                                      <p:to>
                                        <p:strVal val="visible"/>
                                      </p:to>
                                    </p:set>
                                    <p:anim calcmode="discrete" valueType="clr">
                                      <p:cBhvr override="childStyle">
                                        <p:cTn id="17" dur="80"/>
                                        <p:tgtEl>
                                          <p:spTgt spid="922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9222">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9222">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图片 10243" descr="12"/>
          <p:cNvPicPr>
            <a:picLocks noChangeAspect="1"/>
          </p:cNvPicPr>
          <p:nvPr/>
        </p:nvPicPr>
        <p:blipFill>
          <a:blip r:embed="rId1" cstate="print"/>
          <a:stretch>
            <a:fillRect/>
          </a:stretch>
        </p:blipFill>
        <p:spPr>
          <a:xfrm>
            <a:off x="0" y="7989888"/>
            <a:ext cx="16778288" cy="1485900"/>
          </a:xfrm>
          <a:prstGeom prst="rect">
            <a:avLst/>
          </a:prstGeom>
          <a:noFill/>
          <a:ln w="9525">
            <a:noFill/>
          </a:ln>
        </p:spPr>
      </p:pic>
      <p:pic>
        <p:nvPicPr>
          <p:cNvPr id="10245" name="图片 10244" descr="23"/>
          <p:cNvPicPr>
            <a:picLocks noChangeAspect="1"/>
          </p:cNvPicPr>
          <p:nvPr/>
        </p:nvPicPr>
        <p:blipFill>
          <a:blip r:embed="rId2" cstate="print"/>
          <a:stretch>
            <a:fillRect/>
          </a:stretch>
        </p:blipFill>
        <p:spPr>
          <a:xfrm>
            <a:off x="6594475" y="-4762"/>
            <a:ext cx="10183813" cy="9480550"/>
          </a:xfrm>
          <a:prstGeom prst="rect">
            <a:avLst/>
          </a:prstGeom>
          <a:noFill/>
          <a:ln w="9525">
            <a:noFill/>
          </a:ln>
        </p:spPr>
      </p:pic>
      <p:pic>
        <p:nvPicPr>
          <p:cNvPr id="10246" name="图片 10245" descr="22"/>
          <p:cNvPicPr>
            <a:picLocks noChangeAspect="1"/>
          </p:cNvPicPr>
          <p:nvPr/>
        </p:nvPicPr>
        <p:blipFill>
          <a:blip r:embed="rId3" cstate="print"/>
          <a:stretch>
            <a:fillRect/>
          </a:stretch>
        </p:blipFill>
        <p:spPr>
          <a:xfrm>
            <a:off x="539750" y="633413"/>
            <a:ext cx="5976938" cy="5530850"/>
          </a:xfrm>
          <a:prstGeom prst="rect">
            <a:avLst/>
          </a:prstGeom>
          <a:noFill/>
          <a:ln w="9525">
            <a:noFill/>
          </a:ln>
        </p:spPr>
      </p:pic>
      <p:sp>
        <p:nvSpPr>
          <p:cNvPr id="10247" name="文本框 10246"/>
          <p:cNvSpPr txBox="1"/>
          <p:nvPr/>
        </p:nvSpPr>
        <p:spPr>
          <a:xfrm>
            <a:off x="1116013" y="2362200"/>
            <a:ext cx="2736850" cy="32924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a:t>
            </a:r>
            <a:endParaRPr lang="zh-CN" altLang="en-US" sz="3000" dirty="0">
              <a:latin typeface="Arial" panose="020B0604020202020204" pitchFamily="34" charset="0"/>
              <a:ea typeface="宋体" panose="02010600030101010101" pitchFamily="2" charset="-122"/>
            </a:endParaRPr>
          </a:p>
        </p:txBody>
      </p:sp>
      <p:sp>
        <p:nvSpPr>
          <p:cNvPr id="10248" name="文本框 10247"/>
          <p:cNvSpPr txBox="1"/>
          <p:nvPr/>
        </p:nvSpPr>
        <p:spPr>
          <a:xfrm>
            <a:off x="3708400" y="2433638"/>
            <a:ext cx="2736850" cy="32924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a:t>
            </a:r>
            <a:endParaRPr lang="zh-CN" altLang="en-US" sz="3000" dirty="0">
              <a:latin typeface="Arial" panose="020B0604020202020204" pitchFamily="34" charset="0"/>
              <a:ea typeface="宋体" panose="02010600030101010101" pitchFamily="2" charset="-122"/>
            </a:endParaRPr>
          </a:p>
        </p:txBody>
      </p:sp>
      <p:sp>
        <p:nvSpPr>
          <p:cNvPr id="10249" name="文本框 10248"/>
          <p:cNvSpPr txBox="1"/>
          <p:nvPr/>
        </p:nvSpPr>
        <p:spPr>
          <a:xfrm>
            <a:off x="9829800" y="2217738"/>
            <a:ext cx="2736850" cy="3292475"/>
          </a:xfrm>
          <a:prstGeom prst="rect">
            <a:avLst/>
          </a:prstGeom>
          <a:noFill/>
          <a:ln w="9525">
            <a:noFill/>
          </a:ln>
        </p:spPr>
        <p:txBody>
          <a:bodyPr>
            <a:spAutoFit/>
          </a:bodyPr>
          <a:lstStyle/>
          <a:p>
            <a:pPr lvl="0" defTabSz="1500505">
              <a:spcBef>
                <a:spcPct val="50000"/>
              </a:spcBef>
            </a:pPr>
            <a:r>
              <a:rPr lang="zh-CN" altLang="en-US" sz="3000" dirty="0">
                <a:solidFill>
                  <a:schemeClr val="bg1"/>
                </a:solidFill>
                <a:latin typeface="Arial" panose="020B0604020202020204" pitchFamily="34" charset="0"/>
                <a:ea typeface="宋体" panose="02010600030101010101" pitchFamily="2" charset="-122"/>
              </a:rPr>
              <a:t>在此输入文字在此输入文字在此输入文字在此输入文字在此输入文字在此输入文字在此输入文字</a:t>
            </a:r>
            <a:endParaRPr lang="zh-CN" altLang="en-US" sz="3000" dirty="0">
              <a:solidFill>
                <a:schemeClr val="bg1"/>
              </a:solidFill>
              <a:latin typeface="Arial" panose="020B0604020202020204" pitchFamily="34" charset="0"/>
              <a:ea typeface="宋体" panose="02010600030101010101" pitchFamily="2" charset="-122"/>
            </a:endParaRPr>
          </a:p>
        </p:txBody>
      </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additive="base">
                                        <p:cTn id="7" dur="500" fill="hold"/>
                                        <p:tgtEl>
                                          <p:spTgt spid="10244"/>
                                        </p:tgtEl>
                                        <p:attrNameLst>
                                          <p:attrName>ppt_x</p:attrName>
                                        </p:attrNameLst>
                                      </p:cBhvr>
                                      <p:tavLst>
                                        <p:tav tm="0">
                                          <p:val>
                                            <p:strVal val="#ppt_x"/>
                                          </p:val>
                                        </p:tav>
                                        <p:tav tm="100000">
                                          <p:val>
                                            <p:strVal val="#ppt_x"/>
                                          </p:val>
                                        </p:tav>
                                      </p:tavLst>
                                    </p:anim>
                                    <p:anim calcmode="lin" valueType="num">
                                      <p:cBhvr additive="base">
                                        <p:cTn id="8" dur="500" fill="hold"/>
                                        <p:tgtEl>
                                          <p:spTgt spid="1024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0246"/>
                                        </p:tgtEl>
                                        <p:attrNameLst>
                                          <p:attrName>style.visibility</p:attrName>
                                        </p:attrNameLst>
                                      </p:cBhvr>
                                      <p:to>
                                        <p:strVal val="visible"/>
                                      </p:to>
                                    </p:set>
                                    <p:anim calcmode="lin" valueType="num">
                                      <p:cBhvr>
                                        <p:cTn id="12" dur="500" fill="hold"/>
                                        <p:tgtEl>
                                          <p:spTgt spid="10246"/>
                                        </p:tgtEl>
                                        <p:attrNameLst>
                                          <p:attrName>ppt_w</p:attrName>
                                        </p:attrNameLst>
                                      </p:cBhvr>
                                      <p:tavLst>
                                        <p:tav tm="0">
                                          <p:val>
                                            <p:fltVal val="0"/>
                                          </p:val>
                                        </p:tav>
                                        <p:tav tm="100000">
                                          <p:val>
                                            <p:strVal val="#ppt_w"/>
                                          </p:val>
                                        </p:tav>
                                      </p:tavLst>
                                    </p:anim>
                                    <p:anim calcmode="lin" valueType="num">
                                      <p:cBhvr>
                                        <p:cTn id="13" dur="500" fill="hold"/>
                                        <p:tgtEl>
                                          <p:spTgt spid="10246"/>
                                        </p:tgtEl>
                                        <p:attrNameLst>
                                          <p:attrName>ppt_h</p:attrName>
                                        </p:attrNameLst>
                                      </p:cBhvr>
                                      <p:tavLst>
                                        <p:tav tm="0">
                                          <p:val>
                                            <p:fltVal val="0"/>
                                          </p:val>
                                        </p:tav>
                                        <p:tav tm="100000">
                                          <p:val>
                                            <p:strVal val="#ppt_h"/>
                                          </p:val>
                                        </p:tav>
                                      </p:tavLst>
                                    </p:anim>
                                    <p:animEffect transition="in" filter="fade">
                                      <p:cBhvr>
                                        <p:cTn id="14" dur="500"/>
                                        <p:tgtEl>
                                          <p:spTgt spid="10246"/>
                                        </p:tgtEl>
                                      </p:cBhvr>
                                    </p:animEffect>
                                  </p:childTnLst>
                                </p:cTn>
                              </p:par>
                            </p:childTnLst>
                          </p:cTn>
                        </p:par>
                        <p:par>
                          <p:cTn id="15" fill="hold">
                            <p:stCondLst>
                              <p:cond delay="1000"/>
                            </p:stCondLst>
                            <p:childTnLst>
                              <p:par>
                                <p:cTn id="16" presetID="15" presetClass="entr" presetSubtype="0" fill="hold" nodeType="afterEffect">
                                  <p:stCondLst>
                                    <p:cond delay="0"/>
                                  </p:stCondLst>
                                  <p:childTnLst>
                                    <p:set>
                                      <p:cBhvr>
                                        <p:cTn id="17" dur="1" fill="hold">
                                          <p:stCondLst>
                                            <p:cond delay="0"/>
                                          </p:stCondLst>
                                        </p:cTn>
                                        <p:tgtEl>
                                          <p:spTgt spid="10245"/>
                                        </p:tgtEl>
                                        <p:attrNameLst>
                                          <p:attrName>style.visibility</p:attrName>
                                        </p:attrNameLst>
                                      </p:cBhvr>
                                      <p:to>
                                        <p:strVal val="visible"/>
                                      </p:to>
                                    </p:set>
                                    <p:anim calcmode="lin" valueType="num">
                                      <p:cBhvr>
                                        <p:cTn id="18" dur="1000" fill="hold"/>
                                        <p:tgtEl>
                                          <p:spTgt spid="10245"/>
                                        </p:tgtEl>
                                        <p:attrNameLst>
                                          <p:attrName>ppt_w</p:attrName>
                                        </p:attrNameLst>
                                      </p:cBhvr>
                                      <p:tavLst>
                                        <p:tav tm="0">
                                          <p:val>
                                            <p:fltVal val="0"/>
                                          </p:val>
                                        </p:tav>
                                        <p:tav tm="100000">
                                          <p:val>
                                            <p:strVal val="#ppt_w"/>
                                          </p:val>
                                        </p:tav>
                                      </p:tavLst>
                                    </p:anim>
                                    <p:anim calcmode="lin" valueType="num">
                                      <p:cBhvr>
                                        <p:cTn id="19" dur="1000" fill="hold"/>
                                        <p:tgtEl>
                                          <p:spTgt spid="10245"/>
                                        </p:tgtEl>
                                        <p:attrNameLst>
                                          <p:attrName>ppt_h</p:attrName>
                                        </p:attrNameLst>
                                      </p:cBhvr>
                                      <p:tavLst>
                                        <p:tav tm="0">
                                          <p:val>
                                            <p:fltVal val="0"/>
                                          </p:val>
                                        </p:tav>
                                        <p:tav tm="100000">
                                          <p:val>
                                            <p:strVal val="#ppt_h"/>
                                          </p:val>
                                        </p:tav>
                                      </p:tavLst>
                                    </p:anim>
                                    <p:anim calcmode="lin" valueType="num">
                                      <p:cBhvr>
                                        <p:cTn id="20" dur="1000" fill="hold"/>
                                        <p:tgtEl>
                                          <p:spTgt spid="10245"/>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10245"/>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200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10247">
                                            <p:txEl>
                                              <p:pRg st="0" end="0"/>
                                            </p:txEl>
                                          </p:spTgt>
                                        </p:tgtEl>
                                        <p:attrNameLst>
                                          <p:attrName>style.visibility</p:attrName>
                                        </p:attrNameLst>
                                      </p:cBhvr>
                                      <p:to>
                                        <p:strVal val="visible"/>
                                      </p:to>
                                    </p:set>
                                    <p:anim calcmode="discrete" valueType="clr">
                                      <p:cBhvr override="childStyle">
                                        <p:cTn id="25" dur="80"/>
                                        <p:tgtEl>
                                          <p:spTgt spid="1024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0247">
                                            <p:txEl>
                                              <p:pRg st="0" end="0"/>
                                            </p:txEl>
                                          </p:spTgt>
                                        </p:tgtEl>
                                        <p:attrNameLst>
                                          <p:attrName>fillcolor</p:attrName>
                                        </p:attrNameLst>
                                      </p:cBhvr>
                                      <p:tavLst>
                                        <p:tav tm="0">
                                          <p:val>
                                            <p:clrVal>
                                              <a:schemeClr val="accent2"/>
                                            </p:clrVal>
                                          </p:val>
                                        </p:tav>
                                        <p:tav tm="50000">
                                          <p:val>
                                            <p:clrVal>
                                              <a:schemeClr val="hlink"/>
                                            </p:clrVal>
                                          </p:val>
                                        </p:tav>
                                      </p:tavLst>
                                    </p:anim>
                                    <p:set>
                                      <p:cBhvr>
                                        <p:cTn id="27" dur="80"/>
                                        <p:tgtEl>
                                          <p:spTgt spid="10247">
                                            <p:txEl>
                                              <p:pRg st="0" end="0"/>
                                            </p:txEl>
                                          </p:spTgt>
                                        </p:tgtEl>
                                        <p:attrNameLst>
                                          <p:attrName>fill.type</p:attrName>
                                        </p:attrNameLst>
                                      </p:cBhvr>
                                      <p:to>
                                        <p:strVal val="solid"/>
                                      </p:to>
                                    </p:set>
                                  </p:childTnLst>
                                </p:cTn>
                              </p:par>
                            </p:childTnLst>
                          </p:cTn>
                        </p:par>
                        <p:par>
                          <p:cTn id="28" fill="hold">
                            <p:stCondLst>
                              <p:cond delay="3219"/>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10248">
                                            <p:txEl>
                                              <p:pRg st="0" end="0"/>
                                            </p:txEl>
                                          </p:spTgt>
                                        </p:tgtEl>
                                        <p:attrNameLst>
                                          <p:attrName>style.visibility</p:attrName>
                                        </p:attrNameLst>
                                      </p:cBhvr>
                                      <p:to>
                                        <p:strVal val="visible"/>
                                      </p:to>
                                    </p:set>
                                    <p:anim calcmode="discrete" valueType="clr">
                                      <p:cBhvr override="childStyle">
                                        <p:cTn id="31" dur="80"/>
                                        <p:tgtEl>
                                          <p:spTgt spid="1024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0248">
                                            <p:txEl>
                                              <p:pRg st="0" end="0"/>
                                            </p:txEl>
                                          </p:spTgt>
                                        </p:tgtEl>
                                        <p:attrNameLst>
                                          <p:attrName>fillcolor</p:attrName>
                                        </p:attrNameLst>
                                      </p:cBhvr>
                                      <p:tavLst>
                                        <p:tav tm="0">
                                          <p:val>
                                            <p:clrVal>
                                              <a:schemeClr val="accent2"/>
                                            </p:clrVal>
                                          </p:val>
                                        </p:tav>
                                        <p:tav tm="50000">
                                          <p:val>
                                            <p:clrVal>
                                              <a:schemeClr val="hlink"/>
                                            </p:clrVal>
                                          </p:val>
                                        </p:tav>
                                      </p:tavLst>
                                    </p:anim>
                                    <p:set>
                                      <p:cBhvr>
                                        <p:cTn id="33" dur="80"/>
                                        <p:tgtEl>
                                          <p:spTgt spid="10248">
                                            <p:txEl>
                                              <p:pRg st="0" end="0"/>
                                            </p:txEl>
                                          </p:spTgt>
                                        </p:tgtEl>
                                        <p:attrNameLst>
                                          <p:attrName>fill.type</p:attrName>
                                        </p:attrNameLst>
                                      </p:cBhvr>
                                      <p:to>
                                        <p:strVal val="solid"/>
                                      </p:to>
                                    </p:set>
                                  </p:childTnLst>
                                </p:cTn>
                              </p:par>
                            </p:childTnLst>
                          </p:cTn>
                        </p:par>
                        <p:par>
                          <p:cTn id="34" fill="hold">
                            <p:stCondLst>
                              <p:cond delay="4939"/>
                            </p:stCondLst>
                            <p:childTnLst>
                              <p:par>
                                <p:cTn id="35" presetID="27" presetClass="entr" presetSubtype="0" fill="hold" grpId="0" nodeType="afterEffect">
                                  <p:stCondLst>
                                    <p:cond delay="0"/>
                                  </p:stCondLst>
                                  <p:iterate type="lt">
                                    <p:tmPct val="50000"/>
                                  </p:iterate>
                                  <p:childTnLst>
                                    <p:set>
                                      <p:cBhvr>
                                        <p:cTn id="36" dur="1" fill="hold">
                                          <p:stCondLst>
                                            <p:cond delay="0"/>
                                          </p:stCondLst>
                                        </p:cTn>
                                        <p:tgtEl>
                                          <p:spTgt spid="10249">
                                            <p:txEl>
                                              <p:pRg st="0" end="0"/>
                                            </p:txEl>
                                          </p:spTgt>
                                        </p:tgtEl>
                                        <p:attrNameLst>
                                          <p:attrName>style.visibility</p:attrName>
                                        </p:attrNameLst>
                                      </p:cBhvr>
                                      <p:to>
                                        <p:strVal val="visible"/>
                                      </p:to>
                                    </p:set>
                                    <p:anim calcmode="discrete" valueType="clr">
                                      <p:cBhvr override="childStyle">
                                        <p:cTn id="37" dur="80"/>
                                        <p:tgtEl>
                                          <p:spTgt spid="1024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10249">
                                            <p:txEl>
                                              <p:pRg st="0" end="0"/>
                                            </p:txEl>
                                          </p:spTgt>
                                        </p:tgtEl>
                                        <p:attrNameLst>
                                          <p:attrName>fillcolor</p:attrName>
                                        </p:attrNameLst>
                                      </p:cBhvr>
                                      <p:tavLst>
                                        <p:tav tm="0">
                                          <p:val>
                                            <p:clrVal>
                                              <a:schemeClr val="accent2"/>
                                            </p:clrVal>
                                          </p:val>
                                        </p:tav>
                                        <p:tav tm="50000">
                                          <p:val>
                                            <p:clrVal>
                                              <a:schemeClr val="hlink"/>
                                            </p:clrVal>
                                          </p:val>
                                        </p:tav>
                                      </p:tavLst>
                                    </p:anim>
                                    <p:set>
                                      <p:cBhvr>
                                        <p:cTn id="39" dur="80"/>
                                        <p:tgtEl>
                                          <p:spTgt spid="1024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build="allAtOnce"/>
      <p:bldP spid="10248" grpId="0" build="allAtOnce"/>
      <p:bldP spid="10249"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图片 11267" descr="12"/>
          <p:cNvPicPr>
            <a:picLocks noChangeAspect="1"/>
          </p:cNvPicPr>
          <p:nvPr/>
        </p:nvPicPr>
        <p:blipFill>
          <a:blip r:embed="rId1" cstate="print"/>
          <a:stretch>
            <a:fillRect/>
          </a:stretch>
        </p:blipFill>
        <p:spPr>
          <a:xfrm>
            <a:off x="0" y="7989888"/>
            <a:ext cx="16778288" cy="1485900"/>
          </a:xfrm>
          <a:prstGeom prst="rect">
            <a:avLst/>
          </a:prstGeom>
          <a:noFill/>
          <a:ln w="9525">
            <a:noFill/>
          </a:ln>
        </p:spPr>
      </p:pic>
      <p:pic>
        <p:nvPicPr>
          <p:cNvPr id="11269" name="图片 11268" descr="24"/>
          <p:cNvPicPr>
            <a:picLocks noChangeAspect="1"/>
          </p:cNvPicPr>
          <p:nvPr/>
        </p:nvPicPr>
        <p:blipFill>
          <a:blip r:embed="rId2" cstate="print"/>
          <a:stretch>
            <a:fillRect/>
          </a:stretch>
        </p:blipFill>
        <p:spPr>
          <a:xfrm>
            <a:off x="7237413" y="331788"/>
            <a:ext cx="9196387" cy="9144000"/>
          </a:xfrm>
          <a:prstGeom prst="rect">
            <a:avLst/>
          </a:prstGeom>
          <a:noFill/>
          <a:ln w="9525">
            <a:noFill/>
          </a:ln>
        </p:spPr>
      </p:pic>
      <p:pic>
        <p:nvPicPr>
          <p:cNvPr id="11270" name="图片 11269" descr="25"/>
          <p:cNvPicPr>
            <a:picLocks noChangeAspect="1"/>
          </p:cNvPicPr>
          <p:nvPr/>
        </p:nvPicPr>
        <p:blipFill>
          <a:blip r:embed="rId3" cstate="print"/>
          <a:stretch>
            <a:fillRect/>
          </a:stretch>
        </p:blipFill>
        <p:spPr>
          <a:xfrm>
            <a:off x="971550" y="6064250"/>
            <a:ext cx="6948488" cy="3411538"/>
          </a:xfrm>
          <a:prstGeom prst="rect">
            <a:avLst/>
          </a:prstGeom>
          <a:noFill/>
          <a:ln w="9525">
            <a:noFill/>
          </a:ln>
        </p:spPr>
      </p:pic>
      <p:sp>
        <p:nvSpPr>
          <p:cNvPr id="11271" name="文本框 11270"/>
          <p:cNvSpPr txBox="1"/>
          <p:nvPr/>
        </p:nvSpPr>
        <p:spPr>
          <a:xfrm>
            <a:off x="8821738" y="4881563"/>
            <a:ext cx="2736850" cy="32924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a:t>
            </a:r>
            <a:endParaRPr lang="zh-CN" altLang="en-US" sz="3000" dirty="0">
              <a:latin typeface="Arial" panose="020B0604020202020204" pitchFamily="34" charset="0"/>
              <a:ea typeface="宋体" panose="02010600030101010101" pitchFamily="2" charset="-122"/>
            </a:endParaRPr>
          </a:p>
        </p:txBody>
      </p:sp>
      <p:sp>
        <p:nvSpPr>
          <p:cNvPr id="11272" name="文本框 11271"/>
          <p:cNvSpPr txBox="1"/>
          <p:nvPr/>
        </p:nvSpPr>
        <p:spPr>
          <a:xfrm>
            <a:off x="11988800" y="4902200"/>
            <a:ext cx="2736850" cy="32924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a:t>
            </a:r>
            <a:endParaRPr lang="zh-CN" altLang="en-US" sz="3000" dirty="0">
              <a:latin typeface="Arial" panose="020B0604020202020204" pitchFamily="34" charset="0"/>
              <a:ea typeface="宋体" panose="02010600030101010101" pitchFamily="2" charset="-122"/>
            </a:endParaRPr>
          </a:p>
        </p:txBody>
      </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268"/>
                                        </p:tgtEl>
                                        <p:attrNameLst>
                                          <p:attrName>style.visibility</p:attrName>
                                        </p:attrNameLst>
                                      </p:cBhvr>
                                      <p:to>
                                        <p:strVal val="visible"/>
                                      </p:to>
                                    </p:set>
                                    <p:anim calcmode="lin" valueType="num">
                                      <p:cBhvr additive="base">
                                        <p:cTn id="7" dur="500" fill="hold"/>
                                        <p:tgtEl>
                                          <p:spTgt spid="11268"/>
                                        </p:tgtEl>
                                        <p:attrNameLst>
                                          <p:attrName>ppt_x</p:attrName>
                                        </p:attrNameLst>
                                      </p:cBhvr>
                                      <p:tavLst>
                                        <p:tav tm="0">
                                          <p:val>
                                            <p:strVal val="#ppt_x"/>
                                          </p:val>
                                        </p:tav>
                                        <p:tav tm="100000">
                                          <p:val>
                                            <p:strVal val="#ppt_x"/>
                                          </p:val>
                                        </p:tav>
                                      </p:tavLst>
                                    </p:anim>
                                    <p:anim calcmode="lin" valueType="num">
                                      <p:cBhvr additive="base">
                                        <p:cTn id="8" dur="500" fill="hold"/>
                                        <p:tgtEl>
                                          <p:spTgt spid="1126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1270"/>
                                        </p:tgtEl>
                                        <p:attrNameLst>
                                          <p:attrName>style.visibility</p:attrName>
                                        </p:attrNameLst>
                                      </p:cBhvr>
                                      <p:to>
                                        <p:strVal val="visible"/>
                                      </p:to>
                                    </p:set>
                                    <p:anim calcmode="lin" valueType="num">
                                      <p:cBhvr additive="base">
                                        <p:cTn id="12" dur="1000" fill="hold"/>
                                        <p:tgtEl>
                                          <p:spTgt spid="11270"/>
                                        </p:tgtEl>
                                        <p:attrNameLst>
                                          <p:attrName>ppt_x</p:attrName>
                                        </p:attrNameLst>
                                      </p:cBhvr>
                                      <p:tavLst>
                                        <p:tav tm="0">
                                          <p:val>
                                            <p:strVal val="1+#ppt_w/2"/>
                                          </p:val>
                                        </p:tav>
                                        <p:tav tm="100000">
                                          <p:val>
                                            <p:strVal val="#ppt_x"/>
                                          </p:val>
                                        </p:tav>
                                      </p:tavLst>
                                    </p:anim>
                                    <p:anim calcmode="lin" valueType="num">
                                      <p:cBhvr additive="base">
                                        <p:cTn id="13" dur="1000" fill="hold"/>
                                        <p:tgtEl>
                                          <p:spTgt spid="11270"/>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9" presetClass="entr" presetSubtype="0" fill="hold" nodeType="afterEffect">
                                  <p:stCondLst>
                                    <p:cond delay="0"/>
                                  </p:stCondLst>
                                  <p:childTnLst>
                                    <p:set>
                                      <p:cBhvr>
                                        <p:cTn id="16" dur="1" fill="hold">
                                          <p:stCondLst>
                                            <p:cond delay="0"/>
                                          </p:stCondLst>
                                        </p:cTn>
                                        <p:tgtEl>
                                          <p:spTgt spid="11269"/>
                                        </p:tgtEl>
                                        <p:attrNameLst>
                                          <p:attrName>style.visibility</p:attrName>
                                        </p:attrNameLst>
                                      </p:cBhvr>
                                      <p:to>
                                        <p:strVal val="visible"/>
                                      </p:to>
                                    </p:set>
                                    <p:anim calcmode="lin" valueType="num">
                                      <p:cBhvr>
                                        <p:cTn id="17" dur="1000" fill="hold"/>
                                        <p:tgtEl>
                                          <p:spTgt spid="11269"/>
                                        </p:tgtEl>
                                        <p:attrNameLst>
                                          <p:attrName>ppt_x</p:attrName>
                                        </p:attrNameLst>
                                      </p:cBhvr>
                                      <p:tavLst>
                                        <p:tav tm="0">
                                          <p:val>
                                            <p:strVal val="#ppt_x-.2"/>
                                          </p:val>
                                        </p:tav>
                                        <p:tav tm="100000">
                                          <p:val>
                                            <p:strVal val="#ppt_x"/>
                                          </p:val>
                                        </p:tav>
                                      </p:tavLst>
                                    </p:anim>
                                    <p:anim calcmode="lin" valueType="num">
                                      <p:cBhvr>
                                        <p:cTn id="18" dur="1000" fill="hold"/>
                                        <p:tgtEl>
                                          <p:spTgt spid="11269"/>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1269"/>
                                        </p:tgtEl>
                                      </p:cBhvr>
                                    </p:animEffect>
                                  </p:childTnLst>
                                </p:cTn>
                              </p:par>
                            </p:childTnLst>
                          </p:cTn>
                        </p:par>
                        <p:par>
                          <p:cTn id="20" fill="hold">
                            <p:stCondLst>
                              <p:cond delay="2500"/>
                            </p:stCondLst>
                            <p:childTnLst>
                              <p:par>
                                <p:cTn id="21" presetID="27" presetClass="entr" presetSubtype="0" fill="hold" grpId="0" nodeType="afterEffect">
                                  <p:stCondLst>
                                    <p:cond delay="0"/>
                                  </p:stCondLst>
                                  <p:iterate type="lt">
                                    <p:tmPct val="50000"/>
                                  </p:iterate>
                                  <p:childTnLst>
                                    <p:set>
                                      <p:cBhvr>
                                        <p:cTn id="22" dur="1" fill="hold">
                                          <p:stCondLst>
                                            <p:cond delay="0"/>
                                          </p:stCondLst>
                                        </p:cTn>
                                        <p:tgtEl>
                                          <p:spTgt spid="11271">
                                            <p:txEl>
                                              <p:pRg st="0" end="0"/>
                                            </p:txEl>
                                          </p:spTgt>
                                        </p:tgtEl>
                                        <p:attrNameLst>
                                          <p:attrName>style.visibility</p:attrName>
                                        </p:attrNameLst>
                                      </p:cBhvr>
                                      <p:to>
                                        <p:strVal val="visible"/>
                                      </p:to>
                                    </p:set>
                                    <p:anim calcmode="discrete" valueType="clr">
                                      <p:cBhvr override="childStyle">
                                        <p:cTn id="23" dur="80"/>
                                        <p:tgtEl>
                                          <p:spTgt spid="1127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11271">
                                            <p:txEl>
                                              <p:pRg st="0" end="0"/>
                                            </p:txEl>
                                          </p:spTgt>
                                        </p:tgtEl>
                                        <p:attrNameLst>
                                          <p:attrName>fillcolor</p:attrName>
                                        </p:attrNameLst>
                                      </p:cBhvr>
                                      <p:tavLst>
                                        <p:tav tm="0">
                                          <p:val>
                                            <p:clrVal>
                                              <a:schemeClr val="accent2"/>
                                            </p:clrVal>
                                          </p:val>
                                        </p:tav>
                                        <p:tav tm="50000">
                                          <p:val>
                                            <p:clrVal>
                                              <a:schemeClr val="hlink"/>
                                            </p:clrVal>
                                          </p:val>
                                        </p:tav>
                                      </p:tavLst>
                                    </p:anim>
                                    <p:set>
                                      <p:cBhvr>
                                        <p:cTn id="25" dur="80"/>
                                        <p:tgtEl>
                                          <p:spTgt spid="11271">
                                            <p:txEl>
                                              <p:pRg st="0" end="0"/>
                                            </p:txEl>
                                          </p:spTgt>
                                        </p:tgtEl>
                                        <p:attrNameLst>
                                          <p:attrName>fill.type</p:attrName>
                                        </p:attrNameLst>
                                      </p:cBhvr>
                                      <p:to>
                                        <p:strVal val="solid"/>
                                      </p:to>
                                    </p:set>
                                  </p:childTnLst>
                                </p:cTn>
                              </p:par>
                            </p:childTnLst>
                          </p:cTn>
                        </p:par>
                        <p:par>
                          <p:cTn id="26" fill="hold">
                            <p:stCondLst>
                              <p:cond delay="3719"/>
                            </p:stCondLst>
                            <p:childTnLst>
                              <p:par>
                                <p:cTn id="27" presetID="27" presetClass="entr" presetSubtype="0" fill="hold" grpId="0" nodeType="afterEffect">
                                  <p:stCondLst>
                                    <p:cond delay="0"/>
                                  </p:stCondLst>
                                  <p:iterate type="lt">
                                    <p:tmPct val="50000"/>
                                  </p:iterate>
                                  <p:childTnLst>
                                    <p:set>
                                      <p:cBhvr>
                                        <p:cTn id="28" dur="1" fill="hold">
                                          <p:stCondLst>
                                            <p:cond delay="0"/>
                                          </p:stCondLst>
                                        </p:cTn>
                                        <p:tgtEl>
                                          <p:spTgt spid="11272">
                                            <p:txEl>
                                              <p:pRg st="0" end="0"/>
                                            </p:txEl>
                                          </p:spTgt>
                                        </p:tgtEl>
                                        <p:attrNameLst>
                                          <p:attrName>style.visibility</p:attrName>
                                        </p:attrNameLst>
                                      </p:cBhvr>
                                      <p:to>
                                        <p:strVal val="visible"/>
                                      </p:to>
                                    </p:set>
                                    <p:anim calcmode="discrete" valueType="clr">
                                      <p:cBhvr override="childStyle">
                                        <p:cTn id="29" dur="80"/>
                                        <p:tgtEl>
                                          <p:spTgt spid="1127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11272">
                                            <p:txEl>
                                              <p:pRg st="0" end="0"/>
                                            </p:txEl>
                                          </p:spTgt>
                                        </p:tgtEl>
                                        <p:attrNameLst>
                                          <p:attrName>fillcolor</p:attrName>
                                        </p:attrNameLst>
                                      </p:cBhvr>
                                      <p:tavLst>
                                        <p:tav tm="0">
                                          <p:val>
                                            <p:clrVal>
                                              <a:schemeClr val="accent2"/>
                                            </p:clrVal>
                                          </p:val>
                                        </p:tav>
                                        <p:tav tm="50000">
                                          <p:val>
                                            <p:clrVal>
                                              <a:schemeClr val="hlink"/>
                                            </p:clrVal>
                                          </p:val>
                                        </p:tav>
                                      </p:tavLst>
                                    </p:anim>
                                    <p:set>
                                      <p:cBhvr>
                                        <p:cTn id="31" dur="80"/>
                                        <p:tgtEl>
                                          <p:spTgt spid="11272">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build="allAtOnce"/>
      <p:bldP spid="11272"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图片 12291" descr="12"/>
          <p:cNvPicPr>
            <a:picLocks noChangeAspect="1"/>
          </p:cNvPicPr>
          <p:nvPr/>
        </p:nvPicPr>
        <p:blipFill>
          <a:blip r:embed="rId1" cstate="print"/>
          <a:stretch>
            <a:fillRect/>
          </a:stretch>
        </p:blipFill>
        <p:spPr>
          <a:xfrm>
            <a:off x="0" y="7989888"/>
            <a:ext cx="16778288" cy="1485900"/>
          </a:xfrm>
          <a:prstGeom prst="rect">
            <a:avLst/>
          </a:prstGeom>
          <a:noFill/>
          <a:ln w="9525">
            <a:noFill/>
          </a:ln>
        </p:spPr>
      </p:pic>
      <p:pic>
        <p:nvPicPr>
          <p:cNvPr id="12294" name="图片 12293" descr="26"/>
          <p:cNvPicPr>
            <a:picLocks noChangeAspect="1"/>
          </p:cNvPicPr>
          <p:nvPr/>
        </p:nvPicPr>
        <p:blipFill>
          <a:blip r:embed="rId2" cstate="print"/>
          <a:stretch>
            <a:fillRect/>
          </a:stretch>
        </p:blipFill>
        <p:spPr>
          <a:xfrm>
            <a:off x="0" y="0"/>
            <a:ext cx="16778288" cy="9791700"/>
          </a:xfrm>
          <a:prstGeom prst="rect">
            <a:avLst/>
          </a:prstGeom>
          <a:noFill/>
          <a:ln w="9525">
            <a:noFill/>
          </a:ln>
        </p:spPr>
      </p:pic>
      <p:pic>
        <p:nvPicPr>
          <p:cNvPr id="12293" name="图片 12292" descr="27"/>
          <p:cNvPicPr>
            <a:picLocks noChangeAspect="1"/>
          </p:cNvPicPr>
          <p:nvPr/>
        </p:nvPicPr>
        <p:blipFill>
          <a:blip r:embed="rId3" cstate="print"/>
          <a:stretch>
            <a:fillRect/>
          </a:stretch>
        </p:blipFill>
        <p:spPr>
          <a:xfrm>
            <a:off x="12998450" y="3665538"/>
            <a:ext cx="3133725" cy="5810250"/>
          </a:xfrm>
          <a:prstGeom prst="rect">
            <a:avLst/>
          </a:prstGeom>
          <a:noFill/>
          <a:ln w="9525">
            <a:noFill/>
          </a:ln>
        </p:spPr>
      </p:pic>
      <p:sp>
        <p:nvSpPr>
          <p:cNvPr id="12295" name="文本框 12294"/>
          <p:cNvSpPr txBox="1"/>
          <p:nvPr/>
        </p:nvSpPr>
        <p:spPr>
          <a:xfrm>
            <a:off x="3203575" y="3154363"/>
            <a:ext cx="2736850" cy="53498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在此输入文字在此输入文字在此输入文字在此输入文字在此输入文字在此输入文字在此输入文字在此输入文字在此输入文字在此输入文字</a:t>
            </a:r>
            <a:endParaRPr lang="zh-CN" altLang="en-US" sz="3000" dirty="0">
              <a:latin typeface="Arial" panose="020B0604020202020204" pitchFamily="34" charset="0"/>
              <a:ea typeface="宋体" panose="02010600030101010101" pitchFamily="2" charset="-122"/>
            </a:endParaRPr>
          </a:p>
          <a:p>
            <a:pPr lvl="0" defTabSz="1500505">
              <a:spcBef>
                <a:spcPct val="50000"/>
              </a:spcBef>
            </a:pPr>
            <a:endParaRPr lang="zh-CN" altLang="en-US" sz="3000" dirty="0">
              <a:latin typeface="Arial" panose="020B0604020202020204" pitchFamily="34" charset="0"/>
              <a:ea typeface="宋体" panose="02010600030101010101" pitchFamily="2" charset="-122"/>
            </a:endParaRPr>
          </a:p>
        </p:txBody>
      </p:sp>
      <p:sp>
        <p:nvSpPr>
          <p:cNvPr id="12296" name="文本框 12295"/>
          <p:cNvSpPr txBox="1"/>
          <p:nvPr/>
        </p:nvSpPr>
        <p:spPr>
          <a:xfrm>
            <a:off x="6156325" y="3154363"/>
            <a:ext cx="2736850" cy="53498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在此输入文字在此输入文字在此输入文字在此输入文字在此输入文字在此输入文字在此输入文字在此输入文字在此输入文字在此输入文字</a:t>
            </a:r>
            <a:endParaRPr lang="zh-CN" altLang="en-US" sz="3000" dirty="0">
              <a:latin typeface="Arial" panose="020B0604020202020204" pitchFamily="34" charset="0"/>
              <a:ea typeface="宋体" panose="02010600030101010101" pitchFamily="2" charset="-122"/>
            </a:endParaRPr>
          </a:p>
          <a:p>
            <a:pPr lvl="0" defTabSz="1500505">
              <a:spcBef>
                <a:spcPct val="50000"/>
              </a:spcBef>
            </a:pPr>
            <a:endParaRPr lang="zh-CN" altLang="en-US" sz="3000" dirty="0">
              <a:latin typeface="Arial" panose="020B0604020202020204" pitchFamily="34" charset="0"/>
              <a:ea typeface="宋体" panose="02010600030101010101" pitchFamily="2" charset="-122"/>
            </a:endParaRPr>
          </a:p>
        </p:txBody>
      </p:sp>
      <p:sp>
        <p:nvSpPr>
          <p:cNvPr id="12297" name="矩形 12296"/>
          <p:cNvSpPr/>
          <p:nvPr/>
        </p:nvSpPr>
        <p:spPr>
          <a:xfrm>
            <a:off x="3924300" y="1857375"/>
            <a:ext cx="4298950" cy="914400"/>
          </a:xfrm>
          <a:prstGeom prst="rect">
            <a:avLst/>
          </a:prstGeom>
          <a:noFill/>
          <a:ln w="9525">
            <a:noFill/>
          </a:ln>
        </p:spPr>
        <p:txBody>
          <a:bodyPr wrap="none" anchor="t">
            <a:spAutoFit/>
          </a:bodyPr>
          <a:lstStyle/>
          <a:p>
            <a:pPr lvl="0" defTabSz="1500505"/>
            <a:r>
              <a:rPr lang="zh-CN" altLang="en-US" sz="5400" dirty="0">
                <a:latin typeface="Arial" panose="020B0604020202020204" pitchFamily="34" charset="0"/>
                <a:ea typeface="宋体" panose="02010600030101010101" pitchFamily="2" charset="-122"/>
              </a:rPr>
              <a:t>在此输入文字</a:t>
            </a:r>
            <a:endParaRPr lang="zh-CN" altLang="en-US" sz="5400" dirty="0">
              <a:latin typeface="Arial" panose="020B0604020202020204" pitchFamily="34" charset="0"/>
              <a:ea typeface="宋体" panose="02010600030101010101" pitchFamily="2" charset="-122"/>
            </a:endParaRPr>
          </a:p>
        </p:txBody>
      </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500" fill="hold"/>
                                        <p:tgtEl>
                                          <p:spTgt spid="12292"/>
                                        </p:tgtEl>
                                        <p:attrNameLst>
                                          <p:attrName>ppt_x</p:attrName>
                                        </p:attrNameLst>
                                      </p:cBhvr>
                                      <p:tavLst>
                                        <p:tav tm="0">
                                          <p:val>
                                            <p:strVal val="#ppt_x"/>
                                          </p:val>
                                        </p:tav>
                                        <p:tav tm="100000">
                                          <p:val>
                                            <p:strVal val="#ppt_x"/>
                                          </p:val>
                                        </p:tav>
                                      </p:tavLst>
                                    </p:anim>
                                    <p:anim calcmode="lin" valueType="num">
                                      <p:cBhvr additive="base">
                                        <p:cTn id="8" dur="500" fill="hold"/>
                                        <p:tgtEl>
                                          <p:spTgt spid="1229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2294"/>
                                        </p:tgtEl>
                                        <p:attrNameLst>
                                          <p:attrName>style.visibility</p:attrName>
                                        </p:attrNameLst>
                                      </p:cBhvr>
                                      <p:to>
                                        <p:strVal val="visible"/>
                                      </p:to>
                                    </p:set>
                                    <p:anim calcmode="lin" valueType="num">
                                      <p:cBhvr additive="base">
                                        <p:cTn id="12" dur="500" fill="hold"/>
                                        <p:tgtEl>
                                          <p:spTgt spid="12294"/>
                                        </p:tgtEl>
                                        <p:attrNameLst>
                                          <p:attrName>ppt_x</p:attrName>
                                        </p:attrNameLst>
                                      </p:cBhvr>
                                      <p:tavLst>
                                        <p:tav tm="0">
                                          <p:val>
                                            <p:strVal val="0-#ppt_w/2"/>
                                          </p:val>
                                        </p:tav>
                                        <p:tav tm="100000">
                                          <p:val>
                                            <p:strVal val="#ppt_x"/>
                                          </p:val>
                                        </p:tav>
                                      </p:tavLst>
                                    </p:anim>
                                    <p:anim calcmode="lin" valueType="num">
                                      <p:cBhvr additive="base">
                                        <p:cTn id="13" dur="500" fill="hold"/>
                                        <p:tgtEl>
                                          <p:spTgt spid="1229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2293"/>
                                        </p:tgtEl>
                                        <p:attrNameLst>
                                          <p:attrName>style.visibility</p:attrName>
                                        </p:attrNameLst>
                                      </p:cBhvr>
                                      <p:to>
                                        <p:strVal val="visible"/>
                                      </p:to>
                                    </p:set>
                                    <p:animEffect transition="in" filter="fade">
                                      <p:cBhvr>
                                        <p:cTn id="17" dur="2000"/>
                                        <p:tgtEl>
                                          <p:spTgt spid="12293"/>
                                        </p:tgtEl>
                                      </p:cBhvr>
                                    </p:animEffect>
                                  </p:childTnLst>
                                </p:cTn>
                              </p:par>
                            </p:childTnLst>
                          </p:cTn>
                        </p:par>
                        <p:par>
                          <p:cTn id="18" fill="hold">
                            <p:stCondLst>
                              <p:cond delay="3000"/>
                            </p:stCondLst>
                            <p:childTnLst>
                              <p:par>
                                <p:cTn id="19" presetID="27" presetClass="entr" presetSubtype="0" fill="hold" grpId="0" nodeType="afterEffect">
                                  <p:stCondLst>
                                    <p:cond delay="0"/>
                                  </p:stCondLst>
                                  <p:iterate type="lt">
                                    <p:tmPct val="50000"/>
                                  </p:iterate>
                                  <p:childTnLst>
                                    <p:set>
                                      <p:cBhvr>
                                        <p:cTn id="20" dur="1" fill="hold">
                                          <p:stCondLst>
                                            <p:cond delay="0"/>
                                          </p:stCondLst>
                                        </p:cTn>
                                        <p:tgtEl>
                                          <p:spTgt spid="12297"/>
                                        </p:tgtEl>
                                        <p:attrNameLst>
                                          <p:attrName>style.visibility</p:attrName>
                                        </p:attrNameLst>
                                      </p:cBhvr>
                                      <p:to>
                                        <p:strVal val="visible"/>
                                      </p:to>
                                    </p:set>
                                    <p:anim calcmode="discrete" valueType="clr">
                                      <p:cBhvr override="childStyle">
                                        <p:cTn id="21" dur="80"/>
                                        <p:tgtEl>
                                          <p:spTgt spid="12297"/>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2297"/>
                                        </p:tgtEl>
                                        <p:attrNameLst>
                                          <p:attrName>fillcolor</p:attrName>
                                        </p:attrNameLst>
                                      </p:cBhvr>
                                      <p:tavLst>
                                        <p:tav tm="0">
                                          <p:val>
                                            <p:clrVal>
                                              <a:schemeClr val="accent2"/>
                                            </p:clrVal>
                                          </p:val>
                                        </p:tav>
                                        <p:tav tm="50000">
                                          <p:val>
                                            <p:clrVal>
                                              <a:schemeClr val="hlink"/>
                                            </p:clrVal>
                                          </p:val>
                                        </p:tav>
                                      </p:tavLst>
                                    </p:anim>
                                    <p:set>
                                      <p:cBhvr>
                                        <p:cTn id="23" dur="80"/>
                                        <p:tgtEl>
                                          <p:spTgt spid="12297"/>
                                        </p:tgtEl>
                                        <p:attrNameLst>
                                          <p:attrName>fill.type</p:attrName>
                                        </p:attrNameLst>
                                      </p:cBhvr>
                                      <p:to>
                                        <p:strVal val="solid"/>
                                      </p:to>
                                    </p:set>
                                  </p:childTnLst>
                                </p:cTn>
                              </p:par>
                            </p:childTnLst>
                          </p:cTn>
                        </p:par>
                        <p:par>
                          <p:cTn id="24" fill="hold">
                            <p:stCondLst>
                              <p:cond delay="2779"/>
                            </p:stCondLst>
                            <p:childTnLst>
                              <p:par>
                                <p:cTn id="25" presetID="27" presetClass="entr" presetSubtype="0" fill="hold" grpId="0" nodeType="afterEffect">
                                  <p:stCondLst>
                                    <p:cond delay="0"/>
                                  </p:stCondLst>
                                  <p:iterate type="lt">
                                    <p:tmPct val="50000"/>
                                  </p:iterate>
                                  <p:childTnLst>
                                    <p:set>
                                      <p:cBhvr>
                                        <p:cTn id="26" dur="1" fill="hold">
                                          <p:stCondLst>
                                            <p:cond delay="0"/>
                                          </p:stCondLst>
                                        </p:cTn>
                                        <p:tgtEl>
                                          <p:spTgt spid="12295">
                                            <p:txEl>
                                              <p:pRg st="0" end="0"/>
                                            </p:txEl>
                                          </p:spTgt>
                                        </p:tgtEl>
                                        <p:attrNameLst>
                                          <p:attrName>style.visibility</p:attrName>
                                        </p:attrNameLst>
                                      </p:cBhvr>
                                      <p:to>
                                        <p:strVal val="visible"/>
                                      </p:to>
                                    </p:set>
                                    <p:anim calcmode="discrete" valueType="clr">
                                      <p:cBhvr override="childStyle">
                                        <p:cTn id="27" dur="80"/>
                                        <p:tgtEl>
                                          <p:spTgt spid="1229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12295">
                                            <p:txEl>
                                              <p:pRg st="0" end="0"/>
                                            </p:txEl>
                                          </p:spTgt>
                                        </p:tgtEl>
                                        <p:attrNameLst>
                                          <p:attrName>fillcolor</p:attrName>
                                        </p:attrNameLst>
                                      </p:cBhvr>
                                      <p:tavLst>
                                        <p:tav tm="0">
                                          <p:val>
                                            <p:clrVal>
                                              <a:schemeClr val="accent2"/>
                                            </p:clrVal>
                                          </p:val>
                                        </p:tav>
                                        <p:tav tm="50000">
                                          <p:val>
                                            <p:clrVal>
                                              <a:schemeClr val="hlink"/>
                                            </p:clrVal>
                                          </p:val>
                                        </p:tav>
                                      </p:tavLst>
                                    </p:anim>
                                    <p:set>
                                      <p:cBhvr>
                                        <p:cTn id="29" dur="80"/>
                                        <p:tgtEl>
                                          <p:spTgt spid="12295">
                                            <p:txEl>
                                              <p:pRg st="0" end="0"/>
                                            </p:txEl>
                                          </p:spTgt>
                                        </p:tgtEl>
                                        <p:attrNameLst>
                                          <p:attrName>fill.type</p:attrName>
                                        </p:attrNameLst>
                                      </p:cBhvr>
                                      <p:to>
                                        <p:strVal val="solid"/>
                                      </p:to>
                                    </p:set>
                                  </p:childTnLst>
                                </p:cTn>
                              </p:par>
                            </p:childTnLst>
                          </p:cTn>
                        </p:par>
                        <p:par>
                          <p:cTn id="30" fill="hold">
                            <p:stCondLst>
                              <p:cond delay="5220"/>
                            </p:stCondLst>
                            <p:childTnLst>
                              <p:par>
                                <p:cTn id="31" presetID="27" presetClass="entr" presetSubtype="0" fill="hold" grpId="0" nodeType="afterEffect">
                                  <p:stCondLst>
                                    <p:cond delay="0"/>
                                  </p:stCondLst>
                                  <p:iterate type="lt">
                                    <p:tmPct val="50000"/>
                                  </p:iterate>
                                  <p:childTnLst>
                                    <p:set>
                                      <p:cBhvr>
                                        <p:cTn id="32" dur="1" fill="hold">
                                          <p:stCondLst>
                                            <p:cond delay="0"/>
                                          </p:stCondLst>
                                        </p:cTn>
                                        <p:tgtEl>
                                          <p:spTgt spid="12296">
                                            <p:txEl>
                                              <p:pRg st="0" end="0"/>
                                            </p:txEl>
                                          </p:spTgt>
                                        </p:tgtEl>
                                        <p:attrNameLst>
                                          <p:attrName>style.visibility</p:attrName>
                                        </p:attrNameLst>
                                      </p:cBhvr>
                                      <p:to>
                                        <p:strVal val="visible"/>
                                      </p:to>
                                    </p:set>
                                    <p:anim calcmode="discrete" valueType="clr">
                                      <p:cBhvr override="childStyle">
                                        <p:cTn id="33" dur="80"/>
                                        <p:tgtEl>
                                          <p:spTgt spid="1229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12296">
                                            <p:txEl>
                                              <p:pRg st="0" end="0"/>
                                            </p:txEl>
                                          </p:spTgt>
                                        </p:tgtEl>
                                        <p:attrNameLst>
                                          <p:attrName>fillcolor</p:attrName>
                                        </p:attrNameLst>
                                      </p:cBhvr>
                                      <p:tavLst>
                                        <p:tav tm="0">
                                          <p:val>
                                            <p:clrVal>
                                              <a:schemeClr val="accent2"/>
                                            </p:clrVal>
                                          </p:val>
                                        </p:tav>
                                        <p:tav tm="50000">
                                          <p:val>
                                            <p:clrVal>
                                              <a:schemeClr val="hlink"/>
                                            </p:clrVal>
                                          </p:val>
                                        </p:tav>
                                      </p:tavLst>
                                    </p:anim>
                                    <p:set>
                                      <p:cBhvr>
                                        <p:cTn id="35" dur="80"/>
                                        <p:tgtEl>
                                          <p:spTgt spid="1229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build="allAtOnce"/>
      <p:bldP spid="12296" grpId="0" build="allAtOnce"/>
      <p:bldP spid="1229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图片 14339" descr="12"/>
          <p:cNvPicPr>
            <a:picLocks noChangeAspect="1"/>
          </p:cNvPicPr>
          <p:nvPr/>
        </p:nvPicPr>
        <p:blipFill>
          <a:blip r:embed="rId1" cstate="print"/>
          <a:stretch>
            <a:fillRect/>
          </a:stretch>
        </p:blipFill>
        <p:spPr>
          <a:xfrm>
            <a:off x="0" y="7989888"/>
            <a:ext cx="16778288" cy="1485900"/>
          </a:xfrm>
          <a:prstGeom prst="rect">
            <a:avLst/>
          </a:prstGeom>
          <a:noFill/>
          <a:ln w="9525">
            <a:noFill/>
          </a:ln>
        </p:spPr>
      </p:pic>
      <p:pic>
        <p:nvPicPr>
          <p:cNvPr id="14342" name="图片 14341" descr="30"/>
          <p:cNvPicPr>
            <a:picLocks noChangeAspect="1"/>
          </p:cNvPicPr>
          <p:nvPr/>
        </p:nvPicPr>
        <p:blipFill>
          <a:blip r:embed="rId2" cstate="print"/>
          <a:stretch>
            <a:fillRect/>
          </a:stretch>
        </p:blipFill>
        <p:spPr>
          <a:xfrm>
            <a:off x="4429125" y="744538"/>
            <a:ext cx="11809413" cy="8731250"/>
          </a:xfrm>
          <a:prstGeom prst="rect">
            <a:avLst/>
          </a:prstGeom>
          <a:noFill/>
          <a:ln w="9525">
            <a:noFill/>
          </a:ln>
        </p:spPr>
      </p:pic>
      <p:pic>
        <p:nvPicPr>
          <p:cNvPr id="14341" name="图片 14340" descr="28"/>
          <p:cNvPicPr>
            <a:picLocks noChangeAspect="1"/>
          </p:cNvPicPr>
          <p:nvPr/>
        </p:nvPicPr>
        <p:blipFill>
          <a:blip r:embed="rId3" cstate="print"/>
          <a:stretch>
            <a:fillRect/>
          </a:stretch>
        </p:blipFill>
        <p:spPr>
          <a:xfrm>
            <a:off x="612775" y="5486400"/>
            <a:ext cx="4679950" cy="3665538"/>
          </a:xfrm>
          <a:prstGeom prst="rect">
            <a:avLst/>
          </a:prstGeom>
          <a:noFill/>
          <a:ln w="9525">
            <a:noFill/>
          </a:ln>
        </p:spPr>
      </p:pic>
      <p:sp>
        <p:nvSpPr>
          <p:cNvPr id="14343" name="矩形 14342"/>
          <p:cNvSpPr/>
          <p:nvPr/>
        </p:nvSpPr>
        <p:spPr>
          <a:xfrm>
            <a:off x="8748713" y="1857375"/>
            <a:ext cx="4298950" cy="914400"/>
          </a:xfrm>
          <a:prstGeom prst="rect">
            <a:avLst/>
          </a:prstGeom>
          <a:noFill/>
          <a:ln w="9525">
            <a:noFill/>
          </a:ln>
        </p:spPr>
        <p:txBody>
          <a:bodyPr wrap="none" anchor="t">
            <a:spAutoFit/>
          </a:bodyPr>
          <a:lstStyle/>
          <a:p>
            <a:pPr lvl="0" defTabSz="1500505"/>
            <a:r>
              <a:rPr lang="zh-CN" altLang="en-US" sz="5400" dirty="0">
                <a:latin typeface="Arial" panose="020B0604020202020204" pitchFamily="34" charset="0"/>
                <a:ea typeface="宋体" panose="02010600030101010101" pitchFamily="2" charset="-122"/>
              </a:rPr>
              <a:t>在此输入文字</a:t>
            </a:r>
            <a:endParaRPr lang="zh-CN" altLang="en-US" sz="5400" dirty="0">
              <a:latin typeface="Arial" panose="020B0604020202020204" pitchFamily="34" charset="0"/>
              <a:ea typeface="宋体" panose="02010600030101010101" pitchFamily="2" charset="-122"/>
            </a:endParaRPr>
          </a:p>
        </p:txBody>
      </p:sp>
      <p:sp>
        <p:nvSpPr>
          <p:cNvPr id="14344" name="文本框 14343"/>
          <p:cNvSpPr txBox="1"/>
          <p:nvPr/>
        </p:nvSpPr>
        <p:spPr>
          <a:xfrm>
            <a:off x="6227763" y="3225800"/>
            <a:ext cx="2736850" cy="53498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在此输入文字在此输入文字在此输入文字在此输入文字在此输入文字在此输入文字在此输入文字在此输入文字在此输入文字在此输入文字</a:t>
            </a:r>
            <a:endParaRPr lang="zh-CN" altLang="en-US" sz="3000" dirty="0">
              <a:latin typeface="Arial" panose="020B0604020202020204" pitchFamily="34" charset="0"/>
              <a:ea typeface="宋体" panose="02010600030101010101" pitchFamily="2" charset="-122"/>
            </a:endParaRPr>
          </a:p>
          <a:p>
            <a:pPr lvl="0" defTabSz="1500505">
              <a:spcBef>
                <a:spcPct val="50000"/>
              </a:spcBef>
            </a:pPr>
            <a:endParaRPr lang="zh-CN" altLang="en-US" sz="3000" dirty="0">
              <a:latin typeface="Arial" panose="020B0604020202020204" pitchFamily="34" charset="0"/>
              <a:ea typeface="宋体" panose="02010600030101010101" pitchFamily="2" charset="-122"/>
            </a:endParaRPr>
          </a:p>
        </p:txBody>
      </p:sp>
      <p:sp>
        <p:nvSpPr>
          <p:cNvPr id="14345" name="文本框 14344"/>
          <p:cNvSpPr txBox="1"/>
          <p:nvPr/>
        </p:nvSpPr>
        <p:spPr>
          <a:xfrm>
            <a:off x="9109075" y="3297238"/>
            <a:ext cx="2736850" cy="53498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在此输入文字在此输入文字在此输入文字在此输入文字在此输入文字在此输入文字在此输入文字在此输入文字在此输入文字在此输入文字</a:t>
            </a:r>
            <a:endParaRPr lang="zh-CN" altLang="en-US" sz="3000" dirty="0">
              <a:latin typeface="Arial" panose="020B0604020202020204" pitchFamily="34" charset="0"/>
              <a:ea typeface="宋体" panose="02010600030101010101" pitchFamily="2" charset="-122"/>
            </a:endParaRPr>
          </a:p>
          <a:p>
            <a:pPr lvl="0" defTabSz="1500505">
              <a:spcBef>
                <a:spcPct val="50000"/>
              </a:spcBef>
            </a:pPr>
            <a:endParaRPr lang="zh-CN" altLang="en-US" sz="3000" dirty="0">
              <a:latin typeface="Arial" panose="020B0604020202020204" pitchFamily="34" charset="0"/>
              <a:ea typeface="宋体" panose="02010600030101010101" pitchFamily="2" charset="-122"/>
            </a:endParaRPr>
          </a:p>
        </p:txBody>
      </p:sp>
      <p:sp>
        <p:nvSpPr>
          <p:cNvPr id="14346" name="文本框 14345"/>
          <p:cNvSpPr txBox="1"/>
          <p:nvPr/>
        </p:nvSpPr>
        <p:spPr>
          <a:xfrm>
            <a:off x="12061825" y="3154363"/>
            <a:ext cx="2736850" cy="53498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在此输入文字在此输入文字在此输入文字在此输入文字在此输入文字在此输入文字在此输入文字在此输入文字在此输入文字在此输入文字</a:t>
            </a:r>
            <a:endParaRPr lang="zh-CN" altLang="en-US" sz="3000" dirty="0">
              <a:latin typeface="Arial" panose="020B0604020202020204" pitchFamily="34" charset="0"/>
              <a:ea typeface="宋体" panose="02010600030101010101" pitchFamily="2" charset="-122"/>
            </a:endParaRPr>
          </a:p>
          <a:p>
            <a:pPr lvl="0" defTabSz="1500505">
              <a:spcBef>
                <a:spcPct val="50000"/>
              </a:spcBef>
            </a:pPr>
            <a:endParaRPr lang="zh-CN" altLang="en-US" sz="3000" dirty="0">
              <a:latin typeface="Arial" panose="020B0604020202020204" pitchFamily="34" charset="0"/>
              <a:ea typeface="宋体" panose="02010600030101010101" pitchFamily="2" charset="-122"/>
            </a:endParaRPr>
          </a:p>
        </p:txBody>
      </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additive="base">
                                        <p:cTn id="7" dur="500" fill="hold"/>
                                        <p:tgtEl>
                                          <p:spTgt spid="14340"/>
                                        </p:tgtEl>
                                        <p:attrNameLst>
                                          <p:attrName>ppt_x</p:attrName>
                                        </p:attrNameLst>
                                      </p:cBhvr>
                                      <p:tavLst>
                                        <p:tav tm="0">
                                          <p:val>
                                            <p:strVal val="#ppt_x"/>
                                          </p:val>
                                        </p:tav>
                                        <p:tav tm="100000">
                                          <p:val>
                                            <p:strVal val="#ppt_x"/>
                                          </p:val>
                                        </p:tav>
                                      </p:tavLst>
                                    </p:anim>
                                    <p:anim calcmode="lin" valueType="num">
                                      <p:cBhvr additive="base">
                                        <p:cTn id="8" dur="500" fill="hold"/>
                                        <p:tgtEl>
                                          <p:spTgt spid="1434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4341"/>
                                        </p:tgtEl>
                                        <p:attrNameLst>
                                          <p:attrName>style.visibility</p:attrName>
                                        </p:attrNameLst>
                                      </p:cBhvr>
                                      <p:to>
                                        <p:strVal val="visible"/>
                                      </p:to>
                                    </p:set>
                                    <p:anim calcmode="lin" valueType="num">
                                      <p:cBhvr additive="base">
                                        <p:cTn id="12" dur="1000" fill="hold"/>
                                        <p:tgtEl>
                                          <p:spTgt spid="14341"/>
                                        </p:tgtEl>
                                        <p:attrNameLst>
                                          <p:attrName>ppt_x</p:attrName>
                                        </p:attrNameLst>
                                      </p:cBhvr>
                                      <p:tavLst>
                                        <p:tav tm="0">
                                          <p:val>
                                            <p:strVal val="1+#ppt_w/2"/>
                                          </p:val>
                                        </p:tav>
                                        <p:tav tm="100000">
                                          <p:val>
                                            <p:strVal val="#ppt_x"/>
                                          </p:val>
                                        </p:tav>
                                      </p:tavLst>
                                    </p:anim>
                                    <p:anim calcmode="lin" valueType="num">
                                      <p:cBhvr additive="base">
                                        <p:cTn id="13" dur="1000" fill="hold"/>
                                        <p:tgtEl>
                                          <p:spTgt spid="14341"/>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9" presetClass="entr" presetSubtype="0" fill="hold" nodeType="afterEffect">
                                  <p:stCondLst>
                                    <p:cond delay="0"/>
                                  </p:stCondLst>
                                  <p:childTnLst>
                                    <p:set>
                                      <p:cBhvr>
                                        <p:cTn id="16" dur="1" fill="hold">
                                          <p:stCondLst>
                                            <p:cond delay="0"/>
                                          </p:stCondLst>
                                        </p:cTn>
                                        <p:tgtEl>
                                          <p:spTgt spid="14342"/>
                                        </p:tgtEl>
                                        <p:attrNameLst>
                                          <p:attrName>style.visibility</p:attrName>
                                        </p:attrNameLst>
                                      </p:cBhvr>
                                      <p:to>
                                        <p:strVal val="visible"/>
                                      </p:to>
                                    </p:set>
                                    <p:anim calcmode="lin" valueType="num">
                                      <p:cBhvr>
                                        <p:cTn id="17" dur="1000" fill="hold"/>
                                        <p:tgtEl>
                                          <p:spTgt spid="14342"/>
                                        </p:tgtEl>
                                        <p:attrNameLst>
                                          <p:attrName>ppt_x</p:attrName>
                                        </p:attrNameLst>
                                      </p:cBhvr>
                                      <p:tavLst>
                                        <p:tav tm="0">
                                          <p:val>
                                            <p:strVal val="#ppt_x-.2"/>
                                          </p:val>
                                        </p:tav>
                                        <p:tav tm="100000">
                                          <p:val>
                                            <p:strVal val="#ppt_x"/>
                                          </p:val>
                                        </p:tav>
                                      </p:tavLst>
                                    </p:anim>
                                    <p:anim calcmode="lin" valueType="num">
                                      <p:cBhvr>
                                        <p:cTn id="18" dur="1000" fill="hold"/>
                                        <p:tgtEl>
                                          <p:spTgt spid="14342"/>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4342"/>
                                        </p:tgtEl>
                                      </p:cBhvr>
                                    </p:animEffect>
                                  </p:childTnLst>
                                </p:cTn>
                              </p:par>
                            </p:childTnLst>
                          </p:cTn>
                        </p:par>
                        <p:par>
                          <p:cTn id="20" fill="hold">
                            <p:stCondLst>
                              <p:cond delay="2500"/>
                            </p:stCondLst>
                            <p:childTnLst>
                              <p:par>
                                <p:cTn id="21" presetID="27" presetClass="entr" presetSubtype="0" fill="hold" grpId="0" nodeType="afterEffect">
                                  <p:stCondLst>
                                    <p:cond delay="0"/>
                                  </p:stCondLst>
                                  <p:iterate type="lt">
                                    <p:tmPct val="50000"/>
                                  </p:iterate>
                                  <p:childTnLst>
                                    <p:set>
                                      <p:cBhvr>
                                        <p:cTn id="22" dur="1" fill="hold">
                                          <p:stCondLst>
                                            <p:cond delay="0"/>
                                          </p:stCondLst>
                                        </p:cTn>
                                        <p:tgtEl>
                                          <p:spTgt spid="14343"/>
                                        </p:tgtEl>
                                        <p:attrNameLst>
                                          <p:attrName>style.visibility</p:attrName>
                                        </p:attrNameLst>
                                      </p:cBhvr>
                                      <p:to>
                                        <p:strVal val="visible"/>
                                      </p:to>
                                    </p:set>
                                    <p:anim calcmode="discrete" valueType="clr">
                                      <p:cBhvr override="childStyle">
                                        <p:cTn id="23" dur="80"/>
                                        <p:tgtEl>
                                          <p:spTgt spid="14343"/>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14343"/>
                                        </p:tgtEl>
                                        <p:attrNameLst>
                                          <p:attrName>fillcolor</p:attrName>
                                        </p:attrNameLst>
                                      </p:cBhvr>
                                      <p:tavLst>
                                        <p:tav tm="0">
                                          <p:val>
                                            <p:clrVal>
                                              <a:schemeClr val="accent2"/>
                                            </p:clrVal>
                                          </p:val>
                                        </p:tav>
                                        <p:tav tm="50000">
                                          <p:val>
                                            <p:clrVal>
                                              <a:schemeClr val="hlink"/>
                                            </p:clrVal>
                                          </p:val>
                                        </p:tav>
                                      </p:tavLst>
                                    </p:anim>
                                    <p:set>
                                      <p:cBhvr>
                                        <p:cTn id="25" dur="80"/>
                                        <p:tgtEl>
                                          <p:spTgt spid="14343"/>
                                        </p:tgtEl>
                                        <p:attrNameLst>
                                          <p:attrName>fill.type</p:attrName>
                                        </p:attrNameLst>
                                      </p:cBhvr>
                                      <p:to>
                                        <p:strVal val="solid"/>
                                      </p:to>
                                    </p:set>
                                  </p:childTnLst>
                                </p:cTn>
                              </p:par>
                            </p:childTnLst>
                          </p:cTn>
                        </p:par>
                        <p:par>
                          <p:cTn id="26" fill="hold">
                            <p:stCondLst>
                              <p:cond delay="2279"/>
                            </p:stCondLst>
                            <p:childTnLst>
                              <p:par>
                                <p:cTn id="27" presetID="27" presetClass="entr" presetSubtype="0" fill="hold" grpId="0" nodeType="afterEffect">
                                  <p:stCondLst>
                                    <p:cond delay="0"/>
                                  </p:stCondLst>
                                  <p:iterate type="lt">
                                    <p:tmPct val="50000"/>
                                  </p:iterate>
                                  <p:childTnLst>
                                    <p:set>
                                      <p:cBhvr>
                                        <p:cTn id="28" dur="1" fill="hold">
                                          <p:stCondLst>
                                            <p:cond delay="0"/>
                                          </p:stCondLst>
                                        </p:cTn>
                                        <p:tgtEl>
                                          <p:spTgt spid="14344">
                                            <p:txEl>
                                              <p:pRg st="0" end="0"/>
                                            </p:txEl>
                                          </p:spTgt>
                                        </p:tgtEl>
                                        <p:attrNameLst>
                                          <p:attrName>style.visibility</p:attrName>
                                        </p:attrNameLst>
                                      </p:cBhvr>
                                      <p:to>
                                        <p:strVal val="visible"/>
                                      </p:to>
                                    </p:set>
                                    <p:anim calcmode="discrete" valueType="clr">
                                      <p:cBhvr override="childStyle">
                                        <p:cTn id="29" dur="80"/>
                                        <p:tgtEl>
                                          <p:spTgt spid="1434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14344">
                                            <p:txEl>
                                              <p:pRg st="0" end="0"/>
                                            </p:txEl>
                                          </p:spTgt>
                                        </p:tgtEl>
                                        <p:attrNameLst>
                                          <p:attrName>fillcolor</p:attrName>
                                        </p:attrNameLst>
                                      </p:cBhvr>
                                      <p:tavLst>
                                        <p:tav tm="0">
                                          <p:val>
                                            <p:clrVal>
                                              <a:schemeClr val="accent2"/>
                                            </p:clrVal>
                                          </p:val>
                                        </p:tav>
                                        <p:tav tm="50000">
                                          <p:val>
                                            <p:clrVal>
                                              <a:schemeClr val="hlink"/>
                                            </p:clrVal>
                                          </p:val>
                                        </p:tav>
                                      </p:tavLst>
                                    </p:anim>
                                    <p:set>
                                      <p:cBhvr>
                                        <p:cTn id="31" dur="80"/>
                                        <p:tgtEl>
                                          <p:spTgt spid="14344">
                                            <p:txEl>
                                              <p:pRg st="0" end="0"/>
                                            </p:txEl>
                                          </p:spTgt>
                                        </p:tgtEl>
                                        <p:attrNameLst>
                                          <p:attrName>fill.type</p:attrName>
                                        </p:attrNameLst>
                                      </p:cBhvr>
                                      <p:to>
                                        <p:strVal val="solid"/>
                                      </p:to>
                                    </p:set>
                                  </p:childTnLst>
                                </p:cTn>
                              </p:par>
                            </p:childTnLst>
                          </p:cTn>
                        </p:par>
                        <p:par>
                          <p:cTn id="32" fill="hold">
                            <p:stCondLst>
                              <p:cond delay="4720"/>
                            </p:stCondLst>
                            <p:childTnLst>
                              <p:par>
                                <p:cTn id="33" presetID="27" presetClass="entr" presetSubtype="0" fill="hold" grpId="0" nodeType="afterEffect">
                                  <p:stCondLst>
                                    <p:cond delay="0"/>
                                  </p:stCondLst>
                                  <p:iterate type="lt">
                                    <p:tmPct val="50000"/>
                                  </p:iterate>
                                  <p:childTnLst>
                                    <p:set>
                                      <p:cBhvr>
                                        <p:cTn id="34" dur="1" fill="hold">
                                          <p:stCondLst>
                                            <p:cond delay="0"/>
                                          </p:stCondLst>
                                        </p:cTn>
                                        <p:tgtEl>
                                          <p:spTgt spid="14345">
                                            <p:txEl>
                                              <p:pRg st="0" end="0"/>
                                            </p:txEl>
                                          </p:spTgt>
                                        </p:tgtEl>
                                        <p:attrNameLst>
                                          <p:attrName>style.visibility</p:attrName>
                                        </p:attrNameLst>
                                      </p:cBhvr>
                                      <p:to>
                                        <p:strVal val="visible"/>
                                      </p:to>
                                    </p:set>
                                    <p:anim calcmode="discrete" valueType="clr">
                                      <p:cBhvr override="childStyle">
                                        <p:cTn id="35" dur="80"/>
                                        <p:tgtEl>
                                          <p:spTgt spid="1434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4345">
                                            <p:txEl>
                                              <p:pRg st="0" end="0"/>
                                            </p:txEl>
                                          </p:spTgt>
                                        </p:tgtEl>
                                        <p:attrNameLst>
                                          <p:attrName>fillcolor</p:attrName>
                                        </p:attrNameLst>
                                      </p:cBhvr>
                                      <p:tavLst>
                                        <p:tav tm="0">
                                          <p:val>
                                            <p:clrVal>
                                              <a:schemeClr val="accent2"/>
                                            </p:clrVal>
                                          </p:val>
                                        </p:tav>
                                        <p:tav tm="50000">
                                          <p:val>
                                            <p:clrVal>
                                              <a:schemeClr val="hlink"/>
                                            </p:clrVal>
                                          </p:val>
                                        </p:tav>
                                      </p:tavLst>
                                    </p:anim>
                                    <p:set>
                                      <p:cBhvr>
                                        <p:cTn id="37" dur="80"/>
                                        <p:tgtEl>
                                          <p:spTgt spid="14345">
                                            <p:txEl>
                                              <p:pRg st="0" end="0"/>
                                            </p:txEl>
                                          </p:spTgt>
                                        </p:tgtEl>
                                        <p:attrNameLst>
                                          <p:attrName>fill.type</p:attrName>
                                        </p:attrNameLst>
                                      </p:cBhvr>
                                      <p:to>
                                        <p:strVal val="solid"/>
                                      </p:to>
                                    </p:set>
                                  </p:childTnLst>
                                </p:cTn>
                              </p:par>
                            </p:childTnLst>
                          </p:cTn>
                        </p:par>
                        <p:par>
                          <p:cTn id="38" fill="hold">
                            <p:stCondLst>
                              <p:cond delay="7160"/>
                            </p:stCondLst>
                            <p:childTnLst>
                              <p:par>
                                <p:cTn id="39" presetID="27" presetClass="entr" presetSubtype="0" fill="hold" grpId="0" nodeType="afterEffect">
                                  <p:stCondLst>
                                    <p:cond delay="0"/>
                                  </p:stCondLst>
                                  <p:iterate type="lt">
                                    <p:tmPct val="50000"/>
                                  </p:iterate>
                                  <p:childTnLst>
                                    <p:set>
                                      <p:cBhvr>
                                        <p:cTn id="40" dur="1" fill="hold">
                                          <p:stCondLst>
                                            <p:cond delay="0"/>
                                          </p:stCondLst>
                                        </p:cTn>
                                        <p:tgtEl>
                                          <p:spTgt spid="14346">
                                            <p:txEl>
                                              <p:pRg st="0" end="0"/>
                                            </p:txEl>
                                          </p:spTgt>
                                        </p:tgtEl>
                                        <p:attrNameLst>
                                          <p:attrName>style.visibility</p:attrName>
                                        </p:attrNameLst>
                                      </p:cBhvr>
                                      <p:to>
                                        <p:strVal val="visible"/>
                                      </p:to>
                                    </p:set>
                                    <p:anim calcmode="discrete" valueType="clr">
                                      <p:cBhvr override="childStyle">
                                        <p:cTn id="41" dur="80"/>
                                        <p:tgtEl>
                                          <p:spTgt spid="1434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14346">
                                            <p:txEl>
                                              <p:pRg st="0" end="0"/>
                                            </p:txEl>
                                          </p:spTgt>
                                        </p:tgtEl>
                                        <p:attrNameLst>
                                          <p:attrName>fillcolor</p:attrName>
                                        </p:attrNameLst>
                                      </p:cBhvr>
                                      <p:tavLst>
                                        <p:tav tm="0">
                                          <p:val>
                                            <p:clrVal>
                                              <a:schemeClr val="accent2"/>
                                            </p:clrVal>
                                          </p:val>
                                        </p:tav>
                                        <p:tav tm="50000">
                                          <p:val>
                                            <p:clrVal>
                                              <a:schemeClr val="hlink"/>
                                            </p:clrVal>
                                          </p:val>
                                        </p:tav>
                                      </p:tavLst>
                                    </p:anim>
                                    <p:set>
                                      <p:cBhvr>
                                        <p:cTn id="43" dur="80"/>
                                        <p:tgtEl>
                                          <p:spTgt spid="1434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p:bldP spid="14344" grpId="0" build="allAtOnce"/>
      <p:bldP spid="14345" grpId="0" build="allAtOnce"/>
      <p:bldP spid="14346"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图片 13317" descr="29"/>
          <p:cNvPicPr>
            <a:picLocks noChangeAspect="1"/>
          </p:cNvPicPr>
          <p:nvPr/>
        </p:nvPicPr>
        <p:blipFill>
          <a:blip r:embed="rId1" cstate="print"/>
          <a:stretch>
            <a:fillRect/>
          </a:stretch>
        </p:blipFill>
        <p:spPr>
          <a:xfrm>
            <a:off x="10909300" y="633413"/>
            <a:ext cx="3870325" cy="7232650"/>
          </a:xfrm>
          <a:prstGeom prst="rect">
            <a:avLst/>
          </a:prstGeom>
          <a:noFill/>
          <a:ln w="9525">
            <a:noFill/>
          </a:ln>
        </p:spPr>
      </p:pic>
      <p:pic>
        <p:nvPicPr>
          <p:cNvPr id="13319" name="图片 13318" descr="3"/>
          <p:cNvPicPr>
            <a:picLocks noChangeAspect="1"/>
          </p:cNvPicPr>
          <p:nvPr/>
        </p:nvPicPr>
        <p:blipFill>
          <a:blip r:embed="rId2" cstate="print"/>
          <a:stretch>
            <a:fillRect/>
          </a:stretch>
        </p:blipFill>
        <p:spPr>
          <a:xfrm>
            <a:off x="0" y="5881688"/>
            <a:ext cx="16778288" cy="3594100"/>
          </a:xfrm>
          <a:prstGeom prst="rect">
            <a:avLst/>
          </a:prstGeom>
          <a:noFill/>
          <a:ln w="9525">
            <a:noFill/>
          </a:ln>
        </p:spPr>
      </p:pic>
      <p:pic>
        <p:nvPicPr>
          <p:cNvPr id="13317" name="图片 13316" descr="18"/>
          <p:cNvPicPr>
            <a:picLocks noChangeAspect="1"/>
          </p:cNvPicPr>
          <p:nvPr/>
        </p:nvPicPr>
        <p:blipFill>
          <a:blip r:embed="rId3" cstate="print"/>
          <a:stretch>
            <a:fillRect/>
          </a:stretch>
        </p:blipFill>
        <p:spPr>
          <a:xfrm>
            <a:off x="1044575" y="417513"/>
            <a:ext cx="8748713" cy="8696325"/>
          </a:xfrm>
          <a:prstGeom prst="rect">
            <a:avLst/>
          </a:prstGeom>
          <a:noFill/>
          <a:ln w="9525">
            <a:noFill/>
          </a:ln>
        </p:spPr>
      </p:pic>
      <p:sp>
        <p:nvSpPr>
          <p:cNvPr id="13320" name="矩形 13319"/>
          <p:cNvSpPr/>
          <p:nvPr/>
        </p:nvSpPr>
        <p:spPr>
          <a:xfrm>
            <a:off x="3132138" y="1641475"/>
            <a:ext cx="4298950" cy="914400"/>
          </a:xfrm>
          <a:prstGeom prst="rect">
            <a:avLst/>
          </a:prstGeom>
          <a:noFill/>
          <a:ln w="9525">
            <a:noFill/>
          </a:ln>
        </p:spPr>
        <p:txBody>
          <a:bodyPr wrap="none" anchor="t">
            <a:spAutoFit/>
          </a:bodyPr>
          <a:lstStyle/>
          <a:p>
            <a:pPr lvl="0" defTabSz="1500505"/>
            <a:r>
              <a:rPr lang="zh-CN" altLang="en-US" sz="5400" dirty="0">
                <a:latin typeface="Arial" panose="020B0604020202020204" pitchFamily="34" charset="0"/>
                <a:ea typeface="宋体" panose="02010600030101010101" pitchFamily="2" charset="-122"/>
              </a:rPr>
              <a:t>在此输入文字</a:t>
            </a:r>
            <a:endParaRPr lang="zh-CN" altLang="en-US" sz="5400" dirty="0">
              <a:latin typeface="Arial" panose="020B0604020202020204" pitchFamily="34" charset="0"/>
              <a:ea typeface="宋体" panose="02010600030101010101" pitchFamily="2" charset="-122"/>
            </a:endParaRPr>
          </a:p>
        </p:txBody>
      </p:sp>
      <p:sp>
        <p:nvSpPr>
          <p:cNvPr id="13321" name="文本框 13320"/>
          <p:cNvSpPr txBox="1"/>
          <p:nvPr/>
        </p:nvSpPr>
        <p:spPr>
          <a:xfrm>
            <a:off x="2771775" y="2938463"/>
            <a:ext cx="2736850" cy="42068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在此输入文字在此输入文字在此输入文字在此输入文字在此输入文字在此输入文字在此输入文字在此输入文字在此输入文字</a:t>
            </a:r>
            <a:endParaRPr lang="zh-CN" altLang="en-US" sz="3000" dirty="0">
              <a:latin typeface="Arial" panose="020B0604020202020204" pitchFamily="34" charset="0"/>
              <a:ea typeface="宋体" panose="02010600030101010101" pitchFamily="2" charset="-122"/>
            </a:endParaRPr>
          </a:p>
        </p:txBody>
      </p:sp>
      <p:sp>
        <p:nvSpPr>
          <p:cNvPr id="13322" name="文本框 13321"/>
          <p:cNvSpPr txBox="1"/>
          <p:nvPr/>
        </p:nvSpPr>
        <p:spPr>
          <a:xfrm>
            <a:off x="5653088" y="2938463"/>
            <a:ext cx="2736850" cy="42068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在此输入文字在此输入文字在此输入文字在此输入文字在此输入文字在此输入文字在此输入文字在此输入文字在此输入文字</a:t>
            </a:r>
            <a:endParaRPr lang="zh-CN" altLang="en-US" sz="3000" dirty="0">
              <a:latin typeface="Arial" panose="020B0604020202020204" pitchFamily="34" charset="0"/>
              <a:ea typeface="宋体" panose="02010600030101010101" pitchFamily="2" charset="-122"/>
            </a:endParaRPr>
          </a:p>
        </p:txBody>
      </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319"/>
                                        </p:tgtEl>
                                        <p:attrNameLst>
                                          <p:attrName>style.visibility</p:attrName>
                                        </p:attrNameLst>
                                      </p:cBhvr>
                                      <p:to>
                                        <p:strVal val="visible"/>
                                      </p:to>
                                    </p:set>
                                    <p:anim calcmode="lin" valueType="num">
                                      <p:cBhvr additive="base">
                                        <p:cTn id="7" dur="500" fill="hold"/>
                                        <p:tgtEl>
                                          <p:spTgt spid="13319"/>
                                        </p:tgtEl>
                                        <p:attrNameLst>
                                          <p:attrName>ppt_x</p:attrName>
                                        </p:attrNameLst>
                                      </p:cBhvr>
                                      <p:tavLst>
                                        <p:tav tm="0">
                                          <p:val>
                                            <p:strVal val="#ppt_x"/>
                                          </p:val>
                                        </p:tav>
                                        <p:tav tm="100000">
                                          <p:val>
                                            <p:strVal val="#ppt_x"/>
                                          </p:val>
                                        </p:tav>
                                      </p:tavLst>
                                    </p:anim>
                                    <p:anim calcmode="lin" valueType="num">
                                      <p:cBhvr additive="base">
                                        <p:cTn id="8" dur="500" fill="hold"/>
                                        <p:tgtEl>
                                          <p:spTgt spid="1331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5" presetClass="entr" presetSubtype="0" fill="hold" nodeType="afterEffect">
                                  <p:stCondLst>
                                    <p:cond delay="0"/>
                                  </p:stCondLst>
                                  <p:childTnLst>
                                    <p:set>
                                      <p:cBhvr>
                                        <p:cTn id="11" dur="1" fill="hold">
                                          <p:stCondLst>
                                            <p:cond delay="0"/>
                                          </p:stCondLst>
                                        </p:cTn>
                                        <p:tgtEl>
                                          <p:spTgt spid="13317"/>
                                        </p:tgtEl>
                                        <p:attrNameLst>
                                          <p:attrName>style.visibility</p:attrName>
                                        </p:attrNameLst>
                                      </p:cBhvr>
                                      <p:to>
                                        <p:strVal val="visible"/>
                                      </p:to>
                                    </p:set>
                                    <p:anim calcmode="lin" valueType="num">
                                      <p:cBhvr>
                                        <p:cTn id="12" dur="1000" fill="hold"/>
                                        <p:tgtEl>
                                          <p:spTgt spid="13317"/>
                                        </p:tgtEl>
                                        <p:attrNameLst>
                                          <p:attrName>ppt_w</p:attrName>
                                        </p:attrNameLst>
                                      </p:cBhvr>
                                      <p:tavLst>
                                        <p:tav tm="0">
                                          <p:val>
                                            <p:fltVal val="0"/>
                                          </p:val>
                                        </p:tav>
                                        <p:tav tm="100000">
                                          <p:val>
                                            <p:strVal val="#ppt_w"/>
                                          </p:val>
                                        </p:tav>
                                      </p:tavLst>
                                    </p:anim>
                                    <p:anim calcmode="lin" valueType="num">
                                      <p:cBhvr>
                                        <p:cTn id="13" dur="1000" fill="hold"/>
                                        <p:tgtEl>
                                          <p:spTgt spid="13317"/>
                                        </p:tgtEl>
                                        <p:attrNameLst>
                                          <p:attrName>ppt_h</p:attrName>
                                        </p:attrNameLst>
                                      </p:cBhvr>
                                      <p:tavLst>
                                        <p:tav tm="0">
                                          <p:val>
                                            <p:fltVal val="0"/>
                                          </p:val>
                                        </p:tav>
                                        <p:tav tm="100000">
                                          <p:val>
                                            <p:strVal val="#ppt_h"/>
                                          </p:val>
                                        </p:tav>
                                      </p:tavLst>
                                    </p:anim>
                                    <p:anim calcmode="lin" valueType="num">
                                      <p:cBhvr>
                                        <p:cTn id="14" dur="1000" fill="hold"/>
                                        <p:tgtEl>
                                          <p:spTgt spid="13317"/>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3317"/>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13318"/>
                                        </p:tgtEl>
                                        <p:attrNameLst>
                                          <p:attrName>style.visibility</p:attrName>
                                        </p:attrNameLst>
                                      </p:cBhvr>
                                      <p:to>
                                        <p:strVal val="visible"/>
                                      </p:to>
                                    </p:set>
                                    <p:animEffect transition="in" filter="fade">
                                      <p:cBhvr>
                                        <p:cTn id="19" dur="1000"/>
                                        <p:tgtEl>
                                          <p:spTgt spid="13318"/>
                                        </p:tgtEl>
                                      </p:cBhvr>
                                    </p:animEffect>
                                    <p:anim calcmode="lin" valueType="num">
                                      <p:cBhvr>
                                        <p:cTn id="20" dur="1000" fill="hold"/>
                                        <p:tgtEl>
                                          <p:spTgt spid="13318"/>
                                        </p:tgtEl>
                                        <p:attrNameLst>
                                          <p:attrName>ppt_x</p:attrName>
                                        </p:attrNameLst>
                                      </p:cBhvr>
                                      <p:tavLst>
                                        <p:tav tm="0">
                                          <p:val>
                                            <p:strVal val="#ppt_x"/>
                                          </p:val>
                                        </p:tav>
                                        <p:tav tm="100000">
                                          <p:val>
                                            <p:strVal val="#ppt_x"/>
                                          </p:val>
                                        </p:tav>
                                      </p:tavLst>
                                    </p:anim>
                                    <p:anim calcmode="lin" valueType="num">
                                      <p:cBhvr>
                                        <p:cTn id="21" dur="1000" fill="hold"/>
                                        <p:tgtEl>
                                          <p:spTgt spid="13318"/>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13320"/>
                                        </p:tgtEl>
                                        <p:attrNameLst>
                                          <p:attrName>style.visibility</p:attrName>
                                        </p:attrNameLst>
                                      </p:cBhvr>
                                      <p:to>
                                        <p:strVal val="visible"/>
                                      </p:to>
                                    </p:set>
                                    <p:anim calcmode="discrete" valueType="clr">
                                      <p:cBhvr override="childStyle">
                                        <p:cTn id="25" dur="80"/>
                                        <p:tgtEl>
                                          <p:spTgt spid="13320"/>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3320"/>
                                        </p:tgtEl>
                                        <p:attrNameLst>
                                          <p:attrName>fillcolor</p:attrName>
                                        </p:attrNameLst>
                                      </p:cBhvr>
                                      <p:tavLst>
                                        <p:tav tm="0">
                                          <p:val>
                                            <p:clrVal>
                                              <a:schemeClr val="accent2"/>
                                            </p:clrVal>
                                          </p:val>
                                        </p:tav>
                                        <p:tav tm="50000">
                                          <p:val>
                                            <p:clrVal>
                                              <a:schemeClr val="hlink"/>
                                            </p:clrVal>
                                          </p:val>
                                        </p:tav>
                                      </p:tavLst>
                                    </p:anim>
                                    <p:set>
                                      <p:cBhvr>
                                        <p:cTn id="27" dur="80"/>
                                        <p:tgtEl>
                                          <p:spTgt spid="13320"/>
                                        </p:tgtEl>
                                        <p:attrNameLst>
                                          <p:attrName>fill.type</p:attrName>
                                        </p:attrNameLst>
                                      </p:cBhvr>
                                      <p:to>
                                        <p:strVal val="solid"/>
                                      </p:to>
                                    </p:set>
                                  </p:childTnLst>
                                </p:cTn>
                              </p:par>
                            </p:childTnLst>
                          </p:cTn>
                        </p:par>
                        <p:par>
                          <p:cTn id="28" fill="hold">
                            <p:stCondLst>
                              <p:cond delay="2279"/>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13321">
                                            <p:txEl>
                                              <p:pRg st="0" end="0"/>
                                            </p:txEl>
                                          </p:spTgt>
                                        </p:tgtEl>
                                        <p:attrNameLst>
                                          <p:attrName>style.visibility</p:attrName>
                                        </p:attrNameLst>
                                      </p:cBhvr>
                                      <p:to>
                                        <p:strVal val="visible"/>
                                      </p:to>
                                    </p:set>
                                    <p:anim calcmode="discrete" valueType="clr">
                                      <p:cBhvr override="childStyle">
                                        <p:cTn id="31" dur="80"/>
                                        <p:tgtEl>
                                          <p:spTgt spid="1332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3321">
                                            <p:txEl>
                                              <p:pRg st="0" end="0"/>
                                            </p:txEl>
                                          </p:spTgt>
                                        </p:tgtEl>
                                        <p:attrNameLst>
                                          <p:attrName>fillcolor</p:attrName>
                                        </p:attrNameLst>
                                      </p:cBhvr>
                                      <p:tavLst>
                                        <p:tav tm="0">
                                          <p:val>
                                            <p:clrVal>
                                              <a:schemeClr val="accent2"/>
                                            </p:clrVal>
                                          </p:val>
                                        </p:tav>
                                        <p:tav tm="50000">
                                          <p:val>
                                            <p:clrVal>
                                              <a:schemeClr val="hlink"/>
                                            </p:clrVal>
                                          </p:val>
                                        </p:tav>
                                      </p:tavLst>
                                    </p:anim>
                                    <p:set>
                                      <p:cBhvr>
                                        <p:cTn id="33" dur="80"/>
                                        <p:tgtEl>
                                          <p:spTgt spid="13321">
                                            <p:txEl>
                                              <p:pRg st="0" end="0"/>
                                            </p:txEl>
                                          </p:spTgt>
                                        </p:tgtEl>
                                        <p:attrNameLst>
                                          <p:attrName>fill.type</p:attrName>
                                        </p:attrNameLst>
                                      </p:cBhvr>
                                      <p:to>
                                        <p:strVal val="solid"/>
                                      </p:to>
                                    </p:set>
                                  </p:childTnLst>
                                </p:cTn>
                              </p:par>
                            </p:childTnLst>
                          </p:cTn>
                        </p:par>
                        <p:par>
                          <p:cTn id="34" fill="hold">
                            <p:stCondLst>
                              <p:cond delay="4480"/>
                            </p:stCondLst>
                            <p:childTnLst>
                              <p:par>
                                <p:cTn id="35" presetID="27" presetClass="entr" presetSubtype="0" fill="hold" grpId="0" nodeType="afterEffect">
                                  <p:stCondLst>
                                    <p:cond delay="0"/>
                                  </p:stCondLst>
                                  <p:iterate type="lt">
                                    <p:tmPct val="50000"/>
                                  </p:iterate>
                                  <p:childTnLst>
                                    <p:set>
                                      <p:cBhvr>
                                        <p:cTn id="36" dur="1" fill="hold">
                                          <p:stCondLst>
                                            <p:cond delay="0"/>
                                          </p:stCondLst>
                                        </p:cTn>
                                        <p:tgtEl>
                                          <p:spTgt spid="13322">
                                            <p:txEl>
                                              <p:pRg st="0" end="0"/>
                                            </p:txEl>
                                          </p:spTgt>
                                        </p:tgtEl>
                                        <p:attrNameLst>
                                          <p:attrName>style.visibility</p:attrName>
                                        </p:attrNameLst>
                                      </p:cBhvr>
                                      <p:to>
                                        <p:strVal val="visible"/>
                                      </p:to>
                                    </p:set>
                                    <p:anim calcmode="discrete" valueType="clr">
                                      <p:cBhvr override="childStyle">
                                        <p:cTn id="37" dur="80"/>
                                        <p:tgtEl>
                                          <p:spTgt spid="1332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13322">
                                            <p:txEl>
                                              <p:pRg st="0" end="0"/>
                                            </p:txEl>
                                          </p:spTgt>
                                        </p:tgtEl>
                                        <p:attrNameLst>
                                          <p:attrName>fillcolor</p:attrName>
                                        </p:attrNameLst>
                                      </p:cBhvr>
                                      <p:tavLst>
                                        <p:tav tm="0">
                                          <p:val>
                                            <p:clrVal>
                                              <a:schemeClr val="accent2"/>
                                            </p:clrVal>
                                          </p:val>
                                        </p:tav>
                                        <p:tav tm="50000">
                                          <p:val>
                                            <p:clrVal>
                                              <a:schemeClr val="hlink"/>
                                            </p:clrVal>
                                          </p:val>
                                        </p:tav>
                                      </p:tavLst>
                                    </p:anim>
                                    <p:set>
                                      <p:cBhvr>
                                        <p:cTn id="39" dur="80"/>
                                        <p:tgtEl>
                                          <p:spTgt spid="13322">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p:bldP spid="13321" grpId="0" build="allAtOnce"/>
      <p:bldP spid="13322"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02" name="图片 15401" descr="2"/>
          <p:cNvPicPr>
            <a:picLocks noChangeAspect="1"/>
          </p:cNvPicPr>
          <p:nvPr/>
        </p:nvPicPr>
        <p:blipFill>
          <a:blip r:embed="rId1" cstate="print"/>
          <a:stretch>
            <a:fillRect/>
          </a:stretch>
        </p:blipFill>
        <p:spPr>
          <a:xfrm>
            <a:off x="1331913" y="965200"/>
            <a:ext cx="13465175" cy="8434388"/>
          </a:xfrm>
          <a:prstGeom prst="rect">
            <a:avLst/>
          </a:prstGeom>
          <a:noFill/>
          <a:ln w="9525">
            <a:noFill/>
          </a:ln>
        </p:spPr>
      </p:pic>
      <p:pic>
        <p:nvPicPr>
          <p:cNvPr id="15403" name="图片 15402" descr="4"/>
          <p:cNvPicPr>
            <a:picLocks noChangeAspect="1"/>
          </p:cNvPicPr>
          <p:nvPr/>
        </p:nvPicPr>
        <p:blipFill>
          <a:blip r:embed="rId2" cstate="print"/>
          <a:stretch>
            <a:fillRect/>
          </a:stretch>
        </p:blipFill>
        <p:spPr>
          <a:xfrm>
            <a:off x="0" y="4579938"/>
            <a:ext cx="16778288" cy="4895850"/>
          </a:xfrm>
          <a:prstGeom prst="rect">
            <a:avLst/>
          </a:prstGeom>
          <a:noFill/>
          <a:ln w="9525">
            <a:noFill/>
          </a:ln>
        </p:spPr>
      </p:pic>
      <p:sp>
        <p:nvSpPr>
          <p:cNvPr id="15404" name="文本框 15403"/>
          <p:cNvSpPr txBox="1"/>
          <p:nvPr/>
        </p:nvSpPr>
        <p:spPr>
          <a:xfrm>
            <a:off x="6445250" y="2362200"/>
            <a:ext cx="3887788" cy="1189038"/>
          </a:xfrm>
          <a:prstGeom prst="rect">
            <a:avLst/>
          </a:prstGeom>
          <a:noFill/>
          <a:ln w="9525">
            <a:noFill/>
          </a:ln>
        </p:spPr>
        <p:txBody>
          <a:bodyPr>
            <a:spAutoFit/>
          </a:bodyPr>
          <a:lstStyle/>
          <a:p>
            <a:pPr lvl="0" defTabSz="1500505">
              <a:spcBef>
                <a:spcPct val="50000"/>
              </a:spcBef>
            </a:pPr>
            <a:r>
              <a:rPr lang="zh-CN" altLang="en-US" sz="7200" b="1" dirty="0">
                <a:solidFill>
                  <a:srgbClr val="FF0066"/>
                </a:solidFill>
                <a:latin typeface="黑体" panose="02010609060101010101" pitchFamily="2" charset="-122"/>
                <a:ea typeface="黑体" panose="02010609060101010101" pitchFamily="2" charset="-122"/>
              </a:rPr>
              <a:t>谢谢观看</a:t>
            </a:r>
            <a:endParaRPr lang="zh-CN" altLang="en-US" sz="7200" b="1">
              <a:solidFill>
                <a:srgbClr val="FF0066"/>
              </a:solidFill>
              <a:latin typeface="黑体" panose="02010609060101010101" pitchFamily="2" charset="-122"/>
              <a:ea typeface="黑体" panose="02010609060101010101" pitchFamily="2" charset="-122"/>
            </a:endParaRPr>
          </a:p>
        </p:txBody>
      </p:sp>
      <p:pic>
        <p:nvPicPr>
          <p:cNvPr id="15406" name="图片 15405" descr="3"/>
          <p:cNvPicPr>
            <a:picLocks noChangeAspect="1"/>
          </p:cNvPicPr>
          <p:nvPr/>
        </p:nvPicPr>
        <p:blipFill>
          <a:blip r:embed="rId3" cstate="print"/>
          <a:stretch>
            <a:fillRect/>
          </a:stretch>
        </p:blipFill>
        <p:spPr>
          <a:xfrm>
            <a:off x="2052638" y="4089400"/>
            <a:ext cx="12749212" cy="4897438"/>
          </a:xfrm>
          <a:prstGeom prst="rect">
            <a:avLst/>
          </a:prstGeom>
          <a:noFill/>
          <a:ln w="9525">
            <a:noFill/>
          </a:ln>
        </p:spPr>
      </p:pic>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403"/>
                                        </p:tgtEl>
                                        <p:attrNameLst>
                                          <p:attrName>style.visibility</p:attrName>
                                        </p:attrNameLst>
                                      </p:cBhvr>
                                      <p:to>
                                        <p:strVal val="visible"/>
                                      </p:to>
                                    </p:set>
                                    <p:animEffect transition="in" filter="fade">
                                      <p:cBhvr>
                                        <p:cTn id="7" dur="1000"/>
                                        <p:tgtEl>
                                          <p:spTgt spid="15403"/>
                                        </p:tgtEl>
                                      </p:cBhvr>
                                    </p:animEffect>
                                    <p:anim calcmode="lin" valueType="num">
                                      <p:cBhvr>
                                        <p:cTn id="8" dur="1000" fill="hold"/>
                                        <p:tgtEl>
                                          <p:spTgt spid="15403"/>
                                        </p:tgtEl>
                                        <p:attrNameLst>
                                          <p:attrName>ppt_x</p:attrName>
                                        </p:attrNameLst>
                                      </p:cBhvr>
                                      <p:tavLst>
                                        <p:tav tm="0">
                                          <p:val>
                                            <p:strVal val="#ppt_x"/>
                                          </p:val>
                                        </p:tav>
                                        <p:tav tm="100000">
                                          <p:val>
                                            <p:strVal val="#ppt_x"/>
                                          </p:val>
                                        </p:tav>
                                      </p:tavLst>
                                    </p:anim>
                                    <p:anim calcmode="lin" valueType="num">
                                      <p:cBhvr>
                                        <p:cTn id="9" dur="1000" fill="hold"/>
                                        <p:tgtEl>
                                          <p:spTgt spid="1540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5406"/>
                                        </p:tgtEl>
                                        <p:attrNameLst>
                                          <p:attrName>style.visibility</p:attrName>
                                        </p:attrNameLst>
                                      </p:cBhvr>
                                      <p:to>
                                        <p:strVal val="visible"/>
                                      </p:to>
                                    </p:set>
                                    <p:animEffect transition="in" filter="fade">
                                      <p:cBhvr>
                                        <p:cTn id="13" dur="1000"/>
                                        <p:tgtEl>
                                          <p:spTgt spid="15406"/>
                                        </p:tgtEl>
                                      </p:cBhvr>
                                    </p:animEffect>
                                    <p:anim calcmode="lin" valueType="num">
                                      <p:cBhvr>
                                        <p:cTn id="14" dur="1000" fill="hold"/>
                                        <p:tgtEl>
                                          <p:spTgt spid="15406"/>
                                        </p:tgtEl>
                                        <p:attrNameLst>
                                          <p:attrName>ppt_x</p:attrName>
                                        </p:attrNameLst>
                                      </p:cBhvr>
                                      <p:tavLst>
                                        <p:tav tm="0">
                                          <p:val>
                                            <p:strVal val="#ppt_x"/>
                                          </p:val>
                                        </p:tav>
                                        <p:tav tm="100000">
                                          <p:val>
                                            <p:strVal val="#ppt_x"/>
                                          </p:val>
                                        </p:tav>
                                      </p:tavLst>
                                    </p:anim>
                                    <p:anim calcmode="lin" valueType="num">
                                      <p:cBhvr>
                                        <p:cTn id="15" dur="1000" fill="hold"/>
                                        <p:tgtEl>
                                          <p:spTgt spid="1540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15404"/>
                                        </p:tgtEl>
                                        <p:attrNameLst>
                                          <p:attrName>style.visibility</p:attrName>
                                        </p:attrNameLst>
                                      </p:cBhvr>
                                      <p:to>
                                        <p:strVal val="visible"/>
                                      </p:to>
                                    </p:set>
                                    <p:anim calcmode="discrete" valueType="clr">
                                      <p:cBhvr override="childStyle">
                                        <p:cTn id="19" dur="500"/>
                                        <p:tgtEl>
                                          <p:spTgt spid="15404"/>
                                        </p:tgtEl>
                                        <p:attrNameLst>
                                          <p:attrName>style.color</p:attrName>
                                        </p:attrNameLst>
                                      </p:cBhvr>
                                      <p:tavLst>
                                        <p:tav tm="0">
                                          <p:val>
                                            <p:clrVal>
                                              <a:schemeClr val="accent2"/>
                                            </p:clrVal>
                                          </p:val>
                                        </p:tav>
                                        <p:tav tm="50000">
                                          <p:val>
                                            <p:clrVal>
                                              <a:schemeClr val="hlink"/>
                                            </p:clrVal>
                                          </p:val>
                                        </p:tav>
                                      </p:tavLst>
                                    </p:anim>
                                    <p:anim calcmode="discrete" valueType="clr">
                                      <p:cBhvr>
                                        <p:cTn id="20" dur="500"/>
                                        <p:tgtEl>
                                          <p:spTgt spid="15404"/>
                                        </p:tgtEl>
                                        <p:attrNameLst>
                                          <p:attrName>fillcolor</p:attrName>
                                        </p:attrNameLst>
                                      </p:cBhvr>
                                      <p:tavLst>
                                        <p:tav tm="0">
                                          <p:val>
                                            <p:clrVal>
                                              <a:schemeClr val="accent2"/>
                                            </p:clrVal>
                                          </p:val>
                                        </p:tav>
                                        <p:tav tm="50000">
                                          <p:val>
                                            <p:clrVal>
                                              <a:schemeClr val="hlink"/>
                                            </p:clrVal>
                                          </p:val>
                                        </p:tav>
                                      </p:tavLst>
                                    </p:anim>
                                    <p:set>
                                      <p:cBhvr>
                                        <p:cTn id="21" dur="500"/>
                                        <p:tgtEl>
                                          <p:spTgt spid="1540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0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图片 4099" descr="12"/>
          <p:cNvPicPr>
            <a:picLocks noChangeAspect="1"/>
          </p:cNvPicPr>
          <p:nvPr/>
        </p:nvPicPr>
        <p:blipFill>
          <a:blip r:embed="rId1" cstate="print"/>
          <a:stretch>
            <a:fillRect/>
          </a:stretch>
        </p:blipFill>
        <p:spPr>
          <a:xfrm>
            <a:off x="0" y="7989888"/>
            <a:ext cx="16778288" cy="1485900"/>
          </a:xfrm>
          <a:prstGeom prst="rect">
            <a:avLst/>
          </a:prstGeom>
          <a:noFill/>
          <a:ln w="9525">
            <a:noFill/>
          </a:ln>
        </p:spPr>
      </p:pic>
      <p:pic>
        <p:nvPicPr>
          <p:cNvPr id="4101" name="图片 4100" descr="14"/>
          <p:cNvPicPr>
            <a:picLocks noChangeAspect="1"/>
          </p:cNvPicPr>
          <p:nvPr/>
        </p:nvPicPr>
        <p:blipFill>
          <a:blip r:embed="rId2" cstate="print"/>
          <a:stretch>
            <a:fillRect/>
          </a:stretch>
        </p:blipFill>
        <p:spPr>
          <a:xfrm>
            <a:off x="0" y="3884613"/>
            <a:ext cx="7200900" cy="5591175"/>
          </a:xfrm>
          <a:prstGeom prst="rect">
            <a:avLst/>
          </a:prstGeom>
          <a:noFill/>
          <a:ln w="9525">
            <a:noFill/>
          </a:ln>
        </p:spPr>
      </p:pic>
      <p:pic>
        <p:nvPicPr>
          <p:cNvPr id="4102" name="图片 4101" descr="13"/>
          <p:cNvPicPr>
            <a:picLocks noChangeAspect="1"/>
          </p:cNvPicPr>
          <p:nvPr/>
        </p:nvPicPr>
        <p:blipFill>
          <a:blip r:embed="rId3" cstate="print"/>
          <a:stretch>
            <a:fillRect/>
          </a:stretch>
        </p:blipFill>
        <p:spPr>
          <a:xfrm>
            <a:off x="5256213" y="-3175"/>
            <a:ext cx="11522075" cy="9478963"/>
          </a:xfrm>
          <a:prstGeom prst="rect">
            <a:avLst/>
          </a:prstGeom>
          <a:noFill/>
          <a:ln w="9525">
            <a:noFill/>
          </a:ln>
        </p:spPr>
      </p:pic>
      <p:sp>
        <p:nvSpPr>
          <p:cNvPr id="4103" name="文本框 4102"/>
          <p:cNvSpPr txBox="1"/>
          <p:nvPr/>
        </p:nvSpPr>
        <p:spPr>
          <a:xfrm>
            <a:off x="6877050" y="3370263"/>
            <a:ext cx="2736850" cy="46640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在此输入文字在此输入文字在此输入文字在此输入文字在此输入文字在此输入文字在此输入文字在此输入文字在此输入文字在此输入文字</a:t>
            </a:r>
            <a:endParaRPr lang="zh-CN" altLang="en-US" sz="3000" dirty="0">
              <a:latin typeface="Arial" panose="020B0604020202020204" pitchFamily="34" charset="0"/>
              <a:ea typeface="宋体" panose="02010600030101010101" pitchFamily="2" charset="-122"/>
            </a:endParaRPr>
          </a:p>
        </p:txBody>
      </p:sp>
      <p:sp>
        <p:nvSpPr>
          <p:cNvPr id="4106" name="文本框 4105"/>
          <p:cNvSpPr txBox="1"/>
          <p:nvPr/>
        </p:nvSpPr>
        <p:spPr>
          <a:xfrm>
            <a:off x="10406063" y="3386138"/>
            <a:ext cx="2736850" cy="46640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在此输入文字在此输入文字在此输入文字在此输入文字在此输入文字在此输入文字在此输入文字在此输入文字在此输入文字在此输入文字</a:t>
            </a:r>
            <a:endParaRPr lang="zh-CN" altLang="en-US" sz="3000" dirty="0">
              <a:latin typeface="Arial" panose="020B0604020202020204" pitchFamily="34" charset="0"/>
              <a:ea typeface="宋体" panose="02010600030101010101" pitchFamily="2" charset="-122"/>
            </a:endParaRPr>
          </a:p>
        </p:txBody>
      </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4102"/>
                                        </p:tgtEl>
                                        <p:attrNameLst>
                                          <p:attrName>style.visibility</p:attrName>
                                        </p:attrNameLst>
                                      </p:cBhvr>
                                      <p:to>
                                        <p:strVal val="visible"/>
                                      </p:to>
                                    </p:set>
                                    <p:anim calcmode="lin" valueType="num">
                                      <p:cBhvr>
                                        <p:cTn id="12" dur="500" fill="hold"/>
                                        <p:tgtEl>
                                          <p:spTgt spid="4102"/>
                                        </p:tgtEl>
                                        <p:attrNameLst>
                                          <p:attrName>ppt_w</p:attrName>
                                        </p:attrNameLst>
                                      </p:cBhvr>
                                      <p:tavLst>
                                        <p:tav tm="0">
                                          <p:val>
                                            <p:fltVal val="0"/>
                                          </p:val>
                                        </p:tav>
                                        <p:tav tm="100000">
                                          <p:val>
                                            <p:strVal val="#ppt_w"/>
                                          </p:val>
                                        </p:tav>
                                      </p:tavLst>
                                    </p:anim>
                                    <p:anim calcmode="lin" valueType="num">
                                      <p:cBhvr>
                                        <p:cTn id="13" dur="500" fill="hold"/>
                                        <p:tgtEl>
                                          <p:spTgt spid="4102"/>
                                        </p:tgtEl>
                                        <p:attrNameLst>
                                          <p:attrName>ppt_h</p:attrName>
                                        </p:attrNameLst>
                                      </p:cBhvr>
                                      <p:tavLst>
                                        <p:tav tm="0">
                                          <p:val>
                                            <p:fltVal val="0"/>
                                          </p:val>
                                        </p:tav>
                                        <p:tav tm="100000">
                                          <p:val>
                                            <p:strVal val="#ppt_h"/>
                                          </p:val>
                                        </p:tav>
                                      </p:tavLst>
                                    </p:anim>
                                    <p:animEffect transition="in" filter="fade">
                                      <p:cBhvr>
                                        <p:cTn id="14" dur="500"/>
                                        <p:tgtEl>
                                          <p:spTgt spid="4102"/>
                                        </p:tgtEl>
                                      </p:cBhvr>
                                    </p:animEffect>
                                  </p:childTnLst>
                                </p:cTn>
                              </p:par>
                            </p:childTnLst>
                          </p:cTn>
                        </p:par>
                        <p:par>
                          <p:cTn id="15" fill="hold">
                            <p:stCondLst>
                              <p:cond delay="1000"/>
                            </p:stCondLst>
                            <p:childTnLst>
                              <p:par>
                                <p:cTn id="16" presetID="15" presetClass="entr" presetSubtype="0" fill="hold" nodeType="afterEffect">
                                  <p:stCondLst>
                                    <p:cond delay="0"/>
                                  </p:stCondLst>
                                  <p:childTnLst>
                                    <p:set>
                                      <p:cBhvr>
                                        <p:cTn id="17" dur="1" fill="hold">
                                          <p:stCondLst>
                                            <p:cond delay="0"/>
                                          </p:stCondLst>
                                        </p:cTn>
                                        <p:tgtEl>
                                          <p:spTgt spid="4101"/>
                                        </p:tgtEl>
                                        <p:attrNameLst>
                                          <p:attrName>style.visibility</p:attrName>
                                        </p:attrNameLst>
                                      </p:cBhvr>
                                      <p:to>
                                        <p:strVal val="visible"/>
                                      </p:to>
                                    </p:set>
                                    <p:anim calcmode="lin" valueType="num">
                                      <p:cBhvr>
                                        <p:cTn id="18" dur="1000" fill="hold"/>
                                        <p:tgtEl>
                                          <p:spTgt spid="4101"/>
                                        </p:tgtEl>
                                        <p:attrNameLst>
                                          <p:attrName>ppt_w</p:attrName>
                                        </p:attrNameLst>
                                      </p:cBhvr>
                                      <p:tavLst>
                                        <p:tav tm="0">
                                          <p:val>
                                            <p:fltVal val="0"/>
                                          </p:val>
                                        </p:tav>
                                        <p:tav tm="100000">
                                          <p:val>
                                            <p:strVal val="#ppt_w"/>
                                          </p:val>
                                        </p:tav>
                                      </p:tavLst>
                                    </p:anim>
                                    <p:anim calcmode="lin" valueType="num">
                                      <p:cBhvr>
                                        <p:cTn id="19" dur="1000" fill="hold"/>
                                        <p:tgtEl>
                                          <p:spTgt spid="4101"/>
                                        </p:tgtEl>
                                        <p:attrNameLst>
                                          <p:attrName>ppt_h</p:attrName>
                                        </p:attrNameLst>
                                      </p:cBhvr>
                                      <p:tavLst>
                                        <p:tav tm="0">
                                          <p:val>
                                            <p:fltVal val="0"/>
                                          </p:val>
                                        </p:tav>
                                        <p:tav tm="100000">
                                          <p:val>
                                            <p:strVal val="#ppt_h"/>
                                          </p:val>
                                        </p:tav>
                                      </p:tavLst>
                                    </p:anim>
                                    <p:anim calcmode="lin" valueType="num">
                                      <p:cBhvr>
                                        <p:cTn id="20" dur="1000" fill="hold"/>
                                        <p:tgtEl>
                                          <p:spTgt spid="4101"/>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4101"/>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200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4103">
                                            <p:txEl>
                                              <p:pRg st="0" end="0"/>
                                            </p:txEl>
                                          </p:spTgt>
                                        </p:tgtEl>
                                        <p:attrNameLst>
                                          <p:attrName>style.visibility</p:attrName>
                                        </p:attrNameLst>
                                      </p:cBhvr>
                                      <p:to>
                                        <p:strVal val="visible"/>
                                      </p:to>
                                    </p:set>
                                    <p:anim calcmode="discrete" valueType="clr">
                                      <p:cBhvr override="childStyle">
                                        <p:cTn id="25" dur="80"/>
                                        <p:tgtEl>
                                          <p:spTgt spid="410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4103">
                                            <p:txEl>
                                              <p:pRg st="0" end="0"/>
                                            </p:txEl>
                                          </p:spTgt>
                                        </p:tgtEl>
                                        <p:attrNameLst>
                                          <p:attrName>fillcolor</p:attrName>
                                        </p:attrNameLst>
                                      </p:cBhvr>
                                      <p:tavLst>
                                        <p:tav tm="0">
                                          <p:val>
                                            <p:clrVal>
                                              <a:schemeClr val="accent2"/>
                                            </p:clrVal>
                                          </p:val>
                                        </p:tav>
                                        <p:tav tm="50000">
                                          <p:val>
                                            <p:clrVal>
                                              <a:schemeClr val="hlink"/>
                                            </p:clrVal>
                                          </p:val>
                                        </p:tav>
                                      </p:tavLst>
                                    </p:anim>
                                    <p:set>
                                      <p:cBhvr>
                                        <p:cTn id="27" dur="80"/>
                                        <p:tgtEl>
                                          <p:spTgt spid="4103">
                                            <p:txEl>
                                              <p:pRg st="0" end="0"/>
                                            </p:txEl>
                                          </p:spTgt>
                                        </p:tgtEl>
                                        <p:attrNameLst>
                                          <p:attrName>fill.type</p:attrName>
                                        </p:attrNameLst>
                                      </p:cBhvr>
                                      <p:to>
                                        <p:strVal val="solid"/>
                                      </p:to>
                                    </p:set>
                                  </p:childTnLst>
                                </p:cTn>
                              </p:par>
                            </p:childTnLst>
                          </p:cTn>
                        </p:par>
                        <p:par>
                          <p:cTn id="28" fill="hold">
                            <p:stCondLst>
                              <p:cond delay="394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4106"/>
                                        </p:tgtEl>
                                        <p:attrNameLst>
                                          <p:attrName>style.visibility</p:attrName>
                                        </p:attrNameLst>
                                      </p:cBhvr>
                                      <p:to>
                                        <p:strVal val="visible"/>
                                      </p:to>
                                    </p:set>
                                    <p:anim calcmode="discrete" valueType="clr">
                                      <p:cBhvr override="childStyle">
                                        <p:cTn id="31" dur="80"/>
                                        <p:tgtEl>
                                          <p:spTgt spid="4106"/>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4106"/>
                                        </p:tgtEl>
                                        <p:attrNameLst>
                                          <p:attrName>fillcolor</p:attrName>
                                        </p:attrNameLst>
                                      </p:cBhvr>
                                      <p:tavLst>
                                        <p:tav tm="0">
                                          <p:val>
                                            <p:clrVal>
                                              <a:schemeClr val="accent2"/>
                                            </p:clrVal>
                                          </p:val>
                                        </p:tav>
                                        <p:tav tm="50000">
                                          <p:val>
                                            <p:clrVal>
                                              <a:schemeClr val="hlink"/>
                                            </p:clrVal>
                                          </p:val>
                                        </p:tav>
                                      </p:tavLst>
                                    </p:anim>
                                    <p:set>
                                      <p:cBhvr>
                                        <p:cTn id="33" dur="80"/>
                                        <p:tgtEl>
                                          <p:spTgt spid="410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build="allAtOnce"/>
      <p:bldP spid="410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图片 31747" descr="1-17"/>
          <p:cNvPicPr>
            <a:picLocks noChangeAspect="1"/>
          </p:cNvPicPr>
          <p:nvPr/>
        </p:nvPicPr>
        <p:blipFill>
          <a:blip r:embed="rId1" cstate="print"/>
          <a:stretch>
            <a:fillRect/>
          </a:stretch>
        </p:blipFill>
        <p:spPr>
          <a:xfrm>
            <a:off x="3175" y="5710238"/>
            <a:ext cx="16775113" cy="3852862"/>
          </a:xfrm>
          <a:prstGeom prst="rect">
            <a:avLst/>
          </a:prstGeom>
          <a:noFill/>
          <a:ln w="9525">
            <a:noFill/>
          </a:ln>
        </p:spPr>
      </p:pic>
      <p:pic>
        <p:nvPicPr>
          <p:cNvPr id="31750" name="图片 31749" descr="1-19"/>
          <p:cNvPicPr>
            <a:picLocks noChangeAspect="1"/>
          </p:cNvPicPr>
          <p:nvPr/>
        </p:nvPicPr>
        <p:blipFill>
          <a:blip r:embed="rId2" cstate="print"/>
          <a:stretch>
            <a:fillRect/>
          </a:stretch>
        </p:blipFill>
        <p:spPr>
          <a:xfrm>
            <a:off x="612775" y="2833688"/>
            <a:ext cx="15695613" cy="6729412"/>
          </a:xfrm>
          <a:prstGeom prst="rect">
            <a:avLst/>
          </a:prstGeom>
          <a:noFill/>
          <a:ln w="9525">
            <a:noFill/>
          </a:ln>
        </p:spPr>
      </p:pic>
      <p:pic>
        <p:nvPicPr>
          <p:cNvPr id="31749" name="图片 31748" descr="1-18"/>
          <p:cNvPicPr>
            <a:picLocks noChangeAspect="1"/>
          </p:cNvPicPr>
          <p:nvPr/>
        </p:nvPicPr>
        <p:blipFill>
          <a:blip r:embed="rId3" cstate="print"/>
          <a:stretch>
            <a:fillRect/>
          </a:stretch>
        </p:blipFill>
        <p:spPr>
          <a:xfrm>
            <a:off x="-36512" y="131763"/>
            <a:ext cx="4394200" cy="9502775"/>
          </a:xfrm>
          <a:prstGeom prst="rect">
            <a:avLst/>
          </a:prstGeom>
          <a:noFill/>
          <a:ln w="9525">
            <a:noFill/>
          </a:ln>
        </p:spPr>
      </p:pic>
      <p:pic>
        <p:nvPicPr>
          <p:cNvPr id="31751" name="图片 31750" descr="1-16"/>
          <p:cNvPicPr>
            <a:picLocks noChangeAspect="1"/>
          </p:cNvPicPr>
          <p:nvPr/>
        </p:nvPicPr>
        <p:blipFill>
          <a:blip r:embed="rId4" cstate="print"/>
          <a:stretch>
            <a:fillRect/>
          </a:stretch>
        </p:blipFill>
        <p:spPr>
          <a:xfrm>
            <a:off x="13717588" y="633413"/>
            <a:ext cx="1951037" cy="908050"/>
          </a:xfrm>
          <a:prstGeom prst="rect">
            <a:avLst/>
          </a:prstGeom>
          <a:noFill/>
          <a:ln w="9525">
            <a:noFill/>
          </a:ln>
        </p:spPr>
      </p:pic>
      <p:pic>
        <p:nvPicPr>
          <p:cNvPr id="31752" name="图片 31751" descr="1-16"/>
          <p:cNvPicPr>
            <a:picLocks noChangeAspect="1"/>
          </p:cNvPicPr>
          <p:nvPr/>
        </p:nvPicPr>
        <p:blipFill>
          <a:blip r:embed="rId4" cstate="print"/>
          <a:stretch>
            <a:fillRect/>
          </a:stretch>
        </p:blipFill>
        <p:spPr>
          <a:xfrm>
            <a:off x="5076825" y="1785938"/>
            <a:ext cx="1951038" cy="908050"/>
          </a:xfrm>
          <a:prstGeom prst="rect">
            <a:avLst/>
          </a:prstGeom>
          <a:noFill/>
          <a:ln w="9525">
            <a:noFill/>
          </a:ln>
        </p:spPr>
      </p:pic>
      <p:pic>
        <p:nvPicPr>
          <p:cNvPr id="31753" name="图片 31752" descr="1-21"/>
          <p:cNvPicPr>
            <a:picLocks noChangeAspect="1"/>
          </p:cNvPicPr>
          <p:nvPr/>
        </p:nvPicPr>
        <p:blipFill>
          <a:blip r:embed="rId5" cstate="print"/>
          <a:stretch>
            <a:fillRect/>
          </a:stretch>
        </p:blipFill>
        <p:spPr>
          <a:xfrm>
            <a:off x="11701463" y="5056188"/>
            <a:ext cx="4724400" cy="4419600"/>
          </a:xfrm>
          <a:prstGeom prst="rect">
            <a:avLst/>
          </a:prstGeom>
          <a:noFill/>
          <a:ln w="9525">
            <a:noFill/>
          </a:ln>
        </p:spPr>
      </p:pic>
      <p:pic>
        <p:nvPicPr>
          <p:cNvPr id="31754" name="图片 31753" descr="1-20"/>
          <p:cNvPicPr>
            <a:picLocks noChangeAspect="1"/>
          </p:cNvPicPr>
          <p:nvPr/>
        </p:nvPicPr>
        <p:blipFill>
          <a:blip r:embed="rId6" cstate="print"/>
          <a:stretch>
            <a:fillRect/>
          </a:stretch>
        </p:blipFill>
        <p:spPr>
          <a:xfrm>
            <a:off x="0" y="5794375"/>
            <a:ext cx="4370388" cy="3681413"/>
          </a:xfrm>
          <a:prstGeom prst="rect">
            <a:avLst/>
          </a:prstGeom>
          <a:noFill/>
          <a:ln w="9525">
            <a:noFill/>
          </a:ln>
        </p:spPr>
      </p:pic>
      <p:pic>
        <p:nvPicPr>
          <p:cNvPr id="31755" name="图片 31754" descr="1-22"/>
          <p:cNvPicPr>
            <a:picLocks noChangeAspect="1"/>
          </p:cNvPicPr>
          <p:nvPr/>
        </p:nvPicPr>
        <p:blipFill>
          <a:blip r:embed="rId7" cstate="print"/>
          <a:stretch>
            <a:fillRect/>
          </a:stretch>
        </p:blipFill>
        <p:spPr>
          <a:xfrm>
            <a:off x="4140200" y="3729038"/>
            <a:ext cx="7972425" cy="1408112"/>
          </a:xfrm>
          <a:prstGeom prst="rect">
            <a:avLst/>
          </a:prstGeom>
          <a:noFill/>
          <a:ln w="9525">
            <a:noFill/>
          </a:ln>
        </p:spPr>
      </p:pic>
      <p:pic>
        <p:nvPicPr>
          <p:cNvPr id="31756" name="图片 31755" descr="1-22"/>
          <p:cNvPicPr>
            <a:picLocks noChangeAspect="1"/>
          </p:cNvPicPr>
          <p:nvPr/>
        </p:nvPicPr>
        <p:blipFill>
          <a:blip r:embed="rId7" cstate="print"/>
          <a:stretch>
            <a:fillRect/>
          </a:stretch>
        </p:blipFill>
        <p:spPr>
          <a:xfrm>
            <a:off x="4238625" y="5368925"/>
            <a:ext cx="7972425" cy="1408113"/>
          </a:xfrm>
          <a:prstGeom prst="rect">
            <a:avLst/>
          </a:prstGeom>
          <a:noFill/>
          <a:ln w="9525">
            <a:noFill/>
          </a:ln>
        </p:spPr>
      </p:pic>
      <p:pic>
        <p:nvPicPr>
          <p:cNvPr id="31757" name="图片 31756" descr="1-22"/>
          <p:cNvPicPr>
            <a:picLocks noChangeAspect="1"/>
          </p:cNvPicPr>
          <p:nvPr/>
        </p:nvPicPr>
        <p:blipFill>
          <a:blip r:embed="rId7" cstate="print"/>
          <a:stretch>
            <a:fillRect/>
          </a:stretch>
        </p:blipFill>
        <p:spPr>
          <a:xfrm>
            <a:off x="4238625" y="6913563"/>
            <a:ext cx="7972425" cy="1408112"/>
          </a:xfrm>
          <a:prstGeom prst="rect">
            <a:avLst/>
          </a:prstGeom>
          <a:noFill/>
          <a:ln w="9525">
            <a:noFill/>
          </a:ln>
        </p:spPr>
      </p:pic>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fade">
                                      <p:cBhvr>
                                        <p:cTn id="7" dur="1000"/>
                                        <p:tgtEl>
                                          <p:spTgt spid="31748"/>
                                        </p:tgtEl>
                                      </p:cBhvr>
                                    </p:animEffect>
                                    <p:anim calcmode="lin" valueType="num">
                                      <p:cBhvr>
                                        <p:cTn id="8" dur="1000" fill="hold"/>
                                        <p:tgtEl>
                                          <p:spTgt spid="31748"/>
                                        </p:tgtEl>
                                        <p:attrNameLst>
                                          <p:attrName>ppt_x</p:attrName>
                                        </p:attrNameLst>
                                      </p:cBhvr>
                                      <p:tavLst>
                                        <p:tav tm="0">
                                          <p:val>
                                            <p:strVal val="#ppt_x"/>
                                          </p:val>
                                        </p:tav>
                                        <p:tav tm="100000">
                                          <p:val>
                                            <p:strVal val="#ppt_x"/>
                                          </p:val>
                                        </p:tav>
                                      </p:tavLst>
                                    </p:anim>
                                    <p:anim calcmode="lin" valueType="num">
                                      <p:cBhvr>
                                        <p:cTn id="9" dur="1000" fill="hold"/>
                                        <p:tgtEl>
                                          <p:spTgt spid="3174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31749"/>
                                        </p:tgtEl>
                                        <p:attrNameLst>
                                          <p:attrName>style.visibility</p:attrName>
                                        </p:attrNameLst>
                                      </p:cBhvr>
                                      <p:to>
                                        <p:strVal val="visible"/>
                                      </p:to>
                                    </p:set>
                                    <p:anim calcmode="lin" valueType="num">
                                      <p:cBhvr additive="base">
                                        <p:cTn id="13" dur="1000" fill="hold"/>
                                        <p:tgtEl>
                                          <p:spTgt spid="31749"/>
                                        </p:tgtEl>
                                        <p:attrNameLst>
                                          <p:attrName>ppt_x</p:attrName>
                                        </p:attrNameLst>
                                      </p:cBhvr>
                                      <p:tavLst>
                                        <p:tav tm="0">
                                          <p:val>
                                            <p:strVal val="0-#ppt_w/2"/>
                                          </p:val>
                                        </p:tav>
                                        <p:tav tm="100000">
                                          <p:val>
                                            <p:strVal val="#ppt_x"/>
                                          </p:val>
                                        </p:tav>
                                      </p:tavLst>
                                    </p:anim>
                                    <p:anim calcmode="lin" valueType="num">
                                      <p:cBhvr additive="base">
                                        <p:cTn id="14" dur="1000" fill="hold"/>
                                        <p:tgtEl>
                                          <p:spTgt spid="31749"/>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31750"/>
                                        </p:tgtEl>
                                        <p:attrNameLst>
                                          <p:attrName>style.visibility</p:attrName>
                                        </p:attrNameLst>
                                      </p:cBhvr>
                                      <p:to>
                                        <p:strVal val="visible"/>
                                      </p:to>
                                    </p:set>
                                    <p:anim calcmode="lin" valueType="num">
                                      <p:cBhvr additive="base">
                                        <p:cTn id="18" dur="1000" fill="hold"/>
                                        <p:tgtEl>
                                          <p:spTgt spid="31750"/>
                                        </p:tgtEl>
                                        <p:attrNameLst>
                                          <p:attrName>ppt_x</p:attrName>
                                        </p:attrNameLst>
                                      </p:cBhvr>
                                      <p:tavLst>
                                        <p:tav tm="0">
                                          <p:val>
                                            <p:strVal val="0-#ppt_w/2"/>
                                          </p:val>
                                        </p:tav>
                                        <p:tav tm="100000">
                                          <p:val>
                                            <p:strVal val="#ppt_x"/>
                                          </p:val>
                                        </p:tav>
                                      </p:tavLst>
                                    </p:anim>
                                    <p:anim calcmode="lin" valueType="num">
                                      <p:cBhvr additive="base">
                                        <p:cTn id="19" dur="1000" fill="hold"/>
                                        <p:tgtEl>
                                          <p:spTgt spid="31750"/>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15" presetClass="entr" presetSubtype="0" fill="hold" nodeType="afterEffect">
                                  <p:stCondLst>
                                    <p:cond delay="0"/>
                                  </p:stCondLst>
                                  <p:childTnLst>
                                    <p:set>
                                      <p:cBhvr>
                                        <p:cTn id="22" dur="1" fill="hold">
                                          <p:stCondLst>
                                            <p:cond delay="0"/>
                                          </p:stCondLst>
                                        </p:cTn>
                                        <p:tgtEl>
                                          <p:spTgt spid="31754"/>
                                        </p:tgtEl>
                                        <p:attrNameLst>
                                          <p:attrName>style.visibility</p:attrName>
                                        </p:attrNameLst>
                                      </p:cBhvr>
                                      <p:to>
                                        <p:strVal val="visible"/>
                                      </p:to>
                                    </p:set>
                                    <p:anim calcmode="lin" valueType="num">
                                      <p:cBhvr>
                                        <p:cTn id="23" dur="1000" fill="hold"/>
                                        <p:tgtEl>
                                          <p:spTgt spid="31754"/>
                                        </p:tgtEl>
                                        <p:attrNameLst>
                                          <p:attrName>ppt_w</p:attrName>
                                        </p:attrNameLst>
                                      </p:cBhvr>
                                      <p:tavLst>
                                        <p:tav tm="0">
                                          <p:val>
                                            <p:fltVal val="0"/>
                                          </p:val>
                                        </p:tav>
                                        <p:tav tm="100000">
                                          <p:val>
                                            <p:strVal val="#ppt_w"/>
                                          </p:val>
                                        </p:tav>
                                      </p:tavLst>
                                    </p:anim>
                                    <p:anim calcmode="lin" valueType="num">
                                      <p:cBhvr>
                                        <p:cTn id="24" dur="1000" fill="hold"/>
                                        <p:tgtEl>
                                          <p:spTgt spid="31754"/>
                                        </p:tgtEl>
                                        <p:attrNameLst>
                                          <p:attrName>ppt_h</p:attrName>
                                        </p:attrNameLst>
                                      </p:cBhvr>
                                      <p:tavLst>
                                        <p:tav tm="0">
                                          <p:val>
                                            <p:fltVal val="0"/>
                                          </p:val>
                                        </p:tav>
                                        <p:tav tm="100000">
                                          <p:val>
                                            <p:strVal val="#ppt_h"/>
                                          </p:val>
                                        </p:tav>
                                      </p:tavLst>
                                    </p:anim>
                                    <p:anim calcmode="lin" valueType="num">
                                      <p:cBhvr>
                                        <p:cTn id="25" dur="1000" fill="hold"/>
                                        <p:tgtEl>
                                          <p:spTgt spid="3175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1754"/>
                                        </p:tgtEl>
                                        <p:attrNameLst>
                                          <p:attrName>ppt_y</p:attrName>
                                        </p:attrNameLst>
                                      </p:cBhvr>
                                      <p:tavLst>
                                        <p:tav tm="0" fmla="#ppt_y+(sin(-2*pi*(1-$))*-#ppt_x+cos(-2*pi*(1-$))*(1-#ppt_y))*(1-$)">
                                          <p:val>
                                            <p:fltVal val="0"/>
                                          </p:val>
                                        </p:tav>
                                        <p:tav tm="100000">
                                          <p:val>
                                            <p:fltVal val="1"/>
                                          </p:val>
                                        </p:tav>
                                      </p:tavLst>
                                    </p:anim>
                                  </p:childTnLst>
                                </p:cTn>
                              </p:par>
                            </p:childTnLst>
                          </p:cTn>
                        </p:par>
                        <p:par>
                          <p:cTn id="27" fill="hold">
                            <p:stCondLst>
                              <p:cond delay="4000"/>
                            </p:stCondLst>
                            <p:childTnLst>
                              <p:par>
                                <p:cTn id="28" presetID="47" presetClass="entr" presetSubtype="0" fill="hold" nodeType="afterEffect">
                                  <p:stCondLst>
                                    <p:cond delay="0"/>
                                  </p:stCondLst>
                                  <p:childTnLst>
                                    <p:set>
                                      <p:cBhvr>
                                        <p:cTn id="29" dur="1" fill="hold">
                                          <p:stCondLst>
                                            <p:cond delay="0"/>
                                          </p:stCondLst>
                                        </p:cTn>
                                        <p:tgtEl>
                                          <p:spTgt spid="31753"/>
                                        </p:tgtEl>
                                        <p:attrNameLst>
                                          <p:attrName>style.visibility</p:attrName>
                                        </p:attrNameLst>
                                      </p:cBhvr>
                                      <p:to>
                                        <p:strVal val="visible"/>
                                      </p:to>
                                    </p:set>
                                    <p:animEffect transition="in" filter="fade">
                                      <p:cBhvr>
                                        <p:cTn id="30" dur="1000"/>
                                        <p:tgtEl>
                                          <p:spTgt spid="31753"/>
                                        </p:tgtEl>
                                      </p:cBhvr>
                                    </p:animEffect>
                                    <p:anim calcmode="lin" valueType="num">
                                      <p:cBhvr>
                                        <p:cTn id="31" dur="1000" fill="hold"/>
                                        <p:tgtEl>
                                          <p:spTgt spid="31753"/>
                                        </p:tgtEl>
                                        <p:attrNameLst>
                                          <p:attrName>ppt_x</p:attrName>
                                        </p:attrNameLst>
                                      </p:cBhvr>
                                      <p:tavLst>
                                        <p:tav tm="0">
                                          <p:val>
                                            <p:strVal val="#ppt_x"/>
                                          </p:val>
                                        </p:tav>
                                        <p:tav tm="100000">
                                          <p:val>
                                            <p:strVal val="#ppt_x"/>
                                          </p:val>
                                        </p:tav>
                                      </p:tavLst>
                                    </p:anim>
                                    <p:anim calcmode="lin" valueType="num">
                                      <p:cBhvr>
                                        <p:cTn id="32" dur="1000" fill="hold"/>
                                        <p:tgtEl>
                                          <p:spTgt spid="31753"/>
                                        </p:tgtEl>
                                        <p:attrNameLst>
                                          <p:attrName>ppt_y</p:attrName>
                                        </p:attrNameLst>
                                      </p:cBhvr>
                                      <p:tavLst>
                                        <p:tav tm="0">
                                          <p:val>
                                            <p:strVal val="#ppt_y-.1"/>
                                          </p:val>
                                        </p:tav>
                                        <p:tav tm="100000">
                                          <p:val>
                                            <p:strVal val="#ppt_y"/>
                                          </p:val>
                                        </p:tav>
                                      </p:tavLst>
                                    </p:anim>
                                  </p:childTnLst>
                                </p:cTn>
                              </p:par>
                            </p:childTnLst>
                          </p:cTn>
                        </p:par>
                        <p:par>
                          <p:cTn id="33" fill="hold">
                            <p:stCondLst>
                              <p:cond delay="5000"/>
                            </p:stCondLst>
                            <p:childTnLst>
                              <p:par>
                                <p:cTn id="34" presetID="47" presetClass="entr" presetSubtype="0" fill="hold" nodeType="afterEffect">
                                  <p:stCondLst>
                                    <p:cond delay="0"/>
                                  </p:stCondLst>
                                  <p:childTnLst>
                                    <p:set>
                                      <p:cBhvr>
                                        <p:cTn id="35" dur="1" fill="hold">
                                          <p:stCondLst>
                                            <p:cond delay="0"/>
                                          </p:stCondLst>
                                        </p:cTn>
                                        <p:tgtEl>
                                          <p:spTgt spid="31752"/>
                                        </p:tgtEl>
                                        <p:attrNameLst>
                                          <p:attrName>style.visibility</p:attrName>
                                        </p:attrNameLst>
                                      </p:cBhvr>
                                      <p:to>
                                        <p:strVal val="visible"/>
                                      </p:to>
                                    </p:set>
                                    <p:animEffect transition="in" filter="fade">
                                      <p:cBhvr>
                                        <p:cTn id="36" dur="1000"/>
                                        <p:tgtEl>
                                          <p:spTgt spid="31752"/>
                                        </p:tgtEl>
                                      </p:cBhvr>
                                    </p:animEffect>
                                    <p:anim calcmode="lin" valueType="num">
                                      <p:cBhvr>
                                        <p:cTn id="37" dur="1000" fill="hold"/>
                                        <p:tgtEl>
                                          <p:spTgt spid="31752"/>
                                        </p:tgtEl>
                                        <p:attrNameLst>
                                          <p:attrName>ppt_x</p:attrName>
                                        </p:attrNameLst>
                                      </p:cBhvr>
                                      <p:tavLst>
                                        <p:tav tm="0">
                                          <p:val>
                                            <p:strVal val="#ppt_x"/>
                                          </p:val>
                                        </p:tav>
                                        <p:tav tm="100000">
                                          <p:val>
                                            <p:strVal val="#ppt_x"/>
                                          </p:val>
                                        </p:tav>
                                      </p:tavLst>
                                    </p:anim>
                                    <p:anim calcmode="lin" valueType="num">
                                      <p:cBhvr>
                                        <p:cTn id="38" dur="1000" fill="hold"/>
                                        <p:tgtEl>
                                          <p:spTgt spid="31752"/>
                                        </p:tgtEl>
                                        <p:attrNameLst>
                                          <p:attrName>ppt_y</p:attrName>
                                        </p:attrNameLst>
                                      </p:cBhvr>
                                      <p:tavLst>
                                        <p:tav tm="0">
                                          <p:val>
                                            <p:strVal val="#ppt_y-.1"/>
                                          </p:val>
                                        </p:tav>
                                        <p:tav tm="100000">
                                          <p:val>
                                            <p:strVal val="#ppt_y"/>
                                          </p:val>
                                        </p:tav>
                                      </p:tavLst>
                                    </p:anim>
                                  </p:childTnLst>
                                </p:cTn>
                              </p:par>
                            </p:childTnLst>
                          </p:cTn>
                        </p:par>
                        <p:par>
                          <p:cTn id="39" fill="hold">
                            <p:stCondLst>
                              <p:cond delay="6000"/>
                            </p:stCondLst>
                            <p:childTnLst>
                              <p:par>
                                <p:cTn id="40" presetID="47" presetClass="entr" presetSubtype="0" fill="hold" nodeType="afterEffect">
                                  <p:stCondLst>
                                    <p:cond delay="0"/>
                                  </p:stCondLst>
                                  <p:childTnLst>
                                    <p:set>
                                      <p:cBhvr>
                                        <p:cTn id="41" dur="1" fill="hold">
                                          <p:stCondLst>
                                            <p:cond delay="0"/>
                                          </p:stCondLst>
                                        </p:cTn>
                                        <p:tgtEl>
                                          <p:spTgt spid="31751"/>
                                        </p:tgtEl>
                                        <p:attrNameLst>
                                          <p:attrName>style.visibility</p:attrName>
                                        </p:attrNameLst>
                                      </p:cBhvr>
                                      <p:to>
                                        <p:strVal val="visible"/>
                                      </p:to>
                                    </p:set>
                                    <p:animEffect transition="in" filter="fade">
                                      <p:cBhvr>
                                        <p:cTn id="42" dur="1000"/>
                                        <p:tgtEl>
                                          <p:spTgt spid="31751"/>
                                        </p:tgtEl>
                                      </p:cBhvr>
                                    </p:animEffect>
                                    <p:anim calcmode="lin" valueType="num">
                                      <p:cBhvr>
                                        <p:cTn id="43" dur="1000" fill="hold"/>
                                        <p:tgtEl>
                                          <p:spTgt spid="31751"/>
                                        </p:tgtEl>
                                        <p:attrNameLst>
                                          <p:attrName>ppt_x</p:attrName>
                                        </p:attrNameLst>
                                      </p:cBhvr>
                                      <p:tavLst>
                                        <p:tav tm="0">
                                          <p:val>
                                            <p:strVal val="#ppt_x"/>
                                          </p:val>
                                        </p:tav>
                                        <p:tav tm="100000">
                                          <p:val>
                                            <p:strVal val="#ppt_x"/>
                                          </p:val>
                                        </p:tav>
                                      </p:tavLst>
                                    </p:anim>
                                    <p:anim calcmode="lin" valueType="num">
                                      <p:cBhvr>
                                        <p:cTn id="44" dur="1000" fill="hold"/>
                                        <p:tgtEl>
                                          <p:spTgt spid="31751"/>
                                        </p:tgtEl>
                                        <p:attrNameLst>
                                          <p:attrName>ppt_y</p:attrName>
                                        </p:attrNameLst>
                                      </p:cBhvr>
                                      <p:tavLst>
                                        <p:tav tm="0">
                                          <p:val>
                                            <p:strVal val="#ppt_y-.1"/>
                                          </p:val>
                                        </p:tav>
                                        <p:tav tm="100000">
                                          <p:val>
                                            <p:strVal val="#ppt_y"/>
                                          </p:val>
                                        </p:tav>
                                      </p:tavLst>
                                    </p:anim>
                                  </p:childTnLst>
                                </p:cTn>
                              </p:par>
                            </p:childTnLst>
                          </p:cTn>
                        </p:par>
                        <p:par>
                          <p:cTn id="45" fill="hold">
                            <p:stCondLst>
                              <p:cond delay="7000"/>
                            </p:stCondLst>
                            <p:childTnLst>
                              <p:par>
                                <p:cTn id="46" presetID="47" presetClass="entr" presetSubtype="0" fill="hold" nodeType="afterEffect">
                                  <p:stCondLst>
                                    <p:cond delay="0"/>
                                  </p:stCondLst>
                                  <p:childTnLst>
                                    <p:set>
                                      <p:cBhvr>
                                        <p:cTn id="47" dur="1" fill="hold">
                                          <p:stCondLst>
                                            <p:cond delay="0"/>
                                          </p:stCondLst>
                                        </p:cTn>
                                        <p:tgtEl>
                                          <p:spTgt spid="31755"/>
                                        </p:tgtEl>
                                        <p:attrNameLst>
                                          <p:attrName>style.visibility</p:attrName>
                                        </p:attrNameLst>
                                      </p:cBhvr>
                                      <p:to>
                                        <p:strVal val="visible"/>
                                      </p:to>
                                    </p:set>
                                    <p:animEffect transition="in" filter="fade">
                                      <p:cBhvr>
                                        <p:cTn id="48" dur="1000"/>
                                        <p:tgtEl>
                                          <p:spTgt spid="31755"/>
                                        </p:tgtEl>
                                      </p:cBhvr>
                                    </p:animEffect>
                                    <p:anim calcmode="lin" valueType="num">
                                      <p:cBhvr>
                                        <p:cTn id="49" dur="1000" fill="hold"/>
                                        <p:tgtEl>
                                          <p:spTgt spid="31755"/>
                                        </p:tgtEl>
                                        <p:attrNameLst>
                                          <p:attrName>ppt_x</p:attrName>
                                        </p:attrNameLst>
                                      </p:cBhvr>
                                      <p:tavLst>
                                        <p:tav tm="0">
                                          <p:val>
                                            <p:strVal val="#ppt_x"/>
                                          </p:val>
                                        </p:tav>
                                        <p:tav tm="100000">
                                          <p:val>
                                            <p:strVal val="#ppt_x"/>
                                          </p:val>
                                        </p:tav>
                                      </p:tavLst>
                                    </p:anim>
                                    <p:anim calcmode="lin" valueType="num">
                                      <p:cBhvr>
                                        <p:cTn id="50" dur="1000" fill="hold"/>
                                        <p:tgtEl>
                                          <p:spTgt spid="31755"/>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7" presetClass="entr" presetSubtype="0" fill="hold" nodeType="afterEffect">
                                  <p:stCondLst>
                                    <p:cond delay="0"/>
                                  </p:stCondLst>
                                  <p:childTnLst>
                                    <p:set>
                                      <p:cBhvr>
                                        <p:cTn id="53" dur="1" fill="hold">
                                          <p:stCondLst>
                                            <p:cond delay="0"/>
                                          </p:stCondLst>
                                        </p:cTn>
                                        <p:tgtEl>
                                          <p:spTgt spid="31756"/>
                                        </p:tgtEl>
                                        <p:attrNameLst>
                                          <p:attrName>style.visibility</p:attrName>
                                        </p:attrNameLst>
                                      </p:cBhvr>
                                      <p:to>
                                        <p:strVal val="visible"/>
                                      </p:to>
                                    </p:set>
                                    <p:animEffect transition="in" filter="fade">
                                      <p:cBhvr>
                                        <p:cTn id="54" dur="1000"/>
                                        <p:tgtEl>
                                          <p:spTgt spid="31756"/>
                                        </p:tgtEl>
                                      </p:cBhvr>
                                    </p:animEffect>
                                    <p:anim calcmode="lin" valueType="num">
                                      <p:cBhvr>
                                        <p:cTn id="55" dur="1000" fill="hold"/>
                                        <p:tgtEl>
                                          <p:spTgt spid="31756"/>
                                        </p:tgtEl>
                                        <p:attrNameLst>
                                          <p:attrName>ppt_x</p:attrName>
                                        </p:attrNameLst>
                                      </p:cBhvr>
                                      <p:tavLst>
                                        <p:tav tm="0">
                                          <p:val>
                                            <p:strVal val="#ppt_x"/>
                                          </p:val>
                                        </p:tav>
                                        <p:tav tm="100000">
                                          <p:val>
                                            <p:strVal val="#ppt_x"/>
                                          </p:val>
                                        </p:tav>
                                      </p:tavLst>
                                    </p:anim>
                                    <p:anim calcmode="lin" valueType="num">
                                      <p:cBhvr>
                                        <p:cTn id="56" dur="1000" fill="hold"/>
                                        <p:tgtEl>
                                          <p:spTgt spid="31756"/>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7" presetClass="entr" presetSubtype="0" fill="hold" nodeType="afterEffect">
                                  <p:stCondLst>
                                    <p:cond delay="0"/>
                                  </p:stCondLst>
                                  <p:childTnLst>
                                    <p:set>
                                      <p:cBhvr>
                                        <p:cTn id="59" dur="1" fill="hold">
                                          <p:stCondLst>
                                            <p:cond delay="0"/>
                                          </p:stCondLst>
                                        </p:cTn>
                                        <p:tgtEl>
                                          <p:spTgt spid="31757"/>
                                        </p:tgtEl>
                                        <p:attrNameLst>
                                          <p:attrName>style.visibility</p:attrName>
                                        </p:attrNameLst>
                                      </p:cBhvr>
                                      <p:to>
                                        <p:strVal val="visible"/>
                                      </p:to>
                                    </p:set>
                                    <p:animEffect transition="in" filter="fade">
                                      <p:cBhvr>
                                        <p:cTn id="60" dur="1000"/>
                                        <p:tgtEl>
                                          <p:spTgt spid="31757"/>
                                        </p:tgtEl>
                                      </p:cBhvr>
                                    </p:animEffect>
                                    <p:anim calcmode="lin" valueType="num">
                                      <p:cBhvr>
                                        <p:cTn id="61" dur="1000" fill="hold"/>
                                        <p:tgtEl>
                                          <p:spTgt spid="31757"/>
                                        </p:tgtEl>
                                        <p:attrNameLst>
                                          <p:attrName>ppt_x</p:attrName>
                                        </p:attrNameLst>
                                      </p:cBhvr>
                                      <p:tavLst>
                                        <p:tav tm="0">
                                          <p:val>
                                            <p:strVal val="#ppt_x"/>
                                          </p:val>
                                        </p:tav>
                                        <p:tav tm="100000">
                                          <p:val>
                                            <p:strVal val="#ppt_x"/>
                                          </p:val>
                                        </p:tav>
                                      </p:tavLst>
                                    </p:anim>
                                    <p:anim calcmode="lin" valueType="num">
                                      <p:cBhvr>
                                        <p:cTn id="62" dur="1000" fill="hold"/>
                                        <p:tgtEl>
                                          <p:spTgt spid="317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图片 33796" descr="1-17"/>
          <p:cNvPicPr>
            <a:picLocks noChangeAspect="1"/>
          </p:cNvPicPr>
          <p:nvPr/>
        </p:nvPicPr>
        <p:blipFill>
          <a:blip r:embed="rId1" cstate="print"/>
          <a:stretch>
            <a:fillRect/>
          </a:stretch>
        </p:blipFill>
        <p:spPr>
          <a:xfrm>
            <a:off x="-323850" y="5622925"/>
            <a:ext cx="17102138" cy="3852863"/>
          </a:xfrm>
          <a:prstGeom prst="rect">
            <a:avLst/>
          </a:prstGeom>
          <a:noFill/>
          <a:ln w="9525">
            <a:noFill/>
          </a:ln>
        </p:spPr>
      </p:pic>
      <p:pic>
        <p:nvPicPr>
          <p:cNvPr id="33798" name="图片 33797" descr="1-24"/>
          <p:cNvPicPr>
            <a:picLocks noChangeAspect="1"/>
          </p:cNvPicPr>
          <p:nvPr/>
        </p:nvPicPr>
        <p:blipFill>
          <a:blip r:embed="rId2" cstate="print"/>
          <a:stretch>
            <a:fillRect/>
          </a:stretch>
        </p:blipFill>
        <p:spPr>
          <a:xfrm>
            <a:off x="8983663" y="201613"/>
            <a:ext cx="3005137" cy="2736850"/>
          </a:xfrm>
          <a:prstGeom prst="rect">
            <a:avLst/>
          </a:prstGeom>
          <a:noFill/>
          <a:ln w="9525">
            <a:noFill/>
          </a:ln>
        </p:spPr>
      </p:pic>
      <p:pic>
        <p:nvPicPr>
          <p:cNvPr id="33799" name="图片 33798" descr="1-23"/>
          <p:cNvPicPr>
            <a:picLocks noChangeAspect="1"/>
          </p:cNvPicPr>
          <p:nvPr/>
        </p:nvPicPr>
        <p:blipFill>
          <a:blip r:embed="rId3" cstate="print"/>
          <a:stretch>
            <a:fillRect/>
          </a:stretch>
        </p:blipFill>
        <p:spPr>
          <a:xfrm>
            <a:off x="468313" y="3922713"/>
            <a:ext cx="5986462" cy="5553075"/>
          </a:xfrm>
          <a:prstGeom prst="rect">
            <a:avLst/>
          </a:prstGeom>
          <a:noFill/>
          <a:ln w="9525">
            <a:noFill/>
          </a:ln>
        </p:spPr>
      </p:pic>
      <p:pic>
        <p:nvPicPr>
          <p:cNvPr id="33800" name="图片 33799" descr="1-25"/>
          <p:cNvPicPr>
            <a:picLocks noChangeAspect="1"/>
          </p:cNvPicPr>
          <p:nvPr/>
        </p:nvPicPr>
        <p:blipFill>
          <a:blip r:embed="rId4" cstate="print"/>
          <a:stretch>
            <a:fillRect/>
          </a:stretch>
        </p:blipFill>
        <p:spPr>
          <a:xfrm>
            <a:off x="4213225" y="920750"/>
            <a:ext cx="5040313" cy="4965700"/>
          </a:xfrm>
          <a:prstGeom prst="rect">
            <a:avLst/>
          </a:prstGeom>
          <a:noFill/>
          <a:ln w="9525">
            <a:noFill/>
          </a:ln>
        </p:spPr>
      </p:pic>
      <p:pic>
        <p:nvPicPr>
          <p:cNvPr id="33801" name="图片 33800" descr="1-25"/>
          <p:cNvPicPr>
            <a:picLocks noChangeAspect="1"/>
          </p:cNvPicPr>
          <p:nvPr/>
        </p:nvPicPr>
        <p:blipFill>
          <a:blip r:embed="rId5" cstate="print"/>
          <a:stretch>
            <a:fillRect/>
          </a:stretch>
        </p:blipFill>
        <p:spPr>
          <a:xfrm>
            <a:off x="612775" y="471488"/>
            <a:ext cx="3600450" cy="3546475"/>
          </a:xfrm>
          <a:prstGeom prst="rect">
            <a:avLst/>
          </a:prstGeom>
          <a:noFill/>
          <a:ln w="9525">
            <a:noFill/>
          </a:ln>
        </p:spPr>
      </p:pic>
      <p:pic>
        <p:nvPicPr>
          <p:cNvPr id="33802" name="图片 33801" descr="1-25"/>
          <p:cNvPicPr>
            <a:picLocks noChangeAspect="1"/>
          </p:cNvPicPr>
          <p:nvPr/>
        </p:nvPicPr>
        <p:blipFill>
          <a:blip r:embed="rId4" cstate="print"/>
          <a:stretch>
            <a:fillRect/>
          </a:stretch>
        </p:blipFill>
        <p:spPr>
          <a:xfrm>
            <a:off x="9253538" y="2090420"/>
            <a:ext cx="7356475" cy="7246938"/>
          </a:xfrm>
          <a:prstGeom prst="rect">
            <a:avLst/>
          </a:prstGeom>
          <a:noFill/>
          <a:ln w="9525">
            <a:noFill/>
          </a:ln>
        </p:spPr>
      </p:pic>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fade">
                                      <p:cBhvr>
                                        <p:cTn id="7" dur="1000"/>
                                        <p:tgtEl>
                                          <p:spTgt spid="33797"/>
                                        </p:tgtEl>
                                      </p:cBhvr>
                                    </p:animEffect>
                                    <p:anim calcmode="lin" valueType="num">
                                      <p:cBhvr>
                                        <p:cTn id="8" dur="1000" fill="hold"/>
                                        <p:tgtEl>
                                          <p:spTgt spid="33797"/>
                                        </p:tgtEl>
                                        <p:attrNameLst>
                                          <p:attrName>ppt_x</p:attrName>
                                        </p:attrNameLst>
                                      </p:cBhvr>
                                      <p:tavLst>
                                        <p:tav tm="0">
                                          <p:val>
                                            <p:strVal val="#ppt_x"/>
                                          </p:val>
                                        </p:tav>
                                        <p:tav tm="100000">
                                          <p:val>
                                            <p:strVal val="#ppt_x"/>
                                          </p:val>
                                        </p:tav>
                                      </p:tavLst>
                                    </p:anim>
                                    <p:anim calcmode="lin" valueType="num">
                                      <p:cBhvr>
                                        <p:cTn id="9" dur="1000" fill="hold"/>
                                        <p:tgtEl>
                                          <p:spTgt spid="3379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5" presetClass="entr" presetSubtype="0" fill="hold" nodeType="afterEffect">
                                  <p:stCondLst>
                                    <p:cond delay="0"/>
                                  </p:stCondLst>
                                  <p:childTnLst>
                                    <p:set>
                                      <p:cBhvr>
                                        <p:cTn id="12" dur="1" fill="hold">
                                          <p:stCondLst>
                                            <p:cond delay="0"/>
                                          </p:stCondLst>
                                        </p:cTn>
                                        <p:tgtEl>
                                          <p:spTgt spid="33799"/>
                                        </p:tgtEl>
                                        <p:attrNameLst>
                                          <p:attrName>style.visibility</p:attrName>
                                        </p:attrNameLst>
                                      </p:cBhvr>
                                      <p:to>
                                        <p:strVal val="visible"/>
                                      </p:to>
                                    </p:set>
                                    <p:anim calcmode="lin" valueType="num">
                                      <p:cBhvr>
                                        <p:cTn id="13" dur="1000" fill="hold"/>
                                        <p:tgtEl>
                                          <p:spTgt spid="33799"/>
                                        </p:tgtEl>
                                        <p:attrNameLst>
                                          <p:attrName>ppt_w</p:attrName>
                                        </p:attrNameLst>
                                      </p:cBhvr>
                                      <p:tavLst>
                                        <p:tav tm="0">
                                          <p:val>
                                            <p:fltVal val="0"/>
                                          </p:val>
                                        </p:tav>
                                        <p:tav tm="100000">
                                          <p:val>
                                            <p:strVal val="#ppt_w"/>
                                          </p:val>
                                        </p:tav>
                                      </p:tavLst>
                                    </p:anim>
                                    <p:anim calcmode="lin" valueType="num">
                                      <p:cBhvr>
                                        <p:cTn id="14" dur="1000" fill="hold"/>
                                        <p:tgtEl>
                                          <p:spTgt spid="33799"/>
                                        </p:tgtEl>
                                        <p:attrNameLst>
                                          <p:attrName>ppt_h</p:attrName>
                                        </p:attrNameLst>
                                      </p:cBhvr>
                                      <p:tavLst>
                                        <p:tav tm="0">
                                          <p:val>
                                            <p:fltVal val="0"/>
                                          </p:val>
                                        </p:tav>
                                        <p:tav tm="100000">
                                          <p:val>
                                            <p:strVal val="#ppt_h"/>
                                          </p:val>
                                        </p:tav>
                                      </p:tavLst>
                                    </p:anim>
                                    <p:anim calcmode="lin" valueType="num">
                                      <p:cBhvr>
                                        <p:cTn id="15" dur="1000" fill="hold"/>
                                        <p:tgtEl>
                                          <p:spTgt spid="33799"/>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3799"/>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000"/>
                            </p:stCondLst>
                            <p:childTnLst>
                              <p:par>
                                <p:cTn id="18" presetID="15" presetClass="entr" presetSubtype="0" fill="hold" nodeType="afterEffect">
                                  <p:stCondLst>
                                    <p:cond delay="0"/>
                                  </p:stCondLst>
                                  <p:childTnLst>
                                    <p:set>
                                      <p:cBhvr>
                                        <p:cTn id="19" dur="1" fill="hold">
                                          <p:stCondLst>
                                            <p:cond delay="0"/>
                                          </p:stCondLst>
                                        </p:cTn>
                                        <p:tgtEl>
                                          <p:spTgt spid="33801"/>
                                        </p:tgtEl>
                                        <p:attrNameLst>
                                          <p:attrName>style.visibility</p:attrName>
                                        </p:attrNameLst>
                                      </p:cBhvr>
                                      <p:to>
                                        <p:strVal val="visible"/>
                                      </p:to>
                                    </p:set>
                                    <p:anim calcmode="lin" valueType="num">
                                      <p:cBhvr>
                                        <p:cTn id="20" dur="1000" fill="hold"/>
                                        <p:tgtEl>
                                          <p:spTgt spid="33801"/>
                                        </p:tgtEl>
                                        <p:attrNameLst>
                                          <p:attrName>ppt_w</p:attrName>
                                        </p:attrNameLst>
                                      </p:cBhvr>
                                      <p:tavLst>
                                        <p:tav tm="0">
                                          <p:val>
                                            <p:fltVal val="0"/>
                                          </p:val>
                                        </p:tav>
                                        <p:tav tm="100000">
                                          <p:val>
                                            <p:strVal val="#ppt_w"/>
                                          </p:val>
                                        </p:tav>
                                      </p:tavLst>
                                    </p:anim>
                                    <p:anim calcmode="lin" valueType="num">
                                      <p:cBhvr>
                                        <p:cTn id="21" dur="1000" fill="hold"/>
                                        <p:tgtEl>
                                          <p:spTgt spid="33801"/>
                                        </p:tgtEl>
                                        <p:attrNameLst>
                                          <p:attrName>ppt_h</p:attrName>
                                        </p:attrNameLst>
                                      </p:cBhvr>
                                      <p:tavLst>
                                        <p:tav tm="0">
                                          <p:val>
                                            <p:fltVal val="0"/>
                                          </p:val>
                                        </p:tav>
                                        <p:tav tm="100000">
                                          <p:val>
                                            <p:strVal val="#ppt_h"/>
                                          </p:val>
                                        </p:tav>
                                      </p:tavLst>
                                    </p:anim>
                                    <p:anim calcmode="lin" valueType="num">
                                      <p:cBhvr>
                                        <p:cTn id="22" dur="1000" fill="hold"/>
                                        <p:tgtEl>
                                          <p:spTgt spid="33801"/>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33801"/>
                                        </p:tgtEl>
                                        <p:attrNameLst>
                                          <p:attrName>ppt_y</p:attrName>
                                        </p:attrNameLst>
                                      </p:cBhvr>
                                      <p:tavLst>
                                        <p:tav tm="0" fmla="#ppt_y+(sin(-2*pi*(1-$))*-#ppt_x+cos(-2*pi*(1-$))*(1-#ppt_y))*(1-$)">
                                          <p:val>
                                            <p:fltVal val="0"/>
                                          </p:val>
                                        </p:tav>
                                        <p:tav tm="100000">
                                          <p:val>
                                            <p:fltVal val="1"/>
                                          </p:val>
                                        </p:tav>
                                      </p:tavLst>
                                    </p:anim>
                                  </p:childTnLst>
                                </p:cTn>
                              </p:par>
                            </p:childTnLst>
                          </p:cTn>
                        </p:par>
                        <p:par>
                          <p:cTn id="24" fill="hold">
                            <p:stCondLst>
                              <p:cond delay="3000"/>
                            </p:stCondLst>
                            <p:childTnLst>
                              <p:par>
                                <p:cTn id="25" presetID="15" presetClass="entr" presetSubtype="0" fill="hold" nodeType="afterEffect">
                                  <p:stCondLst>
                                    <p:cond delay="0"/>
                                  </p:stCondLst>
                                  <p:childTnLst>
                                    <p:set>
                                      <p:cBhvr>
                                        <p:cTn id="26" dur="1" fill="hold">
                                          <p:stCondLst>
                                            <p:cond delay="0"/>
                                          </p:stCondLst>
                                        </p:cTn>
                                        <p:tgtEl>
                                          <p:spTgt spid="33800"/>
                                        </p:tgtEl>
                                        <p:attrNameLst>
                                          <p:attrName>style.visibility</p:attrName>
                                        </p:attrNameLst>
                                      </p:cBhvr>
                                      <p:to>
                                        <p:strVal val="visible"/>
                                      </p:to>
                                    </p:set>
                                    <p:anim calcmode="lin" valueType="num">
                                      <p:cBhvr>
                                        <p:cTn id="27" dur="1000" fill="hold"/>
                                        <p:tgtEl>
                                          <p:spTgt spid="33800"/>
                                        </p:tgtEl>
                                        <p:attrNameLst>
                                          <p:attrName>ppt_w</p:attrName>
                                        </p:attrNameLst>
                                      </p:cBhvr>
                                      <p:tavLst>
                                        <p:tav tm="0">
                                          <p:val>
                                            <p:fltVal val="0"/>
                                          </p:val>
                                        </p:tav>
                                        <p:tav tm="100000">
                                          <p:val>
                                            <p:strVal val="#ppt_w"/>
                                          </p:val>
                                        </p:tav>
                                      </p:tavLst>
                                    </p:anim>
                                    <p:anim calcmode="lin" valueType="num">
                                      <p:cBhvr>
                                        <p:cTn id="28" dur="1000" fill="hold"/>
                                        <p:tgtEl>
                                          <p:spTgt spid="33800"/>
                                        </p:tgtEl>
                                        <p:attrNameLst>
                                          <p:attrName>ppt_h</p:attrName>
                                        </p:attrNameLst>
                                      </p:cBhvr>
                                      <p:tavLst>
                                        <p:tav tm="0">
                                          <p:val>
                                            <p:fltVal val="0"/>
                                          </p:val>
                                        </p:tav>
                                        <p:tav tm="100000">
                                          <p:val>
                                            <p:strVal val="#ppt_h"/>
                                          </p:val>
                                        </p:tav>
                                      </p:tavLst>
                                    </p:anim>
                                    <p:anim calcmode="lin" valueType="num">
                                      <p:cBhvr>
                                        <p:cTn id="29" dur="1000" fill="hold"/>
                                        <p:tgtEl>
                                          <p:spTgt spid="33800"/>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33800"/>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4000"/>
                            </p:stCondLst>
                            <p:childTnLst>
                              <p:par>
                                <p:cTn id="32" presetID="15" presetClass="entr" presetSubtype="0" fill="hold" nodeType="afterEffect">
                                  <p:stCondLst>
                                    <p:cond delay="0"/>
                                  </p:stCondLst>
                                  <p:childTnLst>
                                    <p:set>
                                      <p:cBhvr>
                                        <p:cTn id="33" dur="1" fill="hold">
                                          <p:stCondLst>
                                            <p:cond delay="0"/>
                                          </p:stCondLst>
                                        </p:cTn>
                                        <p:tgtEl>
                                          <p:spTgt spid="33802"/>
                                        </p:tgtEl>
                                        <p:attrNameLst>
                                          <p:attrName>style.visibility</p:attrName>
                                        </p:attrNameLst>
                                      </p:cBhvr>
                                      <p:to>
                                        <p:strVal val="visible"/>
                                      </p:to>
                                    </p:set>
                                    <p:anim calcmode="lin" valueType="num">
                                      <p:cBhvr>
                                        <p:cTn id="34" dur="1000" fill="hold"/>
                                        <p:tgtEl>
                                          <p:spTgt spid="33802"/>
                                        </p:tgtEl>
                                        <p:attrNameLst>
                                          <p:attrName>ppt_w</p:attrName>
                                        </p:attrNameLst>
                                      </p:cBhvr>
                                      <p:tavLst>
                                        <p:tav tm="0">
                                          <p:val>
                                            <p:fltVal val="0"/>
                                          </p:val>
                                        </p:tav>
                                        <p:tav tm="100000">
                                          <p:val>
                                            <p:strVal val="#ppt_w"/>
                                          </p:val>
                                        </p:tav>
                                      </p:tavLst>
                                    </p:anim>
                                    <p:anim calcmode="lin" valueType="num">
                                      <p:cBhvr>
                                        <p:cTn id="35" dur="1000" fill="hold"/>
                                        <p:tgtEl>
                                          <p:spTgt spid="33802"/>
                                        </p:tgtEl>
                                        <p:attrNameLst>
                                          <p:attrName>ppt_h</p:attrName>
                                        </p:attrNameLst>
                                      </p:cBhvr>
                                      <p:tavLst>
                                        <p:tav tm="0">
                                          <p:val>
                                            <p:fltVal val="0"/>
                                          </p:val>
                                        </p:tav>
                                        <p:tav tm="100000">
                                          <p:val>
                                            <p:strVal val="#ppt_h"/>
                                          </p:val>
                                        </p:tav>
                                      </p:tavLst>
                                    </p:anim>
                                    <p:anim calcmode="lin" valueType="num">
                                      <p:cBhvr>
                                        <p:cTn id="36" dur="1000" fill="hold"/>
                                        <p:tgtEl>
                                          <p:spTgt spid="33802"/>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33802"/>
                                        </p:tgtEl>
                                        <p:attrNameLst>
                                          <p:attrName>ppt_y</p:attrName>
                                        </p:attrNameLst>
                                      </p:cBhvr>
                                      <p:tavLst>
                                        <p:tav tm="0" fmla="#ppt_y+(sin(-2*pi*(1-$))*-#ppt_x+cos(-2*pi*(1-$))*(1-#ppt_y))*(1-$)">
                                          <p:val>
                                            <p:fltVal val="0"/>
                                          </p:val>
                                        </p:tav>
                                        <p:tav tm="100000">
                                          <p:val>
                                            <p:fltVal val="1"/>
                                          </p:val>
                                        </p:tav>
                                      </p:tavLst>
                                    </p:anim>
                                  </p:childTnLst>
                                </p:cTn>
                              </p:par>
                            </p:childTnLst>
                          </p:cTn>
                        </p:par>
                        <p:par>
                          <p:cTn id="38" fill="hold">
                            <p:stCondLst>
                              <p:cond delay="5000"/>
                            </p:stCondLst>
                            <p:childTnLst>
                              <p:par>
                                <p:cTn id="39" presetID="47" presetClass="entr" presetSubtype="0" fill="hold" nodeType="afterEffect">
                                  <p:stCondLst>
                                    <p:cond delay="0"/>
                                  </p:stCondLst>
                                  <p:childTnLst>
                                    <p:set>
                                      <p:cBhvr>
                                        <p:cTn id="40" dur="1" fill="hold">
                                          <p:stCondLst>
                                            <p:cond delay="0"/>
                                          </p:stCondLst>
                                        </p:cTn>
                                        <p:tgtEl>
                                          <p:spTgt spid="33798"/>
                                        </p:tgtEl>
                                        <p:attrNameLst>
                                          <p:attrName>style.visibility</p:attrName>
                                        </p:attrNameLst>
                                      </p:cBhvr>
                                      <p:to>
                                        <p:strVal val="visible"/>
                                      </p:to>
                                    </p:set>
                                    <p:animEffect transition="in" filter="fade">
                                      <p:cBhvr>
                                        <p:cTn id="41" dur="1000"/>
                                        <p:tgtEl>
                                          <p:spTgt spid="33798"/>
                                        </p:tgtEl>
                                      </p:cBhvr>
                                    </p:animEffect>
                                    <p:anim calcmode="lin" valueType="num">
                                      <p:cBhvr>
                                        <p:cTn id="42" dur="1000" fill="hold"/>
                                        <p:tgtEl>
                                          <p:spTgt spid="33798"/>
                                        </p:tgtEl>
                                        <p:attrNameLst>
                                          <p:attrName>ppt_x</p:attrName>
                                        </p:attrNameLst>
                                      </p:cBhvr>
                                      <p:tavLst>
                                        <p:tav tm="0">
                                          <p:val>
                                            <p:strVal val="#ppt_x"/>
                                          </p:val>
                                        </p:tav>
                                        <p:tav tm="100000">
                                          <p:val>
                                            <p:strVal val="#ppt_x"/>
                                          </p:val>
                                        </p:tav>
                                      </p:tavLst>
                                    </p:anim>
                                    <p:anim calcmode="lin" valueType="num">
                                      <p:cBhvr>
                                        <p:cTn id="43" dur="1000" fill="hold"/>
                                        <p:tgtEl>
                                          <p:spTgt spid="337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图片 37891" descr="1-17"/>
          <p:cNvPicPr>
            <a:picLocks noChangeAspect="1"/>
          </p:cNvPicPr>
          <p:nvPr/>
        </p:nvPicPr>
        <p:blipFill>
          <a:blip r:embed="rId1" cstate="print"/>
          <a:stretch>
            <a:fillRect/>
          </a:stretch>
        </p:blipFill>
        <p:spPr>
          <a:xfrm>
            <a:off x="-107950" y="5622925"/>
            <a:ext cx="16886238" cy="3852863"/>
          </a:xfrm>
          <a:prstGeom prst="rect">
            <a:avLst/>
          </a:prstGeom>
          <a:noFill/>
          <a:ln w="9525">
            <a:noFill/>
          </a:ln>
        </p:spPr>
      </p:pic>
      <p:pic>
        <p:nvPicPr>
          <p:cNvPr id="37897" name="图片 37896" descr="1-26"/>
          <p:cNvPicPr>
            <a:picLocks noChangeAspect="1"/>
          </p:cNvPicPr>
          <p:nvPr/>
        </p:nvPicPr>
        <p:blipFill>
          <a:blip r:embed="rId2" cstate="print"/>
          <a:stretch>
            <a:fillRect/>
          </a:stretch>
        </p:blipFill>
        <p:spPr>
          <a:xfrm>
            <a:off x="1547813" y="3101975"/>
            <a:ext cx="6516687" cy="4876800"/>
          </a:xfrm>
          <a:prstGeom prst="rect">
            <a:avLst/>
          </a:prstGeom>
          <a:noFill/>
          <a:ln w="9525">
            <a:noFill/>
          </a:ln>
        </p:spPr>
      </p:pic>
      <p:pic>
        <p:nvPicPr>
          <p:cNvPr id="37894" name="图片 37893" descr="1-28"/>
          <p:cNvPicPr>
            <a:picLocks noChangeAspect="1"/>
          </p:cNvPicPr>
          <p:nvPr/>
        </p:nvPicPr>
        <p:blipFill>
          <a:blip r:embed="rId3" cstate="print"/>
          <a:stretch>
            <a:fillRect/>
          </a:stretch>
        </p:blipFill>
        <p:spPr>
          <a:xfrm>
            <a:off x="549275" y="5240338"/>
            <a:ext cx="4383088" cy="3962400"/>
          </a:xfrm>
          <a:prstGeom prst="rect">
            <a:avLst/>
          </a:prstGeom>
          <a:noFill/>
          <a:ln w="9525">
            <a:noFill/>
          </a:ln>
        </p:spPr>
      </p:pic>
      <p:pic>
        <p:nvPicPr>
          <p:cNvPr id="37895" name="图片 37894" descr="1-29"/>
          <p:cNvPicPr>
            <a:picLocks noChangeAspect="1"/>
          </p:cNvPicPr>
          <p:nvPr/>
        </p:nvPicPr>
        <p:blipFill>
          <a:blip r:embed="rId4" cstate="print"/>
          <a:stretch>
            <a:fillRect/>
          </a:stretch>
        </p:blipFill>
        <p:spPr>
          <a:xfrm>
            <a:off x="6156325" y="0"/>
            <a:ext cx="10440988" cy="9526588"/>
          </a:xfrm>
          <a:prstGeom prst="rect">
            <a:avLst/>
          </a:prstGeom>
          <a:noFill/>
          <a:ln w="9525">
            <a:noFill/>
          </a:ln>
        </p:spPr>
      </p:pic>
      <p:pic>
        <p:nvPicPr>
          <p:cNvPr id="37896" name="图片 37895" descr="1-27"/>
          <p:cNvPicPr>
            <a:picLocks noChangeAspect="1"/>
          </p:cNvPicPr>
          <p:nvPr/>
        </p:nvPicPr>
        <p:blipFill>
          <a:blip r:embed="rId5" cstate="print"/>
          <a:stretch>
            <a:fillRect/>
          </a:stretch>
        </p:blipFill>
        <p:spPr>
          <a:xfrm>
            <a:off x="1981200" y="920750"/>
            <a:ext cx="4114800" cy="3657600"/>
          </a:xfrm>
          <a:prstGeom prst="rect">
            <a:avLst/>
          </a:prstGeom>
          <a:noFill/>
          <a:ln w="9525">
            <a:noFill/>
          </a:ln>
        </p:spPr>
      </p:pic>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fade">
                                      <p:cBhvr>
                                        <p:cTn id="7" dur="1000"/>
                                        <p:tgtEl>
                                          <p:spTgt spid="37892"/>
                                        </p:tgtEl>
                                      </p:cBhvr>
                                    </p:animEffect>
                                    <p:anim calcmode="lin" valueType="num">
                                      <p:cBhvr>
                                        <p:cTn id="8" dur="1000" fill="hold"/>
                                        <p:tgtEl>
                                          <p:spTgt spid="37892"/>
                                        </p:tgtEl>
                                        <p:attrNameLst>
                                          <p:attrName>ppt_x</p:attrName>
                                        </p:attrNameLst>
                                      </p:cBhvr>
                                      <p:tavLst>
                                        <p:tav tm="0">
                                          <p:val>
                                            <p:strVal val="#ppt_x"/>
                                          </p:val>
                                        </p:tav>
                                        <p:tav tm="100000">
                                          <p:val>
                                            <p:strVal val="#ppt_x"/>
                                          </p:val>
                                        </p:tav>
                                      </p:tavLst>
                                    </p:anim>
                                    <p:anim calcmode="lin" valueType="num">
                                      <p:cBhvr>
                                        <p:cTn id="9" dur="1000" fill="hold"/>
                                        <p:tgtEl>
                                          <p:spTgt spid="3789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7894"/>
                                        </p:tgtEl>
                                        <p:attrNameLst>
                                          <p:attrName>style.visibility</p:attrName>
                                        </p:attrNameLst>
                                      </p:cBhvr>
                                      <p:to>
                                        <p:strVal val="visible"/>
                                      </p:to>
                                    </p:set>
                                    <p:anim calcmode="lin" valueType="num">
                                      <p:cBhvr>
                                        <p:cTn id="13" dur="500" fill="hold"/>
                                        <p:tgtEl>
                                          <p:spTgt spid="37894"/>
                                        </p:tgtEl>
                                        <p:attrNameLst>
                                          <p:attrName>ppt_w</p:attrName>
                                        </p:attrNameLst>
                                      </p:cBhvr>
                                      <p:tavLst>
                                        <p:tav tm="0">
                                          <p:val>
                                            <p:fltVal val="0"/>
                                          </p:val>
                                        </p:tav>
                                        <p:tav tm="100000">
                                          <p:val>
                                            <p:strVal val="#ppt_w"/>
                                          </p:val>
                                        </p:tav>
                                      </p:tavLst>
                                    </p:anim>
                                    <p:anim calcmode="lin" valueType="num">
                                      <p:cBhvr>
                                        <p:cTn id="14" dur="500" fill="hold"/>
                                        <p:tgtEl>
                                          <p:spTgt spid="37894"/>
                                        </p:tgtEl>
                                        <p:attrNameLst>
                                          <p:attrName>ppt_h</p:attrName>
                                        </p:attrNameLst>
                                      </p:cBhvr>
                                      <p:tavLst>
                                        <p:tav tm="0">
                                          <p:val>
                                            <p:fltVal val="0"/>
                                          </p:val>
                                        </p:tav>
                                        <p:tav tm="100000">
                                          <p:val>
                                            <p:strVal val="#ppt_h"/>
                                          </p:val>
                                        </p:tav>
                                      </p:tavLst>
                                    </p:anim>
                                    <p:animEffect transition="in" filter="fade">
                                      <p:cBhvr>
                                        <p:cTn id="15" dur="500"/>
                                        <p:tgtEl>
                                          <p:spTgt spid="37894"/>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37895"/>
                                        </p:tgtEl>
                                        <p:attrNameLst>
                                          <p:attrName>style.visibility</p:attrName>
                                        </p:attrNameLst>
                                      </p:cBhvr>
                                      <p:to>
                                        <p:strVal val="visible"/>
                                      </p:to>
                                    </p:set>
                                    <p:anim calcmode="lin" valueType="num">
                                      <p:cBhvr>
                                        <p:cTn id="19" dur="500" fill="hold"/>
                                        <p:tgtEl>
                                          <p:spTgt spid="37895"/>
                                        </p:tgtEl>
                                        <p:attrNameLst>
                                          <p:attrName>ppt_w</p:attrName>
                                        </p:attrNameLst>
                                      </p:cBhvr>
                                      <p:tavLst>
                                        <p:tav tm="0">
                                          <p:val>
                                            <p:fltVal val="0"/>
                                          </p:val>
                                        </p:tav>
                                        <p:tav tm="100000">
                                          <p:val>
                                            <p:strVal val="#ppt_w"/>
                                          </p:val>
                                        </p:tav>
                                      </p:tavLst>
                                    </p:anim>
                                    <p:anim calcmode="lin" valueType="num">
                                      <p:cBhvr>
                                        <p:cTn id="20" dur="500" fill="hold"/>
                                        <p:tgtEl>
                                          <p:spTgt spid="37895"/>
                                        </p:tgtEl>
                                        <p:attrNameLst>
                                          <p:attrName>ppt_h</p:attrName>
                                        </p:attrNameLst>
                                      </p:cBhvr>
                                      <p:tavLst>
                                        <p:tav tm="0">
                                          <p:val>
                                            <p:fltVal val="0"/>
                                          </p:val>
                                        </p:tav>
                                        <p:tav tm="100000">
                                          <p:val>
                                            <p:strVal val="#ppt_h"/>
                                          </p:val>
                                        </p:tav>
                                      </p:tavLst>
                                    </p:anim>
                                    <p:animEffect transition="in" filter="fade">
                                      <p:cBhvr>
                                        <p:cTn id="21" dur="500"/>
                                        <p:tgtEl>
                                          <p:spTgt spid="37895"/>
                                        </p:tgtEl>
                                      </p:cBhvr>
                                    </p:animEffect>
                                  </p:childTnLst>
                                </p:cTn>
                              </p:par>
                            </p:childTnLst>
                          </p:cTn>
                        </p:par>
                        <p:par>
                          <p:cTn id="22" fill="hold">
                            <p:stCondLst>
                              <p:cond delay="2000"/>
                            </p:stCondLst>
                            <p:childTnLst>
                              <p:par>
                                <p:cTn id="23" presetID="16" presetClass="entr" presetSubtype="37" fill="hold" nodeType="afterEffect">
                                  <p:stCondLst>
                                    <p:cond delay="0"/>
                                  </p:stCondLst>
                                  <p:childTnLst>
                                    <p:set>
                                      <p:cBhvr>
                                        <p:cTn id="24" dur="1" fill="hold">
                                          <p:stCondLst>
                                            <p:cond delay="0"/>
                                          </p:stCondLst>
                                        </p:cTn>
                                        <p:tgtEl>
                                          <p:spTgt spid="37897"/>
                                        </p:tgtEl>
                                        <p:attrNameLst>
                                          <p:attrName>style.visibility</p:attrName>
                                        </p:attrNameLst>
                                      </p:cBhvr>
                                      <p:to>
                                        <p:strVal val="visible"/>
                                      </p:to>
                                    </p:set>
                                    <p:animEffect transition="in" filter="barn(outVertical)">
                                      <p:cBhvr>
                                        <p:cTn id="25" dur="500"/>
                                        <p:tgtEl>
                                          <p:spTgt spid="37897"/>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7896"/>
                                        </p:tgtEl>
                                        <p:attrNameLst>
                                          <p:attrName>style.visibility</p:attrName>
                                        </p:attrNameLst>
                                      </p:cBhvr>
                                      <p:to>
                                        <p:strVal val="visible"/>
                                      </p:to>
                                    </p:set>
                                    <p:animEffect transition="in" filter="fade">
                                      <p:cBhvr>
                                        <p:cTn id="29" dur="1000"/>
                                        <p:tgtEl>
                                          <p:spTgt spid="37896"/>
                                        </p:tgtEl>
                                      </p:cBhvr>
                                    </p:animEffect>
                                    <p:anim calcmode="lin" valueType="num">
                                      <p:cBhvr>
                                        <p:cTn id="30" dur="1000" fill="hold"/>
                                        <p:tgtEl>
                                          <p:spTgt spid="37896"/>
                                        </p:tgtEl>
                                        <p:attrNameLst>
                                          <p:attrName>ppt_x</p:attrName>
                                        </p:attrNameLst>
                                      </p:cBhvr>
                                      <p:tavLst>
                                        <p:tav tm="0">
                                          <p:val>
                                            <p:strVal val="#ppt_x"/>
                                          </p:val>
                                        </p:tav>
                                        <p:tav tm="100000">
                                          <p:val>
                                            <p:strVal val="#ppt_x"/>
                                          </p:val>
                                        </p:tav>
                                      </p:tavLst>
                                    </p:anim>
                                    <p:anim calcmode="lin" valueType="num">
                                      <p:cBhvr>
                                        <p:cTn id="31" dur="1000" fill="hold"/>
                                        <p:tgtEl>
                                          <p:spTgt spid="378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图片 38915" descr="1-17"/>
          <p:cNvPicPr>
            <a:picLocks noChangeAspect="1"/>
          </p:cNvPicPr>
          <p:nvPr/>
        </p:nvPicPr>
        <p:blipFill>
          <a:blip r:embed="rId1" cstate="print"/>
          <a:stretch>
            <a:fillRect/>
          </a:stretch>
        </p:blipFill>
        <p:spPr>
          <a:xfrm>
            <a:off x="-107950" y="5622925"/>
            <a:ext cx="16886238" cy="3852863"/>
          </a:xfrm>
          <a:prstGeom prst="rect">
            <a:avLst/>
          </a:prstGeom>
          <a:noFill/>
          <a:ln w="9525">
            <a:noFill/>
          </a:ln>
        </p:spPr>
      </p:pic>
      <p:pic>
        <p:nvPicPr>
          <p:cNvPr id="38918" name="图片 38917" descr="1-31"/>
          <p:cNvPicPr>
            <a:picLocks noChangeAspect="1"/>
          </p:cNvPicPr>
          <p:nvPr/>
        </p:nvPicPr>
        <p:blipFill>
          <a:blip r:embed="rId2" cstate="print"/>
          <a:stretch>
            <a:fillRect/>
          </a:stretch>
        </p:blipFill>
        <p:spPr>
          <a:xfrm>
            <a:off x="3060700" y="346075"/>
            <a:ext cx="10514013" cy="8570913"/>
          </a:xfrm>
          <a:prstGeom prst="rect">
            <a:avLst/>
          </a:prstGeom>
          <a:noFill/>
          <a:ln w="9525">
            <a:noFill/>
          </a:ln>
        </p:spPr>
      </p:pic>
      <p:pic>
        <p:nvPicPr>
          <p:cNvPr id="38919" name="图片 38918" descr="1-32"/>
          <p:cNvPicPr>
            <a:picLocks noChangeAspect="1"/>
          </p:cNvPicPr>
          <p:nvPr/>
        </p:nvPicPr>
        <p:blipFill>
          <a:blip r:embed="rId3" cstate="print"/>
          <a:stretch>
            <a:fillRect/>
          </a:stretch>
        </p:blipFill>
        <p:spPr>
          <a:xfrm>
            <a:off x="12888913" y="3154363"/>
            <a:ext cx="3889375" cy="5791200"/>
          </a:xfrm>
          <a:prstGeom prst="rect">
            <a:avLst/>
          </a:prstGeom>
          <a:noFill/>
          <a:ln w="9525">
            <a:noFill/>
          </a:ln>
        </p:spPr>
      </p:pic>
      <p:pic>
        <p:nvPicPr>
          <p:cNvPr id="38917" name="图片 38916" descr="1-30"/>
          <p:cNvPicPr>
            <a:picLocks noChangeAspect="1"/>
          </p:cNvPicPr>
          <p:nvPr/>
        </p:nvPicPr>
        <p:blipFill>
          <a:blip r:embed="rId4" cstate="print"/>
          <a:stretch>
            <a:fillRect/>
          </a:stretch>
        </p:blipFill>
        <p:spPr>
          <a:xfrm>
            <a:off x="-252412" y="2095500"/>
            <a:ext cx="4687887" cy="7467600"/>
          </a:xfrm>
          <a:prstGeom prst="rect">
            <a:avLst/>
          </a:prstGeom>
          <a:noFill/>
          <a:ln w="9525">
            <a:noFill/>
          </a:ln>
        </p:spPr>
      </p:pic>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fade">
                                      <p:cBhvr>
                                        <p:cTn id="7" dur="1000"/>
                                        <p:tgtEl>
                                          <p:spTgt spid="38916"/>
                                        </p:tgtEl>
                                      </p:cBhvr>
                                    </p:animEffect>
                                    <p:anim calcmode="lin" valueType="num">
                                      <p:cBhvr>
                                        <p:cTn id="8" dur="1000" fill="hold"/>
                                        <p:tgtEl>
                                          <p:spTgt spid="38916"/>
                                        </p:tgtEl>
                                        <p:attrNameLst>
                                          <p:attrName>ppt_x</p:attrName>
                                        </p:attrNameLst>
                                      </p:cBhvr>
                                      <p:tavLst>
                                        <p:tav tm="0">
                                          <p:val>
                                            <p:strVal val="#ppt_x"/>
                                          </p:val>
                                        </p:tav>
                                        <p:tav tm="100000">
                                          <p:val>
                                            <p:strVal val="#ppt_x"/>
                                          </p:val>
                                        </p:tav>
                                      </p:tavLst>
                                    </p:anim>
                                    <p:anim calcmode="lin" valueType="num">
                                      <p:cBhvr>
                                        <p:cTn id="9" dur="1000" fill="hold"/>
                                        <p:tgtEl>
                                          <p:spTgt spid="389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5" presetClass="entr" presetSubtype="0" fill="hold" nodeType="afterEffect">
                                  <p:stCondLst>
                                    <p:cond delay="0"/>
                                  </p:stCondLst>
                                  <p:childTnLst>
                                    <p:set>
                                      <p:cBhvr>
                                        <p:cTn id="12" dur="1" fill="hold">
                                          <p:stCondLst>
                                            <p:cond delay="0"/>
                                          </p:stCondLst>
                                        </p:cTn>
                                        <p:tgtEl>
                                          <p:spTgt spid="38918"/>
                                        </p:tgtEl>
                                        <p:attrNameLst>
                                          <p:attrName>style.visibility</p:attrName>
                                        </p:attrNameLst>
                                      </p:cBhvr>
                                      <p:to>
                                        <p:strVal val="visible"/>
                                      </p:to>
                                    </p:set>
                                    <p:anim calcmode="lin" valueType="num">
                                      <p:cBhvr>
                                        <p:cTn id="13" dur="1000" fill="hold"/>
                                        <p:tgtEl>
                                          <p:spTgt spid="38918"/>
                                        </p:tgtEl>
                                        <p:attrNameLst>
                                          <p:attrName>ppt_w</p:attrName>
                                        </p:attrNameLst>
                                      </p:cBhvr>
                                      <p:tavLst>
                                        <p:tav tm="0">
                                          <p:val>
                                            <p:fltVal val="0"/>
                                          </p:val>
                                        </p:tav>
                                        <p:tav tm="100000">
                                          <p:val>
                                            <p:strVal val="#ppt_w"/>
                                          </p:val>
                                        </p:tav>
                                      </p:tavLst>
                                    </p:anim>
                                    <p:anim calcmode="lin" valueType="num">
                                      <p:cBhvr>
                                        <p:cTn id="14" dur="1000" fill="hold"/>
                                        <p:tgtEl>
                                          <p:spTgt spid="38918"/>
                                        </p:tgtEl>
                                        <p:attrNameLst>
                                          <p:attrName>ppt_h</p:attrName>
                                        </p:attrNameLst>
                                      </p:cBhvr>
                                      <p:tavLst>
                                        <p:tav tm="0">
                                          <p:val>
                                            <p:fltVal val="0"/>
                                          </p:val>
                                        </p:tav>
                                        <p:tav tm="100000">
                                          <p:val>
                                            <p:strVal val="#ppt_h"/>
                                          </p:val>
                                        </p:tav>
                                      </p:tavLst>
                                    </p:anim>
                                    <p:anim calcmode="lin" valueType="num">
                                      <p:cBhvr>
                                        <p:cTn id="15" dur="1000" fill="hold"/>
                                        <p:tgtEl>
                                          <p:spTgt spid="38918"/>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8918"/>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38919"/>
                                        </p:tgtEl>
                                        <p:attrNameLst>
                                          <p:attrName>style.visibility</p:attrName>
                                        </p:attrNameLst>
                                      </p:cBhvr>
                                      <p:to>
                                        <p:strVal val="visible"/>
                                      </p:to>
                                    </p:set>
                                    <p:animEffect transition="in" filter="fade">
                                      <p:cBhvr>
                                        <p:cTn id="20" dur="1000"/>
                                        <p:tgtEl>
                                          <p:spTgt spid="38919"/>
                                        </p:tgtEl>
                                      </p:cBhvr>
                                    </p:animEffect>
                                    <p:anim calcmode="lin" valueType="num">
                                      <p:cBhvr>
                                        <p:cTn id="21" dur="1000" fill="hold"/>
                                        <p:tgtEl>
                                          <p:spTgt spid="38919"/>
                                        </p:tgtEl>
                                        <p:attrNameLst>
                                          <p:attrName>ppt_x</p:attrName>
                                        </p:attrNameLst>
                                      </p:cBhvr>
                                      <p:tavLst>
                                        <p:tav tm="0">
                                          <p:val>
                                            <p:strVal val="#ppt_x"/>
                                          </p:val>
                                        </p:tav>
                                        <p:tav tm="100000">
                                          <p:val>
                                            <p:strVal val="#ppt_x"/>
                                          </p:val>
                                        </p:tav>
                                      </p:tavLst>
                                    </p:anim>
                                    <p:anim calcmode="lin" valueType="num">
                                      <p:cBhvr>
                                        <p:cTn id="22" dur="1000" fill="hold"/>
                                        <p:tgtEl>
                                          <p:spTgt spid="38919"/>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nodeType="afterEffect">
                                  <p:stCondLst>
                                    <p:cond delay="0"/>
                                  </p:stCondLst>
                                  <p:childTnLst>
                                    <p:set>
                                      <p:cBhvr>
                                        <p:cTn id="25" dur="1" fill="hold">
                                          <p:stCondLst>
                                            <p:cond delay="0"/>
                                          </p:stCondLst>
                                        </p:cTn>
                                        <p:tgtEl>
                                          <p:spTgt spid="38917"/>
                                        </p:tgtEl>
                                        <p:attrNameLst>
                                          <p:attrName>style.visibility</p:attrName>
                                        </p:attrNameLst>
                                      </p:cBhvr>
                                      <p:to>
                                        <p:strVal val="visible"/>
                                      </p:to>
                                    </p:set>
                                    <p:animEffect transition="in" filter="fade">
                                      <p:cBhvr>
                                        <p:cTn id="26" dur="1000"/>
                                        <p:tgtEl>
                                          <p:spTgt spid="38917"/>
                                        </p:tgtEl>
                                      </p:cBhvr>
                                    </p:animEffect>
                                    <p:anim calcmode="lin" valueType="num">
                                      <p:cBhvr>
                                        <p:cTn id="27" dur="1000" fill="hold"/>
                                        <p:tgtEl>
                                          <p:spTgt spid="38917"/>
                                        </p:tgtEl>
                                        <p:attrNameLst>
                                          <p:attrName>ppt_x</p:attrName>
                                        </p:attrNameLst>
                                      </p:cBhvr>
                                      <p:tavLst>
                                        <p:tav tm="0">
                                          <p:val>
                                            <p:strVal val="#ppt_x"/>
                                          </p:val>
                                        </p:tav>
                                        <p:tav tm="100000">
                                          <p:val>
                                            <p:strVal val="#ppt_x"/>
                                          </p:val>
                                        </p:tav>
                                      </p:tavLst>
                                    </p:anim>
                                    <p:anim calcmode="lin" valueType="num">
                                      <p:cBhvr>
                                        <p:cTn id="28" dur="1000" fill="hold"/>
                                        <p:tgtEl>
                                          <p:spTgt spid="389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图片 44035" descr="1-17"/>
          <p:cNvPicPr>
            <a:picLocks noChangeAspect="1"/>
          </p:cNvPicPr>
          <p:nvPr/>
        </p:nvPicPr>
        <p:blipFill>
          <a:blip r:embed="rId1" cstate="print"/>
          <a:stretch>
            <a:fillRect/>
          </a:stretch>
        </p:blipFill>
        <p:spPr>
          <a:xfrm>
            <a:off x="-107950" y="5622925"/>
            <a:ext cx="16886238" cy="3852863"/>
          </a:xfrm>
          <a:prstGeom prst="rect">
            <a:avLst/>
          </a:prstGeom>
          <a:noFill/>
          <a:ln w="9525">
            <a:noFill/>
          </a:ln>
        </p:spPr>
      </p:pic>
      <p:pic>
        <p:nvPicPr>
          <p:cNvPr id="44037" name="图片 44036" descr="1-31"/>
          <p:cNvPicPr>
            <a:picLocks noChangeAspect="1"/>
          </p:cNvPicPr>
          <p:nvPr/>
        </p:nvPicPr>
        <p:blipFill>
          <a:blip r:embed="rId2" cstate="print"/>
          <a:stretch>
            <a:fillRect/>
          </a:stretch>
        </p:blipFill>
        <p:spPr>
          <a:xfrm>
            <a:off x="2700338" y="346075"/>
            <a:ext cx="10514012" cy="8570913"/>
          </a:xfrm>
          <a:prstGeom prst="rect">
            <a:avLst/>
          </a:prstGeom>
          <a:noFill/>
          <a:ln w="9525">
            <a:noFill/>
          </a:ln>
        </p:spPr>
      </p:pic>
      <p:pic>
        <p:nvPicPr>
          <p:cNvPr id="44038" name="图片 44037" descr="1-34"/>
          <p:cNvPicPr>
            <a:picLocks noChangeAspect="1"/>
          </p:cNvPicPr>
          <p:nvPr/>
        </p:nvPicPr>
        <p:blipFill>
          <a:blip r:embed="rId3" cstate="print"/>
          <a:stretch>
            <a:fillRect/>
          </a:stretch>
        </p:blipFill>
        <p:spPr>
          <a:xfrm>
            <a:off x="11582400" y="4059238"/>
            <a:ext cx="5195888" cy="5503862"/>
          </a:xfrm>
          <a:prstGeom prst="rect">
            <a:avLst/>
          </a:prstGeom>
          <a:noFill/>
          <a:ln w="9525">
            <a:noFill/>
          </a:ln>
        </p:spPr>
      </p:pic>
      <p:pic>
        <p:nvPicPr>
          <p:cNvPr id="44039" name="图片 44038" descr="1-33"/>
          <p:cNvPicPr>
            <a:picLocks noChangeAspect="1"/>
          </p:cNvPicPr>
          <p:nvPr/>
        </p:nvPicPr>
        <p:blipFill>
          <a:blip r:embed="rId4" cstate="print"/>
          <a:stretch>
            <a:fillRect/>
          </a:stretch>
        </p:blipFill>
        <p:spPr>
          <a:xfrm>
            <a:off x="0" y="-581025"/>
            <a:ext cx="4114800" cy="10056813"/>
          </a:xfrm>
          <a:prstGeom prst="rect">
            <a:avLst/>
          </a:prstGeom>
          <a:noFill/>
          <a:ln w="9525">
            <a:noFill/>
          </a:ln>
        </p:spPr>
      </p:pic>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fade">
                                      <p:cBhvr>
                                        <p:cTn id="7" dur="1000"/>
                                        <p:tgtEl>
                                          <p:spTgt spid="44036"/>
                                        </p:tgtEl>
                                      </p:cBhvr>
                                    </p:animEffect>
                                    <p:anim calcmode="lin" valueType="num">
                                      <p:cBhvr>
                                        <p:cTn id="8" dur="1000" fill="hold"/>
                                        <p:tgtEl>
                                          <p:spTgt spid="44036"/>
                                        </p:tgtEl>
                                        <p:attrNameLst>
                                          <p:attrName>ppt_x</p:attrName>
                                        </p:attrNameLst>
                                      </p:cBhvr>
                                      <p:tavLst>
                                        <p:tav tm="0">
                                          <p:val>
                                            <p:strVal val="#ppt_x"/>
                                          </p:val>
                                        </p:tav>
                                        <p:tav tm="100000">
                                          <p:val>
                                            <p:strVal val="#ppt_x"/>
                                          </p:val>
                                        </p:tav>
                                      </p:tavLst>
                                    </p:anim>
                                    <p:anim calcmode="lin" valueType="num">
                                      <p:cBhvr>
                                        <p:cTn id="9" dur="1000" fill="hold"/>
                                        <p:tgtEl>
                                          <p:spTgt spid="4403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5" presetClass="entr" presetSubtype="0" fill="hold" nodeType="afterEffect">
                                  <p:stCondLst>
                                    <p:cond delay="0"/>
                                  </p:stCondLst>
                                  <p:childTnLst>
                                    <p:set>
                                      <p:cBhvr>
                                        <p:cTn id="12" dur="1" fill="hold">
                                          <p:stCondLst>
                                            <p:cond delay="0"/>
                                          </p:stCondLst>
                                        </p:cTn>
                                        <p:tgtEl>
                                          <p:spTgt spid="44037"/>
                                        </p:tgtEl>
                                        <p:attrNameLst>
                                          <p:attrName>style.visibility</p:attrName>
                                        </p:attrNameLst>
                                      </p:cBhvr>
                                      <p:to>
                                        <p:strVal val="visible"/>
                                      </p:to>
                                    </p:set>
                                    <p:anim calcmode="lin" valueType="num">
                                      <p:cBhvr>
                                        <p:cTn id="13" dur="1000" fill="hold"/>
                                        <p:tgtEl>
                                          <p:spTgt spid="44037"/>
                                        </p:tgtEl>
                                        <p:attrNameLst>
                                          <p:attrName>ppt_w</p:attrName>
                                        </p:attrNameLst>
                                      </p:cBhvr>
                                      <p:tavLst>
                                        <p:tav tm="0">
                                          <p:val>
                                            <p:fltVal val="0"/>
                                          </p:val>
                                        </p:tav>
                                        <p:tav tm="100000">
                                          <p:val>
                                            <p:strVal val="#ppt_w"/>
                                          </p:val>
                                        </p:tav>
                                      </p:tavLst>
                                    </p:anim>
                                    <p:anim calcmode="lin" valueType="num">
                                      <p:cBhvr>
                                        <p:cTn id="14" dur="1000" fill="hold"/>
                                        <p:tgtEl>
                                          <p:spTgt spid="44037"/>
                                        </p:tgtEl>
                                        <p:attrNameLst>
                                          <p:attrName>ppt_h</p:attrName>
                                        </p:attrNameLst>
                                      </p:cBhvr>
                                      <p:tavLst>
                                        <p:tav tm="0">
                                          <p:val>
                                            <p:fltVal val="0"/>
                                          </p:val>
                                        </p:tav>
                                        <p:tav tm="100000">
                                          <p:val>
                                            <p:strVal val="#ppt_h"/>
                                          </p:val>
                                        </p:tav>
                                      </p:tavLst>
                                    </p:anim>
                                    <p:anim calcmode="lin" valueType="num">
                                      <p:cBhvr>
                                        <p:cTn id="15" dur="1000" fill="hold"/>
                                        <p:tgtEl>
                                          <p:spTgt spid="44037"/>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4037"/>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000"/>
                            </p:stCondLst>
                            <p:childTnLst>
                              <p:par>
                                <p:cTn id="18" presetID="16" presetClass="entr" presetSubtype="42" fill="hold" nodeType="afterEffect">
                                  <p:stCondLst>
                                    <p:cond delay="0"/>
                                  </p:stCondLst>
                                  <p:childTnLst>
                                    <p:set>
                                      <p:cBhvr>
                                        <p:cTn id="19" dur="1" fill="hold">
                                          <p:stCondLst>
                                            <p:cond delay="0"/>
                                          </p:stCondLst>
                                        </p:cTn>
                                        <p:tgtEl>
                                          <p:spTgt spid="44039"/>
                                        </p:tgtEl>
                                        <p:attrNameLst>
                                          <p:attrName>style.visibility</p:attrName>
                                        </p:attrNameLst>
                                      </p:cBhvr>
                                      <p:to>
                                        <p:strVal val="visible"/>
                                      </p:to>
                                    </p:set>
                                    <p:animEffect transition="in" filter="barn(outHorizontal)">
                                      <p:cBhvr>
                                        <p:cTn id="20" dur="500"/>
                                        <p:tgtEl>
                                          <p:spTgt spid="44039"/>
                                        </p:tgtEl>
                                      </p:cBhvr>
                                    </p:animEffect>
                                  </p:childTnLst>
                                </p:cTn>
                              </p:par>
                            </p:childTnLst>
                          </p:cTn>
                        </p:par>
                        <p:par>
                          <p:cTn id="21" fill="hold">
                            <p:stCondLst>
                              <p:cond delay="2500"/>
                            </p:stCondLst>
                            <p:childTnLst>
                              <p:par>
                                <p:cTn id="22" presetID="47" presetClass="entr" presetSubtype="0" fill="hold" nodeType="afterEffect">
                                  <p:stCondLst>
                                    <p:cond delay="0"/>
                                  </p:stCondLst>
                                  <p:childTnLst>
                                    <p:set>
                                      <p:cBhvr>
                                        <p:cTn id="23" dur="1" fill="hold">
                                          <p:stCondLst>
                                            <p:cond delay="0"/>
                                          </p:stCondLst>
                                        </p:cTn>
                                        <p:tgtEl>
                                          <p:spTgt spid="44038"/>
                                        </p:tgtEl>
                                        <p:attrNameLst>
                                          <p:attrName>style.visibility</p:attrName>
                                        </p:attrNameLst>
                                      </p:cBhvr>
                                      <p:to>
                                        <p:strVal val="visible"/>
                                      </p:to>
                                    </p:set>
                                    <p:animEffect transition="in" filter="fade">
                                      <p:cBhvr>
                                        <p:cTn id="24" dur="1000"/>
                                        <p:tgtEl>
                                          <p:spTgt spid="44038"/>
                                        </p:tgtEl>
                                      </p:cBhvr>
                                    </p:animEffect>
                                    <p:anim calcmode="lin" valueType="num">
                                      <p:cBhvr>
                                        <p:cTn id="25" dur="1000" fill="hold"/>
                                        <p:tgtEl>
                                          <p:spTgt spid="44038"/>
                                        </p:tgtEl>
                                        <p:attrNameLst>
                                          <p:attrName>ppt_x</p:attrName>
                                        </p:attrNameLst>
                                      </p:cBhvr>
                                      <p:tavLst>
                                        <p:tav tm="0">
                                          <p:val>
                                            <p:strVal val="#ppt_x"/>
                                          </p:val>
                                        </p:tav>
                                        <p:tav tm="100000">
                                          <p:val>
                                            <p:strVal val="#ppt_x"/>
                                          </p:val>
                                        </p:tav>
                                      </p:tavLst>
                                    </p:anim>
                                    <p:anim calcmode="lin" valueType="num">
                                      <p:cBhvr>
                                        <p:cTn id="26" dur="1000" fill="hold"/>
                                        <p:tgtEl>
                                          <p:spTgt spid="440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图片 43011" descr="1-17"/>
          <p:cNvPicPr>
            <a:picLocks noChangeAspect="1"/>
          </p:cNvPicPr>
          <p:nvPr/>
        </p:nvPicPr>
        <p:blipFill>
          <a:blip r:embed="rId1" cstate="print"/>
          <a:stretch>
            <a:fillRect/>
          </a:stretch>
        </p:blipFill>
        <p:spPr>
          <a:xfrm>
            <a:off x="-107950" y="5622925"/>
            <a:ext cx="16886238" cy="3852863"/>
          </a:xfrm>
          <a:prstGeom prst="rect">
            <a:avLst/>
          </a:prstGeom>
          <a:noFill/>
          <a:ln w="9525">
            <a:noFill/>
          </a:ln>
        </p:spPr>
      </p:pic>
      <p:pic>
        <p:nvPicPr>
          <p:cNvPr id="43013" name="图片 43012" descr="1-31"/>
          <p:cNvPicPr>
            <a:picLocks noChangeAspect="1"/>
          </p:cNvPicPr>
          <p:nvPr/>
        </p:nvPicPr>
        <p:blipFill>
          <a:blip r:embed="rId2" cstate="print"/>
          <a:stretch>
            <a:fillRect/>
          </a:stretch>
        </p:blipFill>
        <p:spPr>
          <a:xfrm>
            <a:off x="2700338" y="346075"/>
            <a:ext cx="10514012" cy="8570913"/>
          </a:xfrm>
          <a:prstGeom prst="rect">
            <a:avLst/>
          </a:prstGeom>
          <a:noFill/>
          <a:ln w="9525">
            <a:noFill/>
          </a:ln>
        </p:spPr>
      </p:pic>
      <p:pic>
        <p:nvPicPr>
          <p:cNvPr id="43014" name="图片 43013" descr="1-36"/>
          <p:cNvPicPr>
            <a:picLocks noChangeAspect="1"/>
          </p:cNvPicPr>
          <p:nvPr/>
        </p:nvPicPr>
        <p:blipFill>
          <a:blip r:embed="rId3" cstate="print"/>
          <a:stretch>
            <a:fillRect/>
          </a:stretch>
        </p:blipFill>
        <p:spPr>
          <a:xfrm>
            <a:off x="10837863" y="611188"/>
            <a:ext cx="6229350" cy="9167812"/>
          </a:xfrm>
          <a:prstGeom prst="rect">
            <a:avLst/>
          </a:prstGeom>
          <a:noFill/>
          <a:ln w="9525">
            <a:noFill/>
          </a:ln>
        </p:spPr>
      </p:pic>
      <p:pic>
        <p:nvPicPr>
          <p:cNvPr id="43015" name="图片 43014" descr="1-35"/>
          <p:cNvPicPr>
            <a:picLocks noChangeAspect="1"/>
          </p:cNvPicPr>
          <p:nvPr/>
        </p:nvPicPr>
        <p:blipFill>
          <a:blip r:embed="rId4" cstate="print"/>
          <a:stretch>
            <a:fillRect/>
          </a:stretch>
        </p:blipFill>
        <p:spPr>
          <a:xfrm>
            <a:off x="0" y="2203450"/>
            <a:ext cx="5608638" cy="7272338"/>
          </a:xfrm>
          <a:prstGeom prst="rect">
            <a:avLst/>
          </a:prstGeom>
          <a:noFill/>
          <a:ln w="9525">
            <a:noFill/>
          </a:ln>
        </p:spPr>
      </p:pic>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fade">
                                      <p:cBhvr>
                                        <p:cTn id="7" dur="1000"/>
                                        <p:tgtEl>
                                          <p:spTgt spid="43012"/>
                                        </p:tgtEl>
                                      </p:cBhvr>
                                    </p:animEffect>
                                    <p:anim calcmode="lin" valueType="num">
                                      <p:cBhvr>
                                        <p:cTn id="8" dur="1000" fill="hold"/>
                                        <p:tgtEl>
                                          <p:spTgt spid="43012"/>
                                        </p:tgtEl>
                                        <p:attrNameLst>
                                          <p:attrName>ppt_x</p:attrName>
                                        </p:attrNameLst>
                                      </p:cBhvr>
                                      <p:tavLst>
                                        <p:tav tm="0">
                                          <p:val>
                                            <p:strVal val="#ppt_x"/>
                                          </p:val>
                                        </p:tav>
                                        <p:tav tm="100000">
                                          <p:val>
                                            <p:strVal val="#ppt_x"/>
                                          </p:val>
                                        </p:tav>
                                      </p:tavLst>
                                    </p:anim>
                                    <p:anim calcmode="lin" valueType="num">
                                      <p:cBhvr>
                                        <p:cTn id="9" dur="1000" fill="hold"/>
                                        <p:tgtEl>
                                          <p:spTgt spid="430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5" presetClass="entr" presetSubtype="0" fill="hold" nodeType="afterEffect">
                                  <p:stCondLst>
                                    <p:cond delay="0"/>
                                  </p:stCondLst>
                                  <p:childTnLst>
                                    <p:set>
                                      <p:cBhvr>
                                        <p:cTn id="12" dur="1" fill="hold">
                                          <p:stCondLst>
                                            <p:cond delay="0"/>
                                          </p:stCondLst>
                                        </p:cTn>
                                        <p:tgtEl>
                                          <p:spTgt spid="43013"/>
                                        </p:tgtEl>
                                        <p:attrNameLst>
                                          <p:attrName>style.visibility</p:attrName>
                                        </p:attrNameLst>
                                      </p:cBhvr>
                                      <p:to>
                                        <p:strVal val="visible"/>
                                      </p:to>
                                    </p:set>
                                    <p:anim calcmode="lin" valueType="num">
                                      <p:cBhvr>
                                        <p:cTn id="13" dur="1000" fill="hold"/>
                                        <p:tgtEl>
                                          <p:spTgt spid="43013"/>
                                        </p:tgtEl>
                                        <p:attrNameLst>
                                          <p:attrName>ppt_w</p:attrName>
                                        </p:attrNameLst>
                                      </p:cBhvr>
                                      <p:tavLst>
                                        <p:tav tm="0">
                                          <p:val>
                                            <p:fltVal val="0"/>
                                          </p:val>
                                        </p:tav>
                                        <p:tav tm="100000">
                                          <p:val>
                                            <p:strVal val="#ppt_w"/>
                                          </p:val>
                                        </p:tav>
                                      </p:tavLst>
                                    </p:anim>
                                    <p:anim calcmode="lin" valueType="num">
                                      <p:cBhvr>
                                        <p:cTn id="14" dur="1000" fill="hold"/>
                                        <p:tgtEl>
                                          <p:spTgt spid="43013"/>
                                        </p:tgtEl>
                                        <p:attrNameLst>
                                          <p:attrName>ppt_h</p:attrName>
                                        </p:attrNameLst>
                                      </p:cBhvr>
                                      <p:tavLst>
                                        <p:tav tm="0">
                                          <p:val>
                                            <p:fltVal val="0"/>
                                          </p:val>
                                        </p:tav>
                                        <p:tav tm="100000">
                                          <p:val>
                                            <p:strVal val="#ppt_h"/>
                                          </p:val>
                                        </p:tav>
                                      </p:tavLst>
                                    </p:anim>
                                    <p:anim calcmode="lin" valueType="num">
                                      <p:cBhvr>
                                        <p:cTn id="15" dur="1000" fill="hold"/>
                                        <p:tgtEl>
                                          <p:spTgt spid="43013"/>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3013"/>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3015"/>
                                        </p:tgtEl>
                                        <p:attrNameLst>
                                          <p:attrName>style.visibility</p:attrName>
                                        </p:attrNameLst>
                                      </p:cBhvr>
                                      <p:to>
                                        <p:strVal val="visible"/>
                                      </p:to>
                                    </p:set>
                                    <p:anim calcmode="lin" valueType="num">
                                      <p:cBhvr>
                                        <p:cTn id="20" dur="500" fill="hold"/>
                                        <p:tgtEl>
                                          <p:spTgt spid="43015"/>
                                        </p:tgtEl>
                                        <p:attrNameLst>
                                          <p:attrName>ppt_w</p:attrName>
                                        </p:attrNameLst>
                                      </p:cBhvr>
                                      <p:tavLst>
                                        <p:tav tm="0">
                                          <p:val>
                                            <p:fltVal val="0"/>
                                          </p:val>
                                        </p:tav>
                                        <p:tav tm="100000">
                                          <p:val>
                                            <p:strVal val="#ppt_w"/>
                                          </p:val>
                                        </p:tav>
                                      </p:tavLst>
                                    </p:anim>
                                    <p:anim calcmode="lin" valueType="num">
                                      <p:cBhvr>
                                        <p:cTn id="21" dur="500" fill="hold"/>
                                        <p:tgtEl>
                                          <p:spTgt spid="43015"/>
                                        </p:tgtEl>
                                        <p:attrNameLst>
                                          <p:attrName>ppt_h</p:attrName>
                                        </p:attrNameLst>
                                      </p:cBhvr>
                                      <p:tavLst>
                                        <p:tav tm="0">
                                          <p:val>
                                            <p:fltVal val="0"/>
                                          </p:val>
                                        </p:tav>
                                        <p:tav tm="100000">
                                          <p:val>
                                            <p:strVal val="#ppt_h"/>
                                          </p:val>
                                        </p:tav>
                                      </p:tavLst>
                                    </p:anim>
                                    <p:animEffect transition="in" filter="fade">
                                      <p:cBhvr>
                                        <p:cTn id="22" dur="500"/>
                                        <p:tgtEl>
                                          <p:spTgt spid="43015"/>
                                        </p:tgtEl>
                                      </p:cBhvr>
                                    </p:animEffect>
                                  </p:childTnLst>
                                </p:cTn>
                              </p:par>
                            </p:childTnLst>
                          </p:cTn>
                        </p:par>
                        <p:par>
                          <p:cTn id="23" fill="hold">
                            <p:stCondLst>
                              <p:cond delay="2500"/>
                            </p:stCondLst>
                            <p:childTnLst>
                              <p:par>
                                <p:cTn id="24" presetID="2" presetClass="entr" presetSubtype="2" fill="hold" nodeType="afterEffect">
                                  <p:stCondLst>
                                    <p:cond delay="0"/>
                                  </p:stCondLst>
                                  <p:childTnLst>
                                    <p:set>
                                      <p:cBhvr>
                                        <p:cTn id="25" dur="1" fill="hold">
                                          <p:stCondLst>
                                            <p:cond delay="0"/>
                                          </p:stCondLst>
                                        </p:cTn>
                                        <p:tgtEl>
                                          <p:spTgt spid="43014"/>
                                        </p:tgtEl>
                                        <p:attrNameLst>
                                          <p:attrName>style.visibility</p:attrName>
                                        </p:attrNameLst>
                                      </p:cBhvr>
                                      <p:to>
                                        <p:strVal val="visible"/>
                                      </p:to>
                                    </p:set>
                                    <p:anim calcmode="lin" valueType="num">
                                      <p:cBhvr additive="base">
                                        <p:cTn id="26" dur="1000" fill="hold"/>
                                        <p:tgtEl>
                                          <p:spTgt spid="43014"/>
                                        </p:tgtEl>
                                        <p:attrNameLst>
                                          <p:attrName>ppt_x</p:attrName>
                                        </p:attrNameLst>
                                      </p:cBhvr>
                                      <p:tavLst>
                                        <p:tav tm="0">
                                          <p:val>
                                            <p:strVal val="1+#ppt_w/2"/>
                                          </p:val>
                                        </p:tav>
                                        <p:tav tm="100000">
                                          <p:val>
                                            <p:strVal val="#ppt_x"/>
                                          </p:val>
                                        </p:tav>
                                      </p:tavLst>
                                    </p:anim>
                                    <p:anim calcmode="lin" valueType="num">
                                      <p:cBhvr additive="base">
                                        <p:cTn id="27" dur="1000" fill="hold"/>
                                        <p:tgtEl>
                                          <p:spTgt spid="430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1248</Words>
  <Application>WPS 演示</Application>
  <PresentationFormat>自定义</PresentationFormat>
  <Paragraphs>80</Paragraphs>
  <Slides>27</Slides>
  <Notes>27</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27</vt:i4>
      </vt:variant>
    </vt:vector>
  </HeadingPairs>
  <TitlesOfParts>
    <vt:vector size="34" baseType="lpstr">
      <vt:lpstr>Arial</vt:lpstr>
      <vt:lpstr>宋体</vt:lpstr>
      <vt:lpstr>Wingdings</vt:lpstr>
      <vt:lpstr>黑体</vt:lpstr>
      <vt:lpstr>微软雅黑</vt:lpstr>
      <vt:lpstr>Arial Unicode MS</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creator>小Q办公</dc:creator>
  <cp:lastModifiedBy> </cp:lastModifiedBy>
  <cp:revision>21</cp:revision>
  <dcterms:created xsi:type="dcterms:W3CDTF">2015-09-14T06:10:00Z</dcterms:created>
  <dcterms:modified xsi:type="dcterms:W3CDTF">2019-07-09T03:32:57Z</dcterms:modified>
  <cp:category/>
  <dc:description/>
  <cp:contentStatus/>
  <dc:identifier/>
  <cp:keywords/>
  <dc:language>utf-8</dc:language>
  <dc:subject/>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2052-11.1.0.8765</vt:lpwstr>
  </property>
</Properties>
</file>