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media1.mp3" ContentType="audio/mpe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7"/>
  </p:notesMasterIdLst>
  <p:sldIdLst>
    <p:sldId id="281" r:id="rId2"/>
    <p:sldId id="275" r:id="rId3"/>
    <p:sldId id="271" r:id="rId4"/>
    <p:sldId id="259" r:id="rId5"/>
    <p:sldId id="260" r:id="rId6"/>
    <p:sldId id="266" r:id="rId7"/>
    <p:sldId id="268" r:id="rId8"/>
    <p:sldId id="274" r:id="rId9"/>
    <p:sldId id="257" r:id="rId10"/>
    <p:sldId id="258" r:id="rId11"/>
    <p:sldId id="262" r:id="rId12"/>
    <p:sldId id="264" r:id="rId13"/>
    <p:sldId id="267" r:id="rId14"/>
    <p:sldId id="273" r:id="rId15"/>
    <p:sldId id="261" r:id="rId16"/>
    <p:sldId id="263" r:id="rId17"/>
    <p:sldId id="265" r:id="rId18"/>
    <p:sldId id="278" r:id="rId19"/>
    <p:sldId id="272" r:id="rId20"/>
    <p:sldId id="276" r:id="rId21"/>
    <p:sldId id="269" r:id="rId22"/>
    <p:sldId id="280" r:id="rId23"/>
    <p:sldId id="277" r:id="rId24"/>
    <p:sldId id="279" r:id="rId25"/>
    <p:sldId id="270" r:id="rId26"/>
  </p:sldIdLst>
  <p:sldSz cx="12192000" cy="6858000"/>
  <p:notesSz cx="6858000" cy="9144000"/>
  <p:embeddedFontLst>
    <p:embeddedFont>
      <p:font typeface="汉仪黑荔枝体简" panose="00020600040101010101" pitchFamily="18" charset="-122"/>
      <p:regular r:id="rId28"/>
    </p:embeddedFont>
    <p:embeddedFont>
      <p:font typeface="微软雅黑" panose="020B0503020204020204" pitchFamily="34" charset="-122"/>
      <p:regular r:id="rId29"/>
      <p:bold r:id="rId30"/>
    </p:embeddedFont>
    <p:embeddedFont>
      <p:font typeface="迷你简准圆" panose="03000509000000000000" pitchFamily="65" charset="-122"/>
      <p:regular r:id="rId31"/>
    </p:embeddedFont>
    <p:embeddedFont>
      <p:font typeface="等线" panose="02010600030101010101" pitchFamily="2" charset="-122"/>
      <p:regular r:id="rId32"/>
      <p:bold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A"/>
    <a:srgbClr val="20201E"/>
    <a:srgbClr val="FFF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showGuides="1">
      <p:cViewPr varScale="1">
        <p:scale>
          <a:sx n="100" d="100"/>
          <a:sy n="100" d="100"/>
        </p:scale>
        <p:origin x="72" y="25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C2F4E-C554-4C3F-AF57-4E4814812BB1}" type="datetimeFigureOut">
              <a:rPr lang="zh-CN" altLang="en-US" smtClean="0"/>
              <a:t>2017/11/20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586B1-16A4-4A75-8504-E52F78528046}" type="slidenum">
              <a:rPr lang="zh-CN" altLang="en-US" smtClean="0"/>
              <a:t>‹#›</a:t>
            </a:fld>
            <a:endParaRPr lang="zh-CN" altLang="en-US"/>
          </a:p>
        </p:txBody>
      </p:sp>
    </p:spTree>
    <p:extLst>
      <p:ext uri="{BB962C8B-B14F-4D97-AF65-F5344CB8AC3E}">
        <p14:creationId xmlns:p14="http://schemas.microsoft.com/office/powerpoint/2010/main" val="312186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586B1-16A4-4A75-8504-E52F785280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51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10</a:t>
            </a:fld>
            <a:endParaRPr lang="zh-CN" altLang="en-US"/>
          </a:p>
        </p:txBody>
      </p:sp>
    </p:spTree>
    <p:extLst>
      <p:ext uri="{BB962C8B-B14F-4D97-AF65-F5344CB8AC3E}">
        <p14:creationId xmlns:p14="http://schemas.microsoft.com/office/powerpoint/2010/main" val="205318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11</a:t>
            </a:fld>
            <a:endParaRPr lang="zh-CN" altLang="en-US"/>
          </a:p>
        </p:txBody>
      </p:sp>
    </p:spTree>
    <p:extLst>
      <p:ext uri="{BB962C8B-B14F-4D97-AF65-F5344CB8AC3E}">
        <p14:creationId xmlns:p14="http://schemas.microsoft.com/office/powerpoint/2010/main" val="80142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12</a:t>
            </a:fld>
            <a:endParaRPr lang="zh-CN" altLang="en-US"/>
          </a:p>
        </p:txBody>
      </p:sp>
    </p:spTree>
    <p:extLst>
      <p:ext uri="{BB962C8B-B14F-4D97-AF65-F5344CB8AC3E}">
        <p14:creationId xmlns:p14="http://schemas.microsoft.com/office/powerpoint/2010/main" val="216834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13</a:t>
            </a:fld>
            <a:endParaRPr lang="zh-CN" altLang="en-US"/>
          </a:p>
        </p:txBody>
      </p:sp>
    </p:spTree>
    <p:extLst>
      <p:ext uri="{BB962C8B-B14F-4D97-AF65-F5344CB8AC3E}">
        <p14:creationId xmlns:p14="http://schemas.microsoft.com/office/powerpoint/2010/main" val="122481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14</a:t>
            </a:fld>
            <a:endParaRPr lang="zh-CN" altLang="en-US"/>
          </a:p>
        </p:txBody>
      </p:sp>
    </p:spTree>
    <p:extLst>
      <p:ext uri="{BB962C8B-B14F-4D97-AF65-F5344CB8AC3E}">
        <p14:creationId xmlns:p14="http://schemas.microsoft.com/office/powerpoint/2010/main" val="4092107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15</a:t>
            </a:fld>
            <a:endParaRPr lang="zh-CN" altLang="en-US"/>
          </a:p>
        </p:txBody>
      </p:sp>
    </p:spTree>
    <p:extLst>
      <p:ext uri="{BB962C8B-B14F-4D97-AF65-F5344CB8AC3E}">
        <p14:creationId xmlns:p14="http://schemas.microsoft.com/office/powerpoint/2010/main" val="527302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16</a:t>
            </a:fld>
            <a:endParaRPr lang="zh-CN" altLang="en-US"/>
          </a:p>
        </p:txBody>
      </p:sp>
    </p:spTree>
    <p:extLst>
      <p:ext uri="{BB962C8B-B14F-4D97-AF65-F5344CB8AC3E}">
        <p14:creationId xmlns:p14="http://schemas.microsoft.com/office/powerpoint/2010/main" val="2338547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17</a:t>
            </a:fld>
            <a:endParaRPr lang="zh-CN" altLang="en-US"/>
          </a:p>
        </p:txBody>
      </p:sp>
    </p:spTree>
    <p:extLst>
      <p:ext uri="{BB962C8B-B14F-4D97-AF65-F5344CB8AC3E}">
        <p14:creationId xmlns:p14="http://schemas.microsoft.com/office/powerpoint/2010/main" val="312717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18</a:t>
            </a:fld>
            <a:endParaRPr lang="zh-CN" altLang="en-US"/>
          </a:p>
        </p:txBody>
      </p:sp>
    </p:spTree>
    <p:extLst>
      <p:ext uri="{BB962C8B-B14F-4D97-AF65-F5344CB8AC3E}">
        <p14:creationId xmlns:p14="http://schemas.microsoft.com/office/powerpoint/2010/main" val="2019019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19</a:t>
            </a:fld>
            <a:endParaRPr lang="zh-CN" altLang="en-US"/>
          </a:p>
        </p:txBody>
      </p:sp>
    </p:spTree>
    <p:extLst>
      <p:ext uri="{BB962C8B-B14F-4D97-AF65-F5344CB8AC3E}">
        <p14:creationId xmlns:p14="http://schemas.microsoft.com/office/powerpoint/2010/main" val="299247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2</a:t>
            </a:fld>
            <a:endParaRPr lang="zh-CN" altLang="en-US"/>
          </a:p>
        </p:txBody>
      </p:sp>
    </p:spTree>
    <p:extLst>
      <p:ext uri="{BB962C8B-B14F-4D97-AF65-F5344CB8AC3E}">
        <p14:creationId xmlns:p14="http://schemas.microsoft.com/office/powerpoint/2010/main" val="1507354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20</a:t>
            </a:fld>
            <a:endParaRPr lang="zh-CN" altLang="en-US"/>
          </a:p>
        </p:txBody>
      </p:sp>
    </p:spTree>
    <p:extLst>
      <p:ext uri="{BB962C8B-B14F-4D97-AF65-F5344CB8AC3E}">
        <p14:creationId xmlns:p14="http://schemas.microsoft.com/office/powerpoint/2010/main" val="14004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21</a:t>
            </a:fld>
            <a:endParaRPr lang="zh-CN" altLang="en-US"/>
          </a:p>
        </p:txBody>
      </p:sp>
    </p:spTree>
    <p:extLst>
      <p:ext uri="{BB962C8B-B14F-4D97-AF65-F5344CB8AC3E}">
        <p14:creationId xmlns:p14="http://schemas.microsoft.com/office/powerpoint/2010/main" val="808695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22</a:t>
            </a:fld>
            <a:endParaRPr lang="zh-CN" altLang="en-US"/>
          </a:p>
        </p:txBody>
      </p:sp>
    </p:spTree>
    <p:extLst>
      <p:ext uri="{BB962C8B-B14F-4D97-AF65-F5344CB8AC3E}">
        <p14:creationId xmlns:p14="http://schemas.microsoft.com/office/powerpoint/2010/main" val="284048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23</a:t>
            </a:fld>
            <a:endParaRPr lang="zh-CN" altLang="en-US"/>
          </a:p>
        </p:txBody>
      </p:sp>
    </p:spTree>
    <p:extLst>
      <p:ext uri="{BB962C8B-B14F-4D97-AF65-F5344CB8AC3E}">
        <p14:creationId xmlns:p14="http://schemas.microsoft.com/office/powerpoint/2010/main" val="2128513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24</a:t>
            </a:fld>
            <a:endParaRPr lang="zh-CN" altLang="en-US"/>
          </a:p>
        </p:txBody>
      </p:sp>
    </p:spTree>
    <p:extLst>
      <p:ext uri="{BB962C8B-B14F-4D97-AF65-F5344CB8AC3E}">
        <p14:creationId xmlns:p14="http://schemas.microsoft.com/office/powerpoint/2010/main" val="187265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25</a:t>
            </a:fld>
            <a:endParaRPr lang="zh-CN" altLang="en-US"/>
          </a:p>
        </p:txBody>
      </p:sp>
    </p:spTree>
    <p:extLst>
      <p:ext uri="{BB962C8B-B14F-4D97-AF65-F5344CB8AC3E}">
        <p14:creationId xmlns:p14="http://schemas.microsoft.com/office/powerpoint/2010/main" val="256905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3</a:t>
            </a:fld>
            <a:endParaRPr lang="zh-CN" altLang="en-US"/>
          </a:p>
        </p:txBody>
      </p:sp>
    </p:spTree>
    <p:extLst>
      <p:ext uri="{BB962C8B-B14F-4D97-AF65-F5344CB8AC3E}">
        <p14:creationId xmlns:p14="http://schemas.microsoft.com/office/powerpoint/2010/main" val="313249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4</a:t>
            </a:fld>
            <a:endParaRPr lang="zh-CN" altLang="en-US"/>
          </a:p>
        </p:txBody>
      </p:sp>
    </p:spTree>
    <p:extLst>
      <p:ext uri="{BB962C8B-B14F-4D97-AF65-F5344CB8AC3E}">
        <p14:creationId xmlns:p14="http://schemas.microsoft.com/office/powerpoint/2010/main" val="77520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5</a:t>
            </a:fld>
            <a:endParaRPr lang="zh-CN" altLang="en-US"/>
          </a:p>
        </p:txBody>
      </p:sp>
    </p:spTree>
    <p:extLst>
      <p:ext uri="{BB962C8B-B14F-4D97-AF65-F5344CB8AC3E}">
        <p14:creationId xmlns:p14="http://schemas.microsoft.com/office/powerpoint/2010/main" val="321828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6</a:t>
            </a:fld>
            <a:endParaRPr lang="zh-CN" altLang="en-US"/>
          </a:p>
        </p:txBody>
      </p:sp>
    </p:spTree>
    <p:extLst>
      <p:ext uri="{BB962C8B-B14F-4D97-AF65-F5344CB8AC3E}">
        <p14:creationId xmlns:p14="http://schemas.microsoft.com/office/powerpoint/2010/main" val="329451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7</a:t>
            </a:fld>
            <a:endParaRPr lang="zh-CN" altLang="en-US"/>
          </a:p>
        </p:txBody>
      </p:sp>
    </p:spTree>
    <p:extLst>
      <p:ext uri="{BB962C8B-B14F-4D97-AF65-F5344CB8AC3E}">
        <p14:creationId xmlns:p14="http://schemas.microsoft.com/office/powerpoint/2010/main" val="287294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8</a:t>
            </a:fld>
            <a:endParaRPr lang="zh-CN" altLang="en-US"/>
          </a:p>
        </p:txBody>
      </p:sp>
    </p:spTree>
    <p:extLst>
      <p:ext uri="{BB962C8B-B14F-4D97-AF65-F5344CB8AC3E}">
        <p14:creationId xmlns:p14="http://schemas.microsoft.com/office/powerpoint/2010/main" val="39898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4586B1-16A4-4A75-8504-E52F78528046}" type="slidenum">
              <a:rPr lang="zh-CN" altLang="en-US" smtClean="0"/>
              <a:t>9</a:t>
            </a:fld>
            <a:endParaRPr lang="zh-CN" altLang="en-US"/>
          </a:p>
        </p:txBody>
      </p:sp>
    </p:spTree>
    <p:extLst>
      <p:ext uri="{BB962C8B-B14F-4D97-AF65-F5344CB8AC3E}">
        <p14:creationId xmlns:p14="http://schemas.microsoft.com/office/powerpoint/2010/main" val="3511152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1" y="0"/>
            <a:ext cx="12192000" cy="6858000"/>
          </a:xfrm>
          <a:prstGeom prst="rect">
            <a:avLst/>
          </a:prstGeom>
        </p:spPr>
      </p:pic>
      <p:pic>
        <p:nvPicPr>
          <p:cNvPr id="3" name="图片 2"/>
          <p:cNvPicPr>
            <a:picLocks noChangeAspect="1"/>
          </p:cNvPicPr>
          <p:nvPr userDrawn="1"/>
        </p:nvPicPr>
        <p:blipFill rotWithShape="1">
          <a:blip r:embed="rId3"/>
          <a:srcRect b="23027"/>
          <a:stretch/>
        </p:blipFill>
        <p:spPr>
          <a:xfrm>
            <a:off x="-1" y="521928"/>
            <a:ext cx="12192001" cy="6336072"/>
          </a:xfrm>
          <a:prstGeom prst="rect">
            <a:avLst/>
          </a:prstGeom>
        </p:spPr>
      </p:pic>
      <p:pic>
        <p:nvPicPr>
          <p:cNvPr id="4" name="图片 3"/>
          <p:cNvPicPr>
            <a:picLocks noChangeAspect="1"/>
          </p:cNvPicPr>
          <p:nvPr userDrawn="1"/>
        </p:nvPicPr>
        <p:blipFill rotWithShape="1">
          <a:blip r:embed="rId4"/>
          <a:srcRect l="10302" t="6725" r="10302" b="37048"/>
          <a:stretch/>
        </p:blipFill>
        <p:spPr>
          <a:xfrm>
            <a:off x="0" y="188686"/>
            <a:ext cx="12192000" cy="4325258"/>
          </a:xfrm>
          <a:prstGeom prst="rect">
            <a:avLst/>
          </a:prstGeom>
        </p:spPr>
      </p:pic>
    </p:spTree>
    <p:extLst>
      <p:ext uri="{BB962C8B-B14F-4D97-AF65-F5344CB8AC3E}">
        <p14:creationId xmlns:p14="http://schemas.microsoft.com/office/powerpoint/2010/main" val="404066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150833" y="1874233"/>
            <a:ext cx="2210048" cy="1854405"/>
          </a:xfrm>
          <a:custGeom>
            <a:avLst/>
            <a:gdLst>
              <a:gd name="connsiteX0" fmla="*/ 1192825 w 2210048"/>
              <a:gd name="connsiteY0" fmla="*/ 833 h 1854405"/>
              <a:gd name="connsiteX1" fmla="*/ 1270111 w 2210048"/>
              <a:gd name="connsiteY1" fmla="*/ 879 h 1854405"/>
              <a:gd name="connsiteX2" fmla="*/ 1516841 w 2210048"/>
              <a:gd name="connsiteY2" fmla="*/ 53749 h 1854405"/>
              <a:gd name="connsiteX3" fmla="*/ 1769445 w 2210048"/>
              <a:gd name="connsiteY3" fmla="*/ 130118 h 1854405"/>
              <a:gd name="connsiteX4" fmla="*/ 1986802 w 2210048"/>
              <a:gd name="connsiteY4" fmla="*/ 276981 h 1854405"/>
              <a:gd name="connsiteX5" fmla="*/ 2104292 w 2210048"/>
              <a:gd name="connsiteY5" fmla="*/ 400346 h 1854405"/>
              <a:gd name="connsiteX6" fmla="*/ 2204159 w 2210048"/>
              <a:gd name="connsiteY6" fmla="*/ 594205 h 1854405"/>
              <a:gd name="connsiteX7" fmla="*/ 2174786 w 2210048"/>
              <a:gd name="connsiteY7" fmla="*/ 934926 h 1854405"/>
              <a:gd name="connsiteX8" fmla="*/ 1980927 w 2210048"/>
              <a:gd name="connsiteY8" fmla="*/ 1187530 h 1854405"/>
              <a:gd name="connsiteX9" fmla="*/ 1816441 w 2210048"/>
              <a:gd name="connsiteY9" fmla="*/ 1299146 h 1854405"/>
              <a:gd name="connsiteX10" fmla="*/ 1604959 w 2210048"/>
              <a:gd name="connsiteY10" fmla="*/ 1375515 h 1854405"/>
              <a:gd name="connsiteX11" fmla="*/ 1405225 w 2210048"/>
              <a:gd name="connsiteY11" fmla="*/ 1416636 h 1854405"/>
              <a:gd name="connsiteX12" fmla="*/ 1181994 w 2210048"/>
              <a:gd name="connsiteY12" fmla="*/ 1428385 h 1854405"/>
              <a:gd name="connsiteX13" fmla="*/ 947013 w 2210048"/>
              <a:gd name="connsiteY13" fmla="*/ 1428385 h 1854405"/>
              <a:gd name="connsiteX14" fmla="*/ 717907 w 2210048"/>
              <a:gd name="connsiteY14" fmla="*/ 1428385 h 1854405"/>
              <a:gd name="connsiteX15" fmla="*/ 676786 w 2210048"/>
              <a:gd name="connsiteY15" fmla="*/ 1428385 h 1854405"/>
              <a:gd name="connsiteX16" fmla="*/ 623915 w 2210048"/>
              <a:gd name="connsiteY16" fmla="*/ 1504754 h 1854405"/>
              <a:gd name="connsiteX17" fmla="*/ 518174 w 2210048"/>
              <a:gd name="connsiteY17" fmla="*/ 1598746 h 1854405"/>
              <a:gd name="connsiteX18" fmla="*/ 430056 w 2210048"/>
              <a:gd name="connsiteY18" fmla="*/ 1680990 h 1854405"/>
              <a:gd name="connsiteX19" fmla="*/ 336064 w 2210048"/>
              <a:gd name="connsiteY19" fmla="*/ 1745609 h 1854405"/>
              <a:gd name="connsiteX20" fmla="*/ 195076 w 2210048"/>
              <a:gd name="connsiteY20" fmla="*/ 1804354 h 1854405"/>
              <a:gd name="connsiteX21" fmla="*/ 59962 w 2210048"/>
              <a:gd name="connsiteY21" fmla="*/ 1851350 h 1854405"/>
              <a:gd name="connsiteX22" fmla="*/ 1217 w 2210048"/>
              <a:gd name="connsiteY22" fmla="*/ 1845476 h 1854405"/>
              <a:gd name="connsiteX23" fmla="*/ 24715 w 2210048"/>
              <a:gd name="connsiteY23" fmla="*/ 1810229 h 1854405"/>
              <a:gd name="connsiteX24" fmla="*/ 77585 w 2210048"/>
              <a:gd name="connsiteY24" fmla="*/ 1745609 h 1854405"/>
              <a:gd name="connsiteX25" fmla="*/ 177452 w 2210048"/>
              <a:gd name="connsiteY25" fmla="*/ 1669241 h 1854405"/>
              <a:gd name="connsiteX26" fmla="*/ 242072 w 2210048"/>
              <a:gd name="connsiteY26" fmla="*/ 1581123 h 1854405"/>
              <a:gd name="connsiteX27" fmla="*/ 283193 w 2210048"/>
              <a:gd name="connsiteY27" fmla="*/ 1469507 h 1854405"/>
              <a:gd name="connsiteX28" fmla="*/ 306691 w 2210048"/>
              <a:gd name="connsiteY28" fmla="*/ 1387264 h 1854405"/>
              <a:gd name="connsiteX29" fmla="*/ 265570 w 2210048"/>
              <a:gd name="connsiteY29" fmla="*/ 1334393 h 1854405"/>
              <a:gd name="connsiteX30" fmla="*/ 118707 w 2210048"/>
              <a:gd name="connsiteY30" fmla="*/ 1134660 h 1854405"/>
              <a:gd name="connsiteX31" fmla="*/ 71711 w 2210048"/>
              <a:gd name="connsiteY31" fmla="*/ 1011295 h 1854405"/>
              <a:gd name="connsiteX32" fmla="*/ 71711 w 2210048"/>
              <a:gd name="connsiteY32" fmla="*/ 699946 h 1854405"/>
              <a:gd name="connsiteX33" fmla="*/ 142205 w 2210048"/>
              <a:gd name="connsiteY33" fmla="*/ 447342 h 1854405"/>
              <a:gd name="connsiteX34" fmla="*/ 353687 w 2210048"/>
              <a:gd name="connsiteY34" fmla="*/ 206487 h 1854405"/>
              <a:gd name="connsiteX35" fmla="*/ 647413 w 2210048"/>
              <a:gd name="connsiteY35" fmla="*/ 71373 h 1854405"/>
              <a:gd name="connsiteX36" fmla="*/ 941139 w 2210048"/>
              <a:gd name="connsiteY36" fmla="*/ 24377 h 1854405"/>
              <a:gd name="connsiteX37" fmla="*/ 1192825 w 2210048"/>
              <a:gd name="connsiteY37" fmla="*/ 833 h 185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10048" h="1854405">
                <a:moveTo>
                  <a:pt x="1192825" y="833"/>
                </a:moveTo>
                <a:cubicBezTo>
                  <a:pt x="1220056" y="-223"/>
                  <a:pt x="1246124" y="-345"/>
                  <a:pt x="1270111" y="879"/>
                </a:cubicBezTo>
                <a:cubicBezTo>
                  <a:pt x="1366062" y="5774"/>
                  <a:pt x="1433619" y="32210"/>
                  <a:pt x="1516841" y="53749"/>
                </a:cubicBezTo>
                <a:cubicBezTo>
                  <a:pt x="1600063" y="75289"/>
                  <a:pt x="1691118" y="92913"/>
                  <a:pt x="1769445" y="130118"/>
                </a:cubicBezTo>
                <a:cubicBezTo>
                  <a:pt x="1847772" y="167323"/>
                  <a:pt x="1930994" y="231943"/>
                  <a:pt x="1986802" y="276981"/>
                </a:cubicBezTo>
                <a:cubicBezTo>
                  <a:pt x="2042610" y="322019"/>
                  <a:pt x="2068066" y="347475"/>
                  <a:pt x="2104292" y="400346"/>
                </a:cubicBezTo>
                <a:cubicBezTo>
                  <a:pt x="2140518" y="453216"/>
                  <a:pt x="2192410" y="505108"/>
                  <a:pt x="2204159" y="594205"/>
                </a:cubicBezTo>
                <a:cubicBezTo>
                  <a:pt x="2215908" y="683301"/>
                  <a:pt x="2211991" y="836039"/>
                  <a:pt x="2174786" y="934926"/>
                </a:cubicBezTo>
                <a:cubicBezTo>
                  <a:pt x="2137581" y="1033814"/>
                  <a:pt x="2040651" y="1126827"/>
                  <a:pt x="1980927" y="1187530"/>
                </a:cubicBezTo>
                <a:cubicBezTo>
                  <a:pt x="1921204" y="1248234"/>
                  <a:pt x="1879103" y="1267815"/>
                  <a:pt x="1816441" y="1299146"/>
                </a:cubicBezTo>
                <a:cubicBezTo>
                  <a:pt x="1753780" y="1330477"/>
                  <a:pt x="1673495" y="1355933"/>
                  <a:pt x="1604959" y="1375515"/>
                </a:cubicBezTo>
                <a:cubicBezTo>
                  <a:pt x="1536423" y="1395097"/>
                  <a:pt x="1475719" y="1407824"/>
                  <a:pt x="1405225" y="1416636"/>
                </a:cubicBezTo>
                <a:cubicBezTo>
                  <a:pt x="1334731" y="1425449"/>
                  <a:pt x="1258362" y="1426427"/>
                  <a:pt x="1181994" y="1428385"/>
                </a:cubicBezTo>
                <a:cubicBezTo>
                  <a:pt x="1105625" y="1430344"/>
                  <a:pt x="947013" y="1428385"/>
                  <a:pt x="947013" y="1428385"/>
                </a:cubicBezTo>
                <a:lnTo>
                  <a:pt x="717907" y="1428385"/>
                </a:lnTo>
                <a:cubicBezTo>
                  <a:pt x="672869" y="1428385"/>
                  <a:pt x="692451" y="1415657"/>
                  <a:pt x="676786" y="1428385"/>
                </a:cubicBezTo>
                <a:cubicBezTo>
                  <a:pt x="661120" y="1441114"/>
                  <a:pt x="650350" y="1476361"/>
                  <a:pt x="623915" y="1504754"/>
                </a:cubicBezTo>
                <a:cubicBezTo>
                  <a:pt x="597480" y="1533147"/>
                  <a:pt x="550484" y="1569374"/>
                  <a:pt x="518174" y="1598746"/>
                </a:cubicBezTo>
                <a:cubicBezTo>
                  <a:pt x="485864" y="1628119"/>
                  <a:pt x="460408" y="1656513"/>
                  <a:pt x="430056" y="1680990"/>
                </a:cubicBezTo>
                <a:cubicBezTo>
                  <a:pt x="399705" y="1705467"/>
                  <a:pt x="375227" y="1725049"/>
                  <a:pt x="336064" y="1745609"/>
                </a:cubicBezTo>
                <a:cubicBezTo>
                  <a:pt x="296900" y="1766170"/>
                  <a:pt x="241092" y="1786731"/>
                  <a:pt x="195076" y="1804354"/>
                </a:cubicBezTo>
                <a:cubicBezTo>
                  <a:pt x="149059" y="1821978"/>
                  <a:pt x="92271" y="1844497"/>
                  <a:pt x="59962" y="1851350"/>
                </a:cubicBezTo>
                <a:cubicBezTo>
                  <a:pt x="27652" y="1858204"/>
                  <a:pt x="7091" y="1852330"/>
                  <a:pt x="1217" y="1845476"/>
                </a:cubicBezTo>
                <a:cubicBezTo>
                  <a:pt x="-4658" y="1838623"/>
                  <a:pt x="11986" y="1826874"/>
                  <a:pt x="24715" y="1810229"/>
                </a:cubicBezTo>
                <a:cubicBezTo>
                  <a:pt x="37443" y="1793584"/>
                  <a:pt x="52129" y="1769107"/>
                  <a:pt x="77585" y="1745609"/>
                </a:cubicBezTo>
                <a:cubicBezTo>
                  <a:pt x="103042" y="1722111"/>
                  <a:pt x="150038" y="1696655"/>
                  <a:pt x="177452" y="1669241"/>
                </a:cubicBezTo>
                <a:cubicBezTo>
                  <a:pt x="204866" y="1641826"/>
                  <a:pt x="224448" y="1614412"/>
                  <a:pt x="242072" y="1581123"/>
                </a:cubicBezTo>
                <a:cubicBezTo>
                  <a:pt x="259695" y="1547834"/>
                  <a:pt x="272424" y="1501817"/>
                  <a:pt x="283193" y="1469507"/>
                </a:cubicBezTo>
                <a:cubicBezTo>
                  <a:pt x="293963" y="1437198"/>
                  <a:pt x="309629" y="1409783"/>
                  <a:pt x="306691" y="1387264"/>
                </a:cubicBezTo>
                <a:cubicBezTo>
                  <a:pt x="303754" y="1364745"/>
                  <a:pt x="296900" y="1376494"/>
                  <a:pt x="265570" y="1334393"/>
                </a:cubicBezTo>
                <a:cubicBezTo>
                  <a:pt x="234239" y="1292293"/>
                  <a:pt x="152975" y="1188509"/>
                  <a:pt x="118707" y="1134660"/>
                </a:cubicBezTo>
                <a:cubicBezTo>
                  <a:pt x="84439" y="1080810"/>
                  <a:pt x="79544" y="1083747"/>
                  <a:pt x="71711" y="1011295"/>
                </a:cubicBezTo>
                <a:cubicBezTo>
                  <a:pt x="63878" y="938843"/>
                  <a:pt x="59962" y="793938"/>
                  <a:pt x="71711" y="699946"/>
                </a:cubicBezTo>
                <a:cubicBezTo>
                  <a:pt x="83460" y="605954"/>
                  <a:pt x="95209" y="529585"/>
                  <a:pt x="142205" y="447342"/>
                </a:cubicBezTo>
                <a:cubicBezTo>
                  <a:pt x="189201" y="365099"/>
                  <a:pt x="269486" y="269148"/>
                  <a:pt x="353687" y="206487"/>
                </a:cubicBezTo>
                <a:cubicBezTo>
                  <a:pt x="437889" y="143825"/>
                  <a:pt x="549505" y="101724"/>
                  <a:pt x="647413" y="71373"/>
                </a:cubicBezTo>
                <a:cubicBezTo>
                  <a:pt x="745322" y="41022"/>
                  <a:pt x="837356" y="36126"/>
                  <a:pt x="941139" y="24377"/>
                </a:cubicBezTo>
                <a:cubicBezTo>
                  <a:pt x="1018976" y="15565"/>
                  <a:pt x="1111132" y="4000"/>
                  <a:pt x="1192825" y="833"/>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750870" y="1874233"/>
            <a:ext cx="2210048" cy="1854405"/>
          </a:xfrm>
          <a:custGeom>
            <a:avLst/>
            <a:gdLst>
              <a:gd name="connsiteX0" fmla="*/ 1192825 w 2210048"/>
              <a:gd name="connsiteY0" fmla="*/ 833 h 1854405"/>
              <a:gd name="connsiteX1" fmla="*/ 1270111 w 2210048"/>
              <a:gd name="connsiteY1" fmla="*/ 879 h 1854405"/>
              <a:gd name="connsiteX2" fmla="*/ 1516841 w 2210048"/>
              <a:gd name="connsiteY2" fmla="*/ 53749 h 1854405"/>
              <a:gd name="connsiteX3" fmla="*/ 1769445 w 2210048"/>
              <a:gd name="connsiteY3" fmla="*/ 130118 h 1854405"/>
              <a:gd name="connsiteX4" fmla="*/ 1986802 w 2210048"/>
              <a:gd name="connsiteY4" fmla="*/ 276981 h 1854405"/>
              <a:gd name="connsiteX5" fmla="*/ 2104292 w 2210048"/>
              <a:gd name="connsiteY5" fmla="*/ 400346 h 1854405"/>
              <a:gd name="connsiteX6" fmla="*/ 2204159 w 2210048"/>
              <a:gd name="connsiteY6" fmla="*/ 594205 h 1854405"/>
              <a:gd name="connsiteX7" fmla="*/ 2174786 w 2210048"/>
              <a:gd name="connsiteY7" fmla="*/ 934926 h 1854405"/>
              <a:gd name="connsiteX8" fmla="*/ 1980927 w 2210048"/>
              <a:gd name="connsiteY8" fmla="*/ 1187530 h 1854405"/>
              <a:gd name="connsiteX9" fmla="*/ 1816441 w 2210048"/>
              <a:gd name="connsiteY9" fmla="*/ 1299146 h 1854405"/>
              <a:gd name="connsiteX10" fmla="*/ 1604959 w 2210048"/>
              <a:gd name="connsiteY10" fmla="*/ 1375515 h 1854405"/>
              <a:gd name="connsiteX11" fmla="*/ 1405225 w 2210048"/>
              <a:gd name="connsiteY11" fmla="*/ 1416636 h 1854405"/>
              <a:gd name="connsiteX12" fmla="*/ 1181994 w 2210048"/>
              <a:gd name="connsiteY12" fmla="*/ 1428385 h 1854405"/>
              <a:gd name="connsiteX13" fmla="*/ 947013 w 2210048"/>
              <a:gd name="connsiteY13" fmla="*/ 1428385 h 1854405"/>
              <a:gd name="connsiteX14" fmla="*/ 717907 w 2210048"/>
              <a:gd name="connsiteY14" fmla="*/ 1428385 h 1854405"/>
              <a:gd name="connsiteX15" fmla="*/ 676786 w 2210048"/>
              <a:gd name="connsiteY15" fmla="*/ 1428385 h 1854405"/>
              <a:gd name="connsiteX16" fmla="*/ 623915 w 2210048"/>
              <a:gd name="connsiteY16" fmla="*/ 1504754 h 1854405"/>
              <a:gd name="connsiteX17" fmla="*/ 518174 w 2210048"/>
              <a:gd name="connsiteY17" fmla="*/ 1598746 h 1854405"/>
              <a:gd name="connsiteX18" fmla="*/ 430056 w 2210048"/>
              <a:gd name="connsiteY18" fmla="*/ 1680990 h 1854405"/>
              <a:gd name="connsiteX19" fmla="*/ 336064 w 2210048"/>
              <a:gd name="connsiteY19" fmla="*/ 1745609 h 1854405"/>
              <a:gd name="connsiteX20" fmla="*/ 195076 w 2210048"/>
              <a:gd name="connsiteY20" fmla="*/ 1804354 h 1854405"/>
              <a:gd name="connsiteX21" fmla="*/ 59962 w 2210048"/>
              <a:gd name="connsiteY21" fmla="*/ 1851350 h 1854405"/>
              <a:gd name="connsiteX22" fmla="*/ 1217 w 2210048"/>
              <a:gd name="connsiteY22" fmla="*/ 1845476 h 1854405"/>
              <a:gd name="connsiteX23" fmla="*/ 24715 w 2210048"/>
              <a:gd name="connsiteY23" fmla="*/ 1810229 h 1854405"/>
              <a:gd name="connsiteX24" fmla="*/ 77585 w 2210048"/>
              <a:gd name="connsiteY24" fmla="*/ 1745609 h 1854405"/>
              <a:gd name="connsiteX25" fmla="*/ 177452 w 2210048"/>
              <a:gd name="connsiteY25" fmla="*/ 1669241 h 1854405"/>
              <a:gd name="connsiteX26" fmla="*/ 242072 w 2210048"/>
              <a:gd name="connsiteY26" fmla="*/ 1581123 h 1854405"/>
              <a:gd name="connsiteX27" fmla="*/ 283193 w 2210048"/>
              <a:gd name="connsiteY27" fmla="*/ 1469507 h 1854405"/>
              <a:gd name="connsiteX28" fmla="*/ 306691 w 2210048"/>
              <a:gd name="connsiteY28" fmla="*/ 1387264 h 1854405"/>
              <a:gd name="connsiteX29" fmla="*/ 265570 w 2210048"/>
              <a:gd name="connsiteY29" fmla="*/ 1334393 h 1854405"/>
              <a:gd name="connsiteX30" fmla="*/ 118707 w 2210048"/>
              <a:gd name="connsiteY30" fmla="*/ 1134660 h 1854405"/>
              <a:gd name="connsiteX31" fmla="*/ 71711 w 2210048"/>
              <a:gd name="connsiteY31" fmla="*/ 1011295 h 1854405"/>
              <a:gd name="connsiteX32" fmla="*/ 71711 w 2210048"/>
              <a:gd name="connsiteY32" fmla="*/ 699946 h 1854405"/>
              <a:gd name="connsiteX33" fmla="*/ 142205 w 2210048"/>
              <a:gd name="connsiteY33" fmla="*/ 447342 h 1854405"/>
              <a:gd name="connsiteX34" fmla="*/ 353687 w 2210048"/>
              <a:gd name="connsiteY34" fmla="*/ 206487 h 1854405"/>
              <a:gd name="connsiteX35" fmla="*/ 647413 w 2210048"/>
              <a:gd name="connsiteY35" fmla="*/ 71373 h 1854405"/>
              <a:gd name="connsiteX36" fmla="*/ 941139 w 2210048"/>
              <a:gd name="connsiteY36" fmla="*/ 24377 h 1854405"/>
              <a:gd name="connsiteX37" fmla="*/ 1192825 w 2210048"/>
              <a:gd name="connsiteY37" fmla="*/ 833 h 185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10048" h="1854405">
                <a:moveTo>
                  <a:pt x="1192825" y="833"/>
                </a:moveTo>
                <a:cubicBezTo>
                  <a:pt x="1220056" y="-223"/>
                  <a:pt x="1246124" y="-345"/>
                  <a:pt x="1270111" y="879"/>
                </a:cubicBezTo>
                <a:cubicBezTo>
                  <a:pt x="1366062" y="5774"/>
                  <a:pt x="1433619" y="32210"/>
                  <a:pt x="1516841" y="53749"/>
                </a:cubicBezTo>
                <a:cubicBezTo>
                  <a:pt x="1600063" y="75289"/>
                  <a:pt x="1691118" y="92913"/>
                  <a:pt x="1769445" y="130118"/>
                </a:cubicBezTo>
                <a:cubicBezTo>
                  <a:pt x="1847772" y="167323"/>
                  <a:pt x="1930994" y="231943"/>
                  <a:pt x="1986802" y="276981"/>
                </a:cubicBezTo>
                <a:cubicBezTo>
                  <a:pt x="2042610" y="322019"/>
                  <a:pt x="2068066" y="347475"/>
                  <a:pt x="2104292" y="400346"/>
                </a:cubicBezTo>
                <a:cubicBezTo>
                  <a:pt x="2140518" y="453216"/>
                  <a:pt x="2192410" y="505108"/>
                  <a:pt x="2204159" y="594205"/>
                </a:cubicBezTo>
                <a:cubicBezTo>
                  <a:pt x="2215908" y="683301"/>
                  <a:pt x="2211991" y="836039"/>
                  <a:pt x="2174786" y="934926"/>
                </a:cubicBezTo>
                <a:cubicBezTo>
                  <a:pt x="2137581" y="1033814"/>
                  <a:pt x="2040651" y="1126827"/>
                  <a:pt x="1980927" y="1187530"/>
                </a:cubicBezTo>
                <a:cubicBezTo>
                  <a:pt x="1921204" y="1248234"/>
                  <a:pt x="1879103" y="1267815"/>
                  <a:pt x="1816441" y="1299146"/>
                </a:cubicBezTo>
                <a:cubicBezTo>
                  <a:pt x="1753780" y="1330477"/>
                  <a:pt x="1673495" y="1355933"/>
                  <a:pt x="1604959" y="1375515"/>
                </a:cubicBezTo>
                <a:cubicBezTo>
                  <a:pt x="1536423" y="1395097"/>
                  <a:pt x="1475719" y="1407824"/>
                  <a:pt x="1405225" y="1416636"/>
                </a:cubicBezTo>
                <a:cubicBezTo>
                  <a:pt x="1334731" y="1425449"/>
                  <a:pt x="1258362" y="1426427"/>
                  <a:pt x="1181994" y="1428385"/>
                </a:cubicBezTo>
                <a:cubicBezTo>
                  <a:pt x="1105625" y="1430344"/>
                  <a:pt x="947013" y="1428385"/>
                  <a:pt x="947013" y="1428385"/>
                </a:cubicBezTo>
                <a:lnTo>
                  <a:pt x="717907" y="1428385"/>
                </a:lnTo>
                <a:cubicBezTo>
                  <a:pt x="672869" y="1428385"/>
                  <a:pt x="692451" y="1415657"/>
                  <a:pt x="676786" y="1428385"/>
                </a:cubicBezTo>
                <a:cubicBezTo>
                  <a:pt x="661120" y="1441114"/>
                  <a:pt x="650350" y="1476361"/>
                  <a:pt x="623915" y="1504754"/>
                </a:cubicBezTo>
                <a:cubicBezTo>
                  <a:pt x="597480" y="1533147"/>
                  <a:pt x="550484" y="1569374"/>
                  <a:pt x="518174" y="1598746"/>
                </a:cubicBezTo>
                <a:cubicBezTo>
                  <a:pt x="485864" y="1628119"/>
                  <a:pt x="460408" y="1656513"/>
                  <a:pt x="430056" y="1680990"/>
                </a:cubicBezTo>
                <a:cubicBezTo>
                  <a:pt x="399705" y="1705467"/>
                  <a:pt x="375227" y="1725049"/>
                  <a:pt x="336064" y="1745609"/>
                </a:cubicBezTo>
                <a:cubicBezTo>
                  <a:pt x="296901" y="1766170"/>
                  <a:pt x="241092" y="1786731"/>
                  <a:pt x="195076" y="1804354"/>
                </a:cubicBezTo>
                <a:cubicBezTo>
                  <a:pt x="149059" y="1821978"/>
                  <a:pt x="92271" y="1844497"/>
                  <a:pt x="59962" y="1851350"/>
                </a:cubicBezTo>
                <a:cubicBezTo>
                  <a:pt x="27652" y="1858204"/>
                  <a:pt x="7091" y="1852330"/>
                  <a:pt x="1217" y="1845476"/>
                </a:cubicBezTo>
                <a:cubicBezTo>
                  <a:pt x="-4658" y="1838623"/>
                  <a:pt x="11986" y="1826874"/>
                  <a:pt x="24715" y="1810229"/>
                </a:cubicBezTo>
                <a:cubicBezTo>
                  <a:pt x="37443" y="1793584"/>
                  <a:pt x="52129" y="1769107"/>
                  <a:pt x="77585" y="1745609"/>
                </a:cubicBezTo>
                <a:cubicBezTo>
                  <a:pt x="103042" y="1722111"/>
                  <a:pt x="150038" y="1696655"/>
                  <a:pt x="177452" y="1669241"/>
                </a:cubicBezTo>
                <a:cubicBezTo>
                  <a:pt x="204866" y="1641826"/>
                  <a:pt x="224448" y="1614412"/>
                  <a:pt x="242072" y="1581123"/>
                </a:cubicBezTo>
                <a:cubicBezTo>
                  <a:pt x="259695" y="1547834"/>
                  <a:pt x="272424" y="1501817"/>
                  <a:pt x="283193" y="1469507"/>
                </a:cubicBezTo>
                <a:cubicBezTo>
                  <a:pt x="293963" y="1437198"/>
                  <a:pt x="309629" y="1409783"/>
                  <a:pt x="306691" y="1387264"/>
                </a:cubicBezTo>
                <a:cubicBezTo>
                  <a:pt x="303754" y="1364745"/>
                  <a:pt x="296901" y="1376494"/>
                  <a:pt x="265570" y="1334393"/>
                </a:cubicBezTo>
                <a:cubicBezTo>
                  <a:pt x="234239" y="1292293"/>
                  <a:pt x="152975" y="1188509"/>
                  <a:pt x="118707" y="1134660"/>
                </a:cubicBezTo>
                <a:cubicBezTo>
                  <a:pt x="84439" y="1080810"/>
                  <a:pt x="79544" y="1083747"/>
                  <a:pt x="71711" y="1011295"/>
                </a:cubicBezTo>
                <a:cubicBezTo>
                  <a:pt x="63878" y="938843"/>
                  <a:pt x="59962" y="793938"/>
                  <a:pt x="71711" y="699946"/>
                </a:cubicBezTo>
                <a:cubicBezTo>
                  <a:pt x="83460" y="605954"/>
                  <a:pt x="95209" y="529585"/>
                  <a:pt x="142205" y="447342"/>
                </a:cubicBezTo>
                <a:cubicBezTo>
                  <a:pt x="189201" y="365099"/>
                  <a:pt x="269486" y="269148"/>
                  <a:pt x="353687" y="206487"/>
                </a:cubicBezTo>
                <a:cubicBezTo>
                  <a:pt x="437889" y="143825"/>
                  <a:pt x="549505" y="101724"/>
                  <a:pt x="647413" y="71373"/>
                </a:cubicBezTo>
                <a:cubicBezTo>
                  <a:pt x="745322" y="41022"/>
                  <a:pt x="837356" y="36126"/>
                  <a:pt x="941139" y="24377"/>
                </a:cubicBezTo>
                <a:cubicBezTo>
                  <a:pt x="1018976" y="15565"/>
                  <a:pt x="1111133" y="4000"/>
                  <a:pt x="1192825" y="833"/>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350907" y="1874233"/>
            <a:ext cx="2210048" cy="1854405"/>
          </a:xfrm>
          <a:custGeom>
            <a:avLst/>
            <a:gdLst>
              <a:gd name="connsiteX0" fmla="*/ 1192825 w 2210048"/>
              <a:gd name="connsiteY0" fmla="*/ 833 h 1854405"/>
              <a:gd name="connsiteX1" fmla="*/ 1270111 w 2210048"/>
              <a:gd name="connsiteY1" fmla="*/ 879 h 1854405"/>
              <a:gd name="connsiteX2" fmla="*/ 1516841 w 2210048"/>
              <a:gd name="connsiteY2" fmla="*/ 53749 h 1854405"/>
              <a:gd name="connsiteX3" fmla="*/ 1769445 w 2210048"/>
              <a:gd name="connsiteY3" fmla="*/ 130118 h 1854405"/>
              <a:gd name="connsiteX4" fmla="*/ 1986802 w 2210048"/>
              <a:gd name="connsiteY4" fmla="*/ 276981 h 1854405"/>
              <a:gd name="connsiteX5" fmla="*/ 2104292 w 2210048"/>
              <a:gd name="connsiteY5" fmla="*/ 400346 h 1854405"/>
              <a:gd name="connsiteX6" fmla="*/ 2204159 w 2210048"/>
              <a:gd name="connsiteY6" fmla="*/ 594205 h 1854405"/>
              <a:gd name="connsiteX7" fmla="*/ 2174786 w 2210048"/>
              <a:gd name="connsiteY7" fmla="*/ 934926 h 1854405"/>
              <a:gd name="connsiteX8" fmla="*/ 1980927 w 2210048"/>
              <a:gd name="connsiteY8" fmla="*/ 1187530 h 1854405"/>
              <a:gd name="connsiteX9" fmla="*/ 1816441 w 2210048"/>
              <a:gd name="connsiteY9" fmla="*/ 1299146 h 1854405"/>
              <a:gd name="connsiteX10" fmla="*/ 1604959 w 2210048"/>
              <a:gd name="connsiteY10" fmla="*/ 1375515 h 1854405"/>
              <a:gd name="connsiteX11" fmla="*/ 1405225 w 2210048"/>
              <a:gd name="connsiteY11" fmla="*/ 1416636 h 1854405"/>
              <a:gd name="connsiteX12" fmla="*/ 1181994 w 2210048"/>
              <a:gd name="connsiteY12" fmla="*/ 1428385 h 1854405"/>
              <a:gd name="connsiteX13" fmla="*/ 947013 w 2210048"/>
              <a:gd name="connsiteY13" fmla="*/ 1428385 h 1854405"/>
              <a:gd name="connsiteX14" fmla="*/ 717907 w 2210048"/>
              <a:gd name="connsiteY14" fmla="*/ 1428385 h 1854405"/>
              <a:gd name="connsiteX15" fmla="*/ 676786 w 2210048"/>
              <a:gd name="connsiteY15" fmla="*/ 1428385 h 1854405"/>
              <a:gd name="connsiteX16" fmla="*/ 623915 w 2210048"/>
              <a:gd name="connsiteY16" fmla="*/ 1504754 h 1854405"/>
              <a:gd name="connsiteX17" fmla="*/ 518174 w 2210048"/>
              <a:gd name="connsiteY17" fmla="*/ 1598746 h 1854405"/>
              <a:gd name="connsiteX18" fmla="*/ 430056 w 2210048"/>
              <a:gd name="connsiteY18" fmla="*/ 1680990 h 1854405"/>
              <a:gd name="connsiteX19" fmla="*/ 336064 w 2210048"/>
              <a:gd name="connsiteY19" fmla="*/ 1745609 h 1854405"/>
              <a:gd name="connsiteX20" fmla="*/ 195076 w 2210048"/>
              <a:gd name="connsiteY20" fmla="*/ 1804354 h 1854405"/>
              <a:gd name="connsiteX21" fmla="*/ 59962 w 2210048"/>
              <a:gd name="connsiteY21" fmla="*/ 1851350 h 1854405"/>
              <a:gd name="connsiteX22" fmla="*/ 1217 w 2210048"/>
              <a:gd name="connsiteY22" fmla="*/ 1845476 h 1854405"/>
              <a:gd name="connsiteX23" fmla="*/ 24715 w 2210048"/>
              <a:gd name="connsiteY23" fmla="*/ 1810229 h 1854405"/>
              <a:gd name="connsiteX24" fmla="*/ 77586 w 2210048"/>
              <a:gd name="connsiteY24" fmla="*/ 1745609 h 1854405"/>
              <a:gd name="connsiteX25" fmla="*/ 177452 w 2210048"/>
              <a:gd name="connsiteY25" fmla="*/ 1669241 h 1854405"/>
              <a:gd name="connsiteX26" fmla="*/ 242072 w 2210048"/>
              <a:gd name="connsiteY26" fmla="*/ 1581123 h 1854405"/>
              <a:gd name="connsiteX27" fmla="*/ 283193 w 2210048"/>
              <a:gd name="connsiteY27" fmla="*/ 1469507 h 1854405"/>
              <a:gd name="connsiteX28" fmla="*/ 306691 w 2210048"/>
              <a:gd name="connsiteY28" fmla="*/ 1387264 h 1854405"/>
              <a:gd name="connsiteX29" fmla="*/ 265570 w 2210048"/>
              <a:gd name="connsiteY29" fmla="*/ 1334393 h 1854405"/>
              <a:gd name="connsiteX30" fmla="*/ 118707 w 2210048"/>
              <a:gd name="connsiteY30" fmla="*/ 1134660 h 1854405"/>
              <a:gd name="connsiteX31" fmla="*/ 71711 w 2210048"/>
              <a:gd name="connsiteY31" fmla="*/ 1011295 h 1854405"/>
              <a:gd name="connsiteX32" fmla="*/ 71711 w 2210048"/>
              <a:gd name="connsiteY32" fmla="*/ 699946 h 1854405"/>
              <a:gd name="connsiteX33" fmla="*/ 142205 w 2210048"/>
              <a:gd name="connsiteY33" fmla="*/ 447342 h 1854405"/>
              <a:gd name="connsiteX34" fmla="*/ 353688 w 2210048"/>
              <a:gd name="connsiteY34" fmla="*/ 206487 h 1854405"/>
              <a:gd name="connsiteX35" fmla="*/ 647413 w 2210048"/>
              <a:gd name="connsiteY35" fmla="*/ 71373 h 1854405"/>
              <a:gd name="connsiteX36" fmla="*/ 941139 w 2210048"/>
              <a:gd name="connsiteY36" fmla="*/ 24377 h 1854405"/>
              <a:gd name="connsiteX37" fmla="*/ 1192825 w 2210048"/>
              <a:gd name="connsiteY37" fmla="*/ 833 h 185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10048" h="1854405">
                <a:moveTo>
                  <a:pt x="1192825" y="833"/>
                </a:moveTo>
                <a:cubicBezTo>
                  <a:pt x="1220056" y="-223"/>
                  <a:pt x="1246124" y="-345"/>
                  <a:pt x="1270111" y="879"/>
                </a:cubicBezTo>
                <a:cubicBezTo>
                  <a:pt x="1366062" y="5774"/>
                  <a:pt x="1433619" y="32210"/>
                  <a:pt x="1516841" y="53749"/>
                </a:cubicBezTo>
                <a:cubicBezTo>
                  <a:pt x="1600063" y="75289"/>
                  <a:pt x="1691118" y="92913"/>
                  <a:pt x="1769445" y="130118"/>
                </a:cubicBezTo>
                <a:cubicBezTo>
                  <a:pt x="1847772" y="167323"/>
                  <a:pt x="1930994" y="231943"/>
                  <a:pt x="1986802" y="276981"/>
                </a:cubicBezTo>
                <a:cubicBezTo>
                  <a:pt x="2042610" y="322019"/>
                  <a:pt x="2068066" y="347475"/>
                  <a:pt x="2104292" y="400346"/>
                </a:cubicBezTo>
                <a:cubicBezTo>
                  <a:pt x="2140518" y="453216"/>
                  <a:pt x="2192410" y="505108"/>
                  <a:pt x="2204159" y="594205"/>
                </a:cubicBezTo>
                <a:cubicBezTo>
                  <a:pt x="2215908" y="683301"/>
                  <a:pt x="2211991" y="836039"/>
                  <a:pt x="2174786" y="934926"/>
                </a:cubicBezTo>
                <a:cubicBezTo>
                  <a:pt x="2137581" y="1033814"/>
                  <a:pt x="2040651" y="1126827"/>
                  <a:pt x="1980927" y="1187530"/>
                </a:cubicBezTo>
                <a:cubicBezTo>
                  <a:pt x="1921204" y="1248234"/>
                  <a:pt x="1879103" y="1267815"/>
                  <a:pt x="1816441" y="1299146"/>
                </a:cubicBezTo>
                <a:cubicBezTo>
                  <a:pt x="1753780" y="1330477"/>
                  <a:pt x="1673495" y="1355933"/>
                  <a:pt x="1604959" y="1375515"/>
                </a:cubicBezTo>
                <a:cubicBezTo>
                  <a:pt x="1536423" y="1395097"/>
                  <a:pt x="1475719" y="1407824"/>
                  <a:pt x="1405225" y="1416636"/>
                </a:cubicBezTo>
                <a:cubicBezTo>
                  <a:pt x="1334731" y="1425449"/>
                  <a:pt x="1258362" y="1426427"/>
                  <a:pt x="1181994" y="1428385"/>
                </a:cubicBezTo>
                <a:cubicBezTo>
                  <a:pt x="1105625" y="1430344"/>
                  <a:pt x="947013" y="1428385"/>
                  <a:pt x="947013" y="1428385"/>
                </a:cubicBezTo>
                <a:lnTo>
                  <a:pt x="717907" y="1428385"/>
                </a:lnTo>
                <a:cubicBezTo>
                  <a:pt x="672869" y="1428385"/>
                  <a:pt x="692451" y="1415657"/>
                  <a:pt x="676786" y="1428385"/>
                </a:cubicBezTo>
                <a:cubicBezTo>
                  <a:pt x="661120" y="1441114"/>
                  <a:pt x="650350" y="1476361"/>
                  <a:pt x="623915" y="1504754"/>
                </a:cubicBezTo>
                <a:cubicBezTo>
                  <a:pt x="597480" y="1533147"/>
                  <a:pt x="550484" y="1569374"/>
                  <a:pt x="518174" y="1598746"/>
                </a:cubicBezTo>
                <a:cubicBezTo>
                  <a:pt x="485864" y="1628119"/>
                  <a:pt x="460408" y="1656513"/>
                  <a:pt x="430056" y="1680990"/>
                </a:cubicBezTo>
                <a:cubicBezTo>
                  <a:pt x="399705" y="1705467"/>
                  <a:pt x="375227" y="1725049"/>
                  <a:pt x="336064" y="1745609"/>
                </a:cubicBezTo>
                <a:cubicBezTo>
                  <a:pt x="296901" y="1766170"/>
                  <a:pt x="241092" y="1786731"/>
                  <a:pt x="195076" y="1804354"/>
                </a:cubicBezTo>
                <a:cubicBezTo>
                  <a:pt x="149059" y="1821978"/>
                  <a:pt x="92271" y="1844497"/>
                  <a:pt x="59962" y="1851350"/>
                </a:cubicBezTo>
                <a:cubicBezTo>
                  <a:pt x="27652" y="1858204"/>
                  <a:pt x="7091" y="1852330"/>
                  <a:pt x="1217" y="1845476"/>
                </a:cubicBezTo>
                <a:cubicBezTo>
                  <a:pt x="-4658" y="1838623"/>
                  <a:pt x="11986" y="1826874"/>
                  <a:pt x="24715" y="1810229"/>
                </a:cubicBezTo>
                <a:cubicBezTo>
                  <a:pt x="37443" y="1793584"/>
                  <a:pt x="52129" y="1769107"/>
                  <a:pt x="77586" y="1745609"/>
                </a:cubicBezTo>
                <a:cubicBezTo>
                  <a:pt x="103042" y="1722111"/>
                  <a:pt x="150038" y="1696655"/>
                  <a:pt x="177452" y="1669241"/>
                </a:cubicBezTo>
                <a:cubicBezTo>
                  <a:pt x="204867" y="1641826"/>
                  <a:pt x="224448" y="1614412"/>
                  <a:pt x="242072" y="1581123"/>
                </a:cubicBezTo>
                <a:cubicBezTo>
                  <a:pt x="259695" y="1547834"/>
                  <a:pt x="272424" y="1501817"/>
                  <a:pt x="283193" y="1469507"/>
                </a:cubicBezTo>
                <a:cubicBezTo>
                  <a:pt x="293963" y="1437198"/>
                  <a:pt x="309629" y="1409783"/>
                  <a:pt x="306691" y="1387264"/>
                </a:cubicBezTo>
                <a:cubicBezTo>
                  <a:pt x="303755" y="1364745"/>
                  <a:pt x="296901" y="1376494"/>
                  <a:pt x="265570" y="1334393"/>
                </a:cubicBezTo>
                <a:cubicBezTo>
                  <a:pt x="234239" y="1292293"/>
                  <a:pt x="152975" y="1188509"/>
                  <a:pt x="118707" y="1134660"/>
                </a:cubicBezTo>
                <a:cubicBezTo>
                  <a:pt x="84439" y="1080810"/>
                  <a:pt x="79544" y="1083747"/>
                  <a:pt x="71711" y="1011295"/>
                </a:cubicBezTo>
                <a:cubicBezTo>
                  <a:pt x="63878" y="938843"/>
                  <a:pt x="59962" y="793938"/>
                  <a:pt x="71711" y="699946"/>
                </a:cubicBezTo>
                <a:cubicBezTo>
                  <a:pt x="83460" y="605954"/>
                  <a:pt x="95209" y="529585"/>
                  <a:pt x="142205" y="447342"/>
                </a:cubicBezTo>
                <a:cubicBezTo>
                  <a:pt x="189201" y="365099"/>
                  <a:pt x="269486" y="269148"/>
                  <a:pt x="353688" y="206487"/>
                </a:cubicBezTo>
                <a:cubicBezTo>
                  <a:pt x="437889" y="143825"/>
                  <a:pt x="549505" y="101724"/>
                  <a:pt x="647413" y="71373"/>
                </a:cubicBezTo>
                <a:cubicBezTo>
                  <a:pt x="745322" y="41022"/>
                  <a:pt x="837356" y="36126"/>
                  <a:pt x="941139" y="24377"/>
                </a:cubicBezTo>
                <a:cubicBezTo>
                  <a:pt x="1018976" y="15565"/>
                  <a:pt x="1111133" y="4000"/>
                  <a:pt x="1192825" y="833"/>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50943" y="1874233"/>
            <a:ext cx="2210048" cy="1854405"/>
          </a:xfrm>
          <a:custGeom>
            <a:avLst/>
            <a:gdLst>
              <a:gd name="connsiteX0" fmla="*/ 1192825 w 2210048"/>
              <a:gd name="connsiteY0" fmla="*/ 833 h 1854405"/>
              <a:gd name="connsiteX1" fmla="*/ 1270111 w 2210048"/>
              <a:gd name="connsiteY1" fmla="*/ 879 h 1854405"/>
              <a:gd name="connsiteX2" fmla="*/ 1516841 w 2210048"/>
              <a:gd name="connsiteY2" fmla="*/ 53749 h 1854405"/>
              <a:gd name="connsiteX3" fmla="*/ 1769445 w 2210048"/>
              <a:gd name="connsiteY3" fmla="*/ 130118 h 1854405"/>
              <a:gd name="connsiteX4" fmla="*/ 1986802 w 2210048"/>
              <a:gd name="connsiteY4" fmla="*/ 276981 h 1854405"/>
              <a:gd name="connsiteX5" fmla="*/ 2104292 w 2210048"/>
              <a:gd name="connsiteY5" fmla="*/ 400346 h 1854405"/>
              <a:gd name="connsiteX6" fmla="*/ 2204159 w 2210048"/>
              <a:gd name="connsiteY6" fmla="*/ 594205 h 1854405"/>
              <a:gd name="connsiteX7" fmla="*/ 2174786 w 2210048"/>
              <a:gd name="connsiteY7" fmla="*/ 934926 h 1854405"/>
              <a:gd name="connsiteX8" fmla="*/ 1980927 w 2210048"/>
              <a:gd name="connsiteY8" fmla="*/ 1187530 h 1854405"/>
              <a:gd name="connsiteX9" fmla="*/ 1816441 w 2210048"/>
              <a:gd name="connsiteY9" fmla="*/ 1299146 h 1854405"/>
              <a:gd name="connsiteX10" fmla="*/ 1604959 w 2210048"/>
              <a:gd name="connsiteY10" fmla="*/ 1375515 h 1854405"/>
              <a:gd name="connsiteX11" fmla="*/ 1405225 w 2210048"/>
              <a:gd name="connsiteY11" fmla="*/ 1416636 h 1854405"/>
              <a:gd name="connsiteX12" fmla="*/ 1181993 w 2210048"/>
              <a:gd name="connsiteY12" fmla="*/ 1428385 h 1854405"/>
              <a:gd name="connsiteX13" fmla="*/ 947013 w 2210048"/>
              <a:gd name="connsiteY13" fmla="*/ 1428385 h 1854405"/>
              <a:gd name="connsiteX14" fmla="*/ 717907 w 2210048"/>
              <a:gd name="connsiteY14" fmla="*/ 1428385 h 1854405"/>
              <a:gd name="connsiteX15" fmla="*/ 676785 w 2210048"/>
              <a:gd name="connsiteY15" fmla="*/ 1428385 h 1854405"/>
              <a:gd name="connsiteX16" fmla="*/ 623915 w 2210048"/>
              <a:gd name="connsiteY16" fmla="*/ 1504754 h 1854405"/>
              <a:gd name="connsiteX17" fmla="*/ 518174 w 2210048"/>
              <a:gd name="connsiteY17" fmla="*/ 1598746 h 1854405"/>
              <a:gd name="connsiteX18" fmla="*/ 430056 w 2210048"/>
              <a:gd name="connsiteY18" fmla="*/ 1680990 h 1854405"/>
              <a:gd name="connsiteX19" fmla="*/ 336064 w 2210048"/>
              <a:gd name="connsiteY19" fmla="*/ 1745609 h 1854405"/>
              <a:gd name="connsiteX20" fmla="*/ 195076 w 2210048"/>
              <a:gd name="connsiteY20" fmla="*/ 1804354 h 1854405"/>
              <a:gd name="connsiteX21" fmla="*/ 59962 w 2210048"/>
              <a:gd name="connsiteY21" fmla="*/ 1851350 h 1854405"/>
              <a:gd name="connsiteX22" fmla="*/ 1217 w 2210048"/>
              <a:gd name="connsiteY22" fmla="*/ 1845476 h 1854405"/>
              <a:gd name="connsiteX23" fmla="*/ 24715 w 2210048"/>
              <a:gd name="connsiteY23" fmla="*/ 1810229 h 1854405"/>
              <a:gd name="connsiteX24" fmla="*/ 77585 w 2210048"/>
              <a:gd name="connsiteY24" fmla="*/ 1745609 h 1854405"/>
              <a:gd name="connsiteX25" fmla="*/ 177452 w 2210048"/>
              <a:gd name="connsiteY25" fmla="*/ 1669241 h 1854405"/>
              <a:gd name="connsiteX26" fmla="*/ 242072 w 2210048"/>
              <a:gd name="connsiteY26" fmla="*/ 1581123 h 1854405"/>
              <a:gd name="connsiteX27" fmla="*/ 283193 w 2210048"/>
              <a:gd name="connsiteY27" fmla="*/ 1469507 h 1854405"/>
              <a:gd name="connsiteX28" fmla="*/ 306691 w 2210048"/>
              <a:gd name="connsiteY28" fmla="*/ 1387264 h 1854405"/>
              <a:gd name="connsiteX29" fmla="*/ 265570 w 2210048"/>
              <a:gd name="connsiteY29" fmla="*/ 1334393 h 1854405"/>
              <a:gd name="connsiteX30" fmla="*/ 118707 w 2210048"/>
              <a:gd name="connsiteY30" fmla="*/ 1134660 h 1854405"/>
              <a:gd name="connsiteX31" fmla="*/ 71711 w 2210048"/>
              <a:gd name="connsiteY31" fmla="*/ 1011295 h 1854405"/>
              <a:gd name="connsiteX32" fmla="*/ 71711 w 2210048"/>
              <a:gd name="connsiteY32" fmla="*/ 699946 h 1854405"/>
              <a:gd name="connsiteX33" fmla="*/ 142205 w 2210048"/>
              <a:gd name="connsiteY33" fmla="*/ 447342 h 1854405"/>
              <a:gd name="connsiteX34" fmla="*/ 353687 w 2210048"/>
              <a:gd name="connsiteY34" fmla="*/ 206487 h 1854405"/>
              <a:gd name="connsiteX35" fmla="*/ 647413 w 2210048"/>
              <a:gd name="connsiteY35" fmla="*/ 71373 h 1854405"/>
              <a:gd name="connsiteX36" fmla="*/ 941139 w 2210048"/>
              <a:gd name="connsiteY36" fmla="*/ 24377 h 1854405"/>
              <a:gd name="connsiteX37" fmla="*/ 1192825 w 2210048"/>
              <a:gd name="connsiteY37" fmla="*/ 833 h 185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10048" h="1854405">
                <a:moveTo>
                  <a:pt x="1192825" y="833"/>
                </a:moveTo>
                <a:cubicBezTo>
                  <a:pt x="1220055" y="-223"/>
                  <a:pt x="1246124" y="-345"/>
                  <a:pt x="1270111" y="879"/>
                </a:cubicBezTo>
                <a:cubicBezTo>
                  <a:pt x="1366062" y="5774"/>
                  <a:pt x="1433619" y="32210"/>
                  <a:pt x="1516841" y="53749"/>
                </a:cubicBezTo>
                <a:cubicBezTo>
                  <a:pt x="1600063" y="75289"/>
                  <a:pt x="1691118" y="92913"/>
                  <a:pt x="1769445" y="130118"/>
                </a:cubicBezTo>
                <a:cubicBezTo>
                  <a:pt x="1847772" y="167323"/>
                  <a:pt x="1930994" y="231943"/>
                  <a:pt x="1986802" y="276981"/>
                </a:cubicBezTo>
                <a:cubicBezTo>
                  <a:pt x="2042610" y="322019"/>
                  <a:pt x="2068066" y="347475"/>
                  <a:pt x="2104292" y="400346"/>
                </a:cubicBezTo>
                <a:cubicBezTo>
                  <a:pt x="2140518" y="453216"/>
                  <a:pt x="2192410" y="505108"/>
                  <a:pt x="2204159" y="594205"/>
                </a:cubicBezTo>
                <a:cubicBezTo>
                  <a:pt x="2215908" y="683301"/>
                  <a:pt x="2211991" y="836039"/>
                  <a:pt x="2174786" y="934926"/>
                </a:cubicBezTo>
                <a:cubicBezTo>
                  <a:pt x="2137581" y="1033814"/>
                  <a:pt x="2040651" y="1126827"/>
                  <a:pt x="1980927" y="1187530"/>
                </a:cubicBezTo>
                <a:cubicBezTo>
                  <a:pt x="1921203" y="1248234"/>
                  <a:pt x="1879102" y="1267815"/>
                  <a:pt x="1816441" y="1299146"/>
                </a:cubicBezTo>
                <a:cubicBezTo>
                  <a:pt x="1753779" y="1330477"/>
                  <a:pt x="1673494" y="1355933"/>
                  <a:pt x="1604959" y="1375515"/>
                </a:cubicBezTo>
                <a:cubicBezTo>
                  <a:pt x="1536423" y="1395097"/>
                  <a:pt x="1475719" y="1407824"/>
                  <a:pt x="1405225" y="1416636"/>
                </a:cubicBezTo>
                <a:cubicBezTo>
                  <a:pt x="1334731" y="1425449"/>
                  <a:pt x="1258362" y="1426427"/>
                  <a:pt x="1181993" y="1428385"/>
                </a:cubicBezTo>
                <a:cubicBezTo>
                  <a:pt x="1105625" y="1430344"/>
                  <a:pt x="947013" y="1428385"/>
                  <a:pt x="947013" y="1428385"/>
                </a:cubicBezTo>
                <a:lnTo>
                  <a:pt x="717907" y="1428385"/>
                </a:lnTo>
                <a:cubicBezTo>
                  <a:pt x="672869" y="1428385"/>
                  <a:pt x="692451" y="1415657"/>
                  <a:pt x="676785" y="1428385"/>
                </a:cubicBezTo>
                <a:cubicBezTo>
                  <a:pt x="661120" y="1441114"/>
                  <a:pt x="650350" y="1476361"/>
                  <a:pt x="623915" y="1504754"/>
                </a:cubicBezTo>
                <a:cubicBezTo>
                  <a:pt x="597480" y="1533147"/>
                  <a:pt x="550484" y="1569374"/>
                  <a:pt x="518174" y="1598746"/>
                </a:cubicBezTo>
                <a:cubicBezTo>
                  <a:pt x="485864" y="1628119"/>
                  <a:pt x="460408" y="1656513"/>
                  <a:pt x="430056" y="1680990"/>
                </a:cubicBezTo>
                <a:cubicBezTo>
                  <a:pt x="399705" y="1705467"/>
                  <a:pt x="375227" y="1725049"/>
                  <a:pt x="336064" y="1745609"/>
                </a:cubicBezTo>
                <a:cubicBezTo>
                  <a:pt x="296900" y="1766170"/>
                  <a:pt x="241092" y="1786731"/>
                  <a:pt x="195076" y="1804354"/>
                </a:cubicBezTo>
                <a:cubicBezTo>
                  <a:pt x="149059" y="1821978"/>
                  <a:pt x="92271" y="1844497"/>
                  <a:pt x="59962" y="1851350"/>
                </a:cubicBezTo>
                <a:cubicBezTo>
                  <a:pt x="27652" y="1858204"/>
                  <a:pt x="7091" y="1852330"/>
                  <a:pt x="1217" y="1845476"/>
                </a:cubicBezTo>
                <a:cubicBezTo>
                  <a:pt x="-4658" y="1838623"/>
                  <a:pt x="11986" y="1826874"/>
                  <a:pt x="24715" y="1810229"/>
                </a:cubicBezTo>
                <a:cubicBezTo>
                  <a:pt x="37443" y="1793584"/>
                  <a:pt x="52129" y="1769107"/>
                  <a:pt x="77585" y="1745609"/>
                </a:cubicBezTo>
                <a:cubicBezTo>
                  <a:pt x="103041" y="1722111"/>
                  <a:pt x="150038" y="1696655"/>
                  <a:pt x="177452" y="1669241"/>
                </a:cubicBezTo>
                <a:cubicBezTo>
                  <a:pt x="204866" y="1641826"/>
                  <a:pt x="224448" y="1614412"/>
                  <a:pt x="242072" y="1581123"/>
                </a:cubicBezTo>
                <a:cubicBezTo>
                  <a:pt x="259695" y="1547834"/>
                  <a:pt x="272424" y="1501817"/>
                  <a:pt x="283193" y="1469507"/>
                </a:cubicBezTo>
                <a:cubicBezTo>
                  <a:pt x="293963" y="1437198"/>
                  <a:pt x="309629" y="1409783"/>
                  <a:pt x="306691" y="1387264"/>
                </a:cubicBezTo>
                <a:cubicBezTo>
                  <a:pt x="303754" y="1364745"/>
                  <a:pt x="296900" y="1376494"/>
                  <a:pt x="265570" y="1334393"/>
                </a:cubicBezTo>
                <a:cubicBezTo>
                  <a:pt x="234239" y="1292293"/>
                  <a:pt x="152975" y="1188509"/>
                  <a:pt x="118707" y="1134660"/>
                </a:cubicBezTo>
                <a:cubicBezTo>
                  <a:pt x="84439" y="1080810"/>
                  <a:pt x="79543" y="1083747"/>
                  <a:pt x="71711" y="1011295"/>
                </a:cubicBezTo>
                <a:cubicBezTo>
                  <a:pt x="63878" y="938843"/>
                  <a:pt x="59962" y="793938"/>
                  <a:pt x="71711" y="699946"/>
                </a:cubicBezTo>
                <a:cubicBezTo>
                  <a:pt x="83460" y="605954"/>
                  <a:pt x="95209" y="529585"/>
                  <a:pt x="142205" y="447342"/>
                </a:cubicBezTo>
                <a:cubicBezTo>
                  <a:pt x="189201" y="365099"/>
                  <a:pt x="269486" y="269148"/>
                  <a:pt x="353687" y="206487"/>
                </a:cubicBezTo>
                <a:cubicBezTo>
                  <a:pt x="437889" y="143825"/>
                  <a:pt x="549504" y="101724"/>
                  <a:pt x="647413" y="71373"/>
                </a:cubicBezTo>
                <a:cubicBezTo>
                  <a:pt x="745321" y="41022"/>
                  <a:pt x="837355" y="36126"/>
                  <a:pt x="941139" y="24377"/>
                </a:cubicBezTo>
                <a:cubicBezTo>
                  <a:pt x="1018976" y="15565"/>
                  <a:pt x="1111133" y="4000"/>
                  <a:pt x="1192825" y="833"/>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3753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64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090729" y="1704095"/>
            <a:ext cx="4718280" cy="3975100"/>
          </a:xfrm>
          <a:custGeom>
            <a:avLst/>
            <a:gdLst>
              <a:gd name="connsiteX0" fmla="*/ 308667 w 4718280"/>
              <a:gd name="connsiteY0" fmla="*/ 0 h 3975100"/>
              <a:gd name="connsiteX1" fmla="*/ 4409613 w 4718280"/>
              <a:gd name="connsiteY1" fmla="*/ 0 h 3975100"/>
              <a:gd name="connsiteX2" fmla="*/ 4718280 w 4718280"/>
              <a:gd name="connsiteY2" fmla="*/ 308667 h 3975100"/>
              <a:gd name="connsiteX3" fmla="*/ 4718280 w 4718280"/>
              <a:gd name="connsiteY3" fmla="*/ 3666433 h 3975100"/>
              <a:gd name="connsiteX4" fmla="*/ 4409613 w 4718280"/>
              <a:gd name="connsiteY4" fmla="*/ 3975100 h 3975100"/>
              <a:gd name="connsiteX5" fmla="*/ 308667 w 4718280"/>
              <a:gd name="connsiteY5" fmla="*/ 3975100 h 3975100"/>
              <a:gd name="connsiteX6" fmla="*/ 0 w 4718280"/>
              <a:gd name="connsiteY6" fmla="*/ 3666433 h 3975100"/>
              <a:gd name="connsiteX7" fmla="*/ 0 w 4718280"/>
              <a:gd name="connsiteY7" fmla="*/ 308667 h 3975100"/>
              <a:gd name="connsiteX8" fmla="*/ 308667 w 4718280"/>
              <a:gd name="connsiteY8" fmla="*/ 0 h 397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8280" h="3975100">
                <a:moveTo>
                  <a:pt x="308667" y="0"/>
                </a:moveTo>
                <a:lnTo>
                  <a:pt x="4409613" y="0"/>
                </a:lnTo>
                <a:cubicBezTo>
                  <a:pt x="4580085" y="0"/>
                  <a:pt x="4718280" y="138195"/>
                  <a:pt x="4718280" y="308667"/>
                </a:cubicBezTo>
                <a:lnTo>
                  <a:pt x="4718280" y="3666433"/>
                </a:lnTo>
                <a:cubicBezTo>
                  <a:pt x="4718280" y="3836905"/>
                  <a:pt x="4580085" y="3975100"/>
                  <a:pt x="4409613" y="3975100"/>
                </a:cubicBezTo>
                <a:lnTo>
                  <a:pt x="308667" y="3975100"/>
                </a:lnTo>
                <a:cubicBezTo>
                  <a:pt x="138195" y="3975100"/>
                  <a:pt x="0" y="3836905"/>
                  <a:pt x="0" y="3666433"/>
                </a:cubicBezTo>
                <a:lnTo>
                  <a:pt x="0" y="308667"/>
                </a:lnTo>
                <a:cubicBezTo>
                  <a:pt x="0" y="138195"/>
                  <a:pt x="138195" y="0"/>
                  <a:pt x="30866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87353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909837" y="1651000"/>
            <a:ext cx="5080065" cy="1714500"/>
          </a:xfrm>
          <a:custGeom>
            <a:avLst/>
            <a:gdLst>
              <a:gd name="connsiteX0" fmla="*/ 285756 w 5080065"/>
              <a:gd name="connsiteY0" fmla="*/ 0 h 1714500"/>
              <a:gd name="connsiteX1" fmla="*/ 4794309 w 5080065"/>
              <a:gd name="connsiteY1" fmla="*/ 0 h 1714500"/>
              <a:gd name="connsiteX2" fmla="*/ 5080065 w 5080065"/>
              <a:gd name="connsiteY2" fmla="*/ 285756 h 1714500"/>
              <a:gd name="connsiteX3" fmla="*/ 5080065 w 5080065"/>
              <a:gd name="connsiteY3" fmla="*/ 1428744 h 1714500"/>
              <a:gd name="connsiteX4" fmla="*/ 4794309 w 5080065"/>
              <a:gd name="connsiteY4" fmla="*/ 1714500 h 1714500"/>
              <a:gd name="connsiteX5" fmla="*/ 285756 w 5080065"/>
              <a:gd name="connsiteY5" fmla="*/ 1714500 h 1714500"/>
              <a:gd name="connsiteX6" fmla="*/ 0 w 5080065"/>
              <a:gd name="connsiteY6" fmla="*/ 1428744 h 1714500"/>
              <a:gd name="connsiteX7" fmla="*/ 0 w 5080065"/>
              <a:gd name="connsiteY7" fmla="*/ 285756 h 1714500"/>
              <a:gd name="connsiteX8" fmla="*/ 285756 w 5080065"/>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065" h="1714500">
                <a:moveTo>
                  <a:pt x="285756" y="0"/>
                </a:moveTo>
                <a:lnTo>
                  <a:pt x="4794309" y="0"/>
                </a:lnTo>
                <a:cubicBezTo>
                  <a:pt x="4952128" y="0"/>
                  <a:pt x="5080065" y="127937"/>
                  <a:pt x="5080065" y="285756"/>
                </a:cubicBezTo>
                <a:lnTo>
                  <a:pt x="5080065" y="1428744"/>
                </a:lnTo>
                <a:cubicBezTo>
                  <a:pt x="5080065" y="1586563"/>
                  <a:pt x="4952128" y="1714500"/>
                  <a:pt x="4794309"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202100" y="1651000"/>
            <a:ext cx="5080065" cy="1714500"/>
          </a:xfrm>
          <a:custGeom>
            <a:avLst/>
            <a:gdLst>
              <a:gd name="connsiteX0" fmla="*/ 285756 w 5080065"/>
              <a:gd name="connsiteY0" fmla="*/ 0 h 1714500"/>
              <a:gd name="connsiteX1" fmla="*/ 4794309 w 5080065"/>
              <a:gd name="connsiteY1" fmla="*/ 0 h 1714500"/>
              <a:gd name="connsiteX2" fmla="*/ 5080065 w 5080065"/>
              <a:gd name="connsiteY2" fmla="*/ 285756 h 1714500"/>
              <a:gd name="connsiteX3" fmla="*/ 5080065 w 5080065"/>
              <a:gd name="connsiteY3" fmla="*/ 1428744 h 1714500"/>
              <a:gd name="connsiteX4" fmla="*/ 4794309 w 5080065"/>
              <a:gd name="connsiteY4" fmla="*/ 1714500 h 1714500"/>
              <a:gd name="connsiteX5" fmla="*/ 285756 w 5080065"/>
              <a:gd name="connsiteY5" fmla="*/ 1714500 h 1714500"/>
              <a:gd name="connsiteX6" fmla="*/ 0 w 5080065"/>
              <a:gd name="connsiteY6" fmla="*/ 1428744 h 1714500"/>
              <a:gd name="connsiteX7" fmla="*/ 0 w 5080065"/>
              <a:gd name="connsiteY7" fmla="*/ 285756 h 1714500"/>
              <a:gd name="connsiteX8" fmla="*/ 285756 w 5080065"/>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065" h="1714500">
                <a:moveTo>
                  <a:pt x="285756" y="0"/>
                </a:moveTo>
                <a:lnTo>
                  <a:pt x="4794309" y="0"/>
                </a:lnTo>
                <a:cubicBezTo>
                  <a:pt x="4952128" y="0"/>
                  <a:pt x="5080065" y="127937"/>
                  <a:pt x="5080065" y="285756"/>
                </a:cubicBezTo>
                <a:lnTo>
                  <a:pt x="5080065" y="1428744"/>
                </a:lnTo>
                <a:cubicBezTo>
                  <a:pt x="5080065" y="1586563"/>
                  <a:pt x="4952128" y="1714500"/>
                  <a:pt x="4794309"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526509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298"/>
            <a:ext cx="12192000" cy="6858298"/>
          </a:xfrm>
          <a:prstGeom prst="rect">
            <a:avLst/>
          </a:prstGeom>
          <a:solidFill>
            <a:srgbClr val="FFFDF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rotWithShape="1">
          <a:blip r:embed="rId7">
            <a:grayscl/>
          </a:blip>
          <a:srcRect b="23027"/>
          <a:stretch/>
        </p:blipFill>
        <p:spPr>
          <a:xfrm>
            <a:off x="-1" y="521928"/>
            <a:ext cx="12192001" cy="6336072"/>
          </a:xfrm>
          <a:prstGeom prst="rect">
            <a:avLst/>
          </a:prstGeom>
        </p:spPr>
      </p:pic>
    </p:spTree>
    <p:extLst>
      <p:ext uri="{BB962C8B-B14F-4D97-AF65-F5344CB8AC3E}">
        <p14:creationId xmlns:p14="http://schemas.microsoft.com/office/powerpoint/2010/main" val="137957381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5"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0.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0.emf"/><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7.jpeg"/><Relationship Id="rId7"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0.emf"/><Relationship Id="rId5" Type="http://schemas.openxmlformats.org/officeDocument/2006/relationships/image" Target="../media/image34.jp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emf"/><Relationship Id="rId7"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156464" y="4110371"/>
            <a:ext cx="7879080" cy="1015663"/>
          </a:xfrm>
          <a:prstGeom prst="rect">
            <a:avLst/>
          </a:prstGeom>
          <a:noFill/>
        </p:spPr>
        <p:txBody>
          <a:bodyPr wrap="none" rtlCol="0">
            <a:spAutoFit/>
          </a:bodyPr>
          <a:lstStyle/>
          <a:p>
            <a:pPr lvl="0" algn="ctr">
              <a:defRPr/>
            </a:pPr>
            <a:r>
              <a:rPr lang="zh-CN" altLang="en-US" sz="6000" dirty="0">
                <a:ln>
                  <a:solidFill>
                    <a:srgbClr val="20201E"/>
                  </a:solidFill>
                </a:ln>
                <a:blipFill dpi="0" rotWithShape="1">
                  <a:blip r:embed="rId5"/>
                  <a:srcRect/>
                  <a:stretch>
                    <a:fillRect/>
                  </a:stretch>
                </a:blipFill>
                <a:latin typeface="汉仪黑荔枝体简" panose="00020600040101010101" pitchFamily="18" charset="-122"/>
                <a:ea typeface="汉仪黑荔枝体简" panose="00020600040101010101" pitchFamily="18" charset="-122"/>
              </a:rPr>
              <a:t>手绘风格教师教育课件</a:t>
            </a:r>
          </a:p>
        </p:txBody>
      </p:sp>
      <p:sp>
        <p:nvSpPr>
          <p:cNvPr id="48" name="文本框 47"/>
          <p:cNvSpPr txBox="1"/>
          <p:nvPr/>
        </p:nvSpPr>
        <p:spPr>
          <a:xfrm>
            <a:off x="2908300" y="5227634"/>
            <a:ext cx="6375400" cy="513346"/>
          </a:xfrm>
          <a:prstGeom prst="rect">
            <a:avLst/>
          </a:prstGeom>
          <a:noFill/>
        </p:spPr>
        <p:txBody>
          <a:bodyPr wrap="square" rtlCol="0">
            <a:spAutoFit/>
            <a:scene3d>
              <a:camera prst="orthographicFront"/>
              <a:lightRig rig="threePt" dir="t"/>
            </a:scene3d>
            <a:sp3d contourW="12700"/>
          </a:bodyPr>
          <a:lstStyle/>
          <a:p/>
        </p:txBody>
      </p:sp>
      <p:pic>
        <p:nvPicPr>
          <p:cNvPr id="2" name="理查德.克莱德曼 - Mariage d'amou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982" y="-879764"/>
            <a:ext cx="609600" cy="609600"/>
          </a:xfrm>
          <a:prstGeom prst="rect">
            <a:avLst/>
          </a:prstGeom>
        </p:spPr>
      </p:pic>
    </p:spTree>
    <p:extLst>
      <p:ext uri="{BB962C8B-B14F-4D97-AF65-F5344CB8AC3E}">
        <p14:creationId xmlns:p14="http://schemas.microsoft.com/office/powerpoint/2010/main" val="2839685737"/>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randombar(horizontal)">
                                      <p:cBhvr>
                                        <p:cTn id="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7" repeatCount="indefinite" fill="hold" display="0">
                  <p:stCondLst>
                    <p:cond delay="indefinite"/>
                  </p:stCondLst>
                  <p:endCondLst>
                    <p:cond evt="onStopAudio" delay="0">
                      <p:tgtEl>
                        <p:sldTgt/>
                      </p:tgtEl>
                    </p:cond>
                  </p:endCondLst>
                </p:cTn>
                <p:tgtEl>
                  <p:spTgt spid="2"/>
                </p:tgtEl>
              </p:cMediaNode>
            </p:audio>
          </p:childTnLst>
        </p:cTn>
      </p:par>
    </p:tnLst>
    <p:bldLst>
      <p:bldP spid="2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791300" y="1887242"/>
            <a:ext cx="3072800" cy="3778842"/>
          </a:xfrm>
          <a:prstGeom prst="rect">
            <a:avLst/>
          </a:prstGeom>
        </p:spPr>
      </p:pic>
      <p:pic>
        <p:nvPicPr>
          <p:cNvPr id="3" name="图片 2"/>
          <p:cNvPicPr>
            <a:picLocks noChangeAspect="1"/>
          </p:cNvPicPr>
          <p:nvPr/>
        </p:nvPicPr>
        <p:blipFill>
          <a:blip r:embed="rId4"/>
          <a:stretch>
            <a:fillRect/>
          </a:stretch>
        </p:blipFill>
        <p:spPr>
          <a:xfrm>
            <a:off x="5816600" y="2004143"/>
            <a:ext cx="710907" cy="506960"/>
          </a:xfrm>
          <a:prstGeom prst="rect">
            <a:avLst/>
          </a:prstGeom>
        </p:spPr>
      </p:pic>
      <p:pic>
        <p:nvPicPr>
          <p:cNvPr id="4" name="图片 3"/>
          <p:cNvPicPr>
            <a:picLocks noChangeAspect="1"/>
          </p:cNvPicPr>
          <p:nvPr/>
        </p:nvPicPr>
        <p:blipFill>
          <a:blip r:embed="rId4"/>
          <a:stretch>
            <a:fillRect/>
          </a:stretch>
        </p:blipFill>
        <p:spPr>
          <a:xfrm>
            <a:off x="5816600" y="3477145"/>
            <a:ext cx="710907" cy="506960"/>
          </a:xfrm>
          <a:prstGeom prst="rect">
            <a:avLst/>
          </a:prstGeom>
        </p:spPr>
      </p:pic>
      <p:pic>
        <p:nvPicPr>
          <p:cNvPr id="5" name="图片 4"/>
          <p:cNvPicPr>
            <a:picLocks noChangeAspect="1"/>
          </p:cNvPicPr>
          <p:nvPr/>
        </p:nvPicPr>
        <p:blipFill>
          <a:blip r:embed="rId4"/>
          <a:stretch>
            <a:fillRect/>
          </a:stretch>
        </p:blipFill>
        <p:spPr>
          <a:xfrm>
            <a:off x="5816599" y="4950147"/>
            <a:ext cx="710907" cy="506960"/>
          </a:xfrm>
          <a:prstGeom prst="rect">
            <a:avLst/>
          </a:prstGeom>
        </p:spPr>
      </p:pic>
      <p:grpSp>
        <p:nvGrpSpPr>
          <p:cNvPr id="6" name="组合 5"/>
          <p:cNvGrpSpPr/>
          <p:nvPr/>
        </p:nvGrpSpPr>
        <p:grpSpPr>
          <a:xfrm>
            <a:off x="6745109" y="1717034"/>
            <a:ext cx="4075291" cy="1165673"/>
            <a:chOff x="874712" y="3195403"/>
            <a:chExt cx="4075291" cy="1165673"/>
          </a:xfrm>
        </p:grpSpPr>
        <p:sp>
          <p:nvSpPr>
            <p:cNvPr id="7" name="矩形 6"/>
            <p:cNvSpPr/>
            <p:nvPr/>
          </p:nvSpPr>
          <p:spPr>
            <a:xfrm>
              <a:off x="874712" y="3677812"/>
              <a:ext cx="4075291"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a:t>
              </a:r>
            </a:p>
          </p:txBody>
        </p:sp>
        <p:sp>
          <p:nvSpPr>
            <p:cNvPr id="8" name="矩形 7"/>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9" name="组合 8"/>
          <p:cNvGrpSpPr/>
          <p:nvPr/>
        </p:nvGrpSpPr>
        <p:grpSpPr>
          <a:xfrm>
            <a:off x="6745109" y="3147788"/>
            <a:ext cx="4075291" cy="1165673"/>
            <a:chOff x="874712" y="3195403"/>
            <a:chExt cx="4075291" cy="1165673"/>
          </a:xfrm>
        </p:grpSpPr>
        <p:sp>
          <p:nvSpPr>
            <p:cNvPr id="10" name="矩形 9"/>
            <p:cNvSpPr/>
            <p:nvPr/>
          </p:nvSpPr>
          <p:spPr>
            <a:xfrm>
              <a:off x="874712" y="3677812"/>
              <a:ext cx="4075291"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a:t>
              </a:r>
            </a:p>
          </p:txBody>
        </p:sp>
        <p:sp>
          <p:nvSpPr>
            <p:cNvPr id="11" name="矩形 10"/>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2" name="组合 11"/>
          <p:cNvGrpSpPr/>
          <p:nvPr/>
        </p:nvGrpSpPr>
        <p:grpSpPr>
          <a:xfrm>
            <a:off x="6745109" y="4620790"/>
            <a:ext cx="4075291" cy="1165673"/>
            <a:chOff x="874712" y="3195403"/>
            <a:chExt cx="4075291" cy="1165673"/>
          </a:xfrm>
        </p:grpSpPr>
        <p:sp>
          <p:nvSpPr>
            <p:cNvPr id="13" name="矩形 12"/>
            <p:cNvSpPr/>
            <p:nvPr/>
          </p:nvSpPr>
          <p:spPr>
            <a:xfrm>
              <a:off x="874712" y="3677812"/>
              <a:ext cx="4075291"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a:t>
              </a:r>
            </a:p>
          </p:txBody>
        </p:sp>
        <p:sp>
          <p:nvSpPr>
            <p:cNvPr id="14" name="矩形 13"/>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5" name="组合 14"/>
          <p:cNvGrpSpPr/>
          <p:nvPr/>
        </p:nvGrpSpPr>
        <p:grpSpPr>
          <a:xfrm>
            <a:off x="2991388" y="188821"/>
            <a:ext cx="6190713" cy="1025001"/>
            <a:chOff x="2991388" y="188821"/>
            <a:chExt cx="6190713" cy="1025001"/>
          </a:xfrm>
        </p:grpSpPr>
        <p:pic>
          <p:nvPicPr>
            <p:cNvPr id="16" name="图片 15"/>
            <p:cNvPicPr>
              <a:picLocks noChangeAspect="1"/>
            </p:cNvPicPr>
            <p:nvPr/>
          </p:nvPicPr>
          <p:blipFill>
            <a:blip r:embed="rId5"/>
            <a:stretch>
              <a:fillRect/>
            </a:stretch>
          </p:blipFill>
          <p:spPr>
            <a:xfrm rot="19239763">
              <a:off x="2991388" y="283343"/>
              <a:ext cx="259681" cy="930479"/>
            </a:xfrm>
            <a:prstGeom prst="rect">
              <a:avLst/>
            </a:prstGeom>
          </p:spPr>
        </p:pic>
        <p:sp>
          <p:nvSpPr>
            <p:cNvPr id="17" name="任意多边形 16"/>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6"/>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54310120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5410200" y="2135281"/>
            <a:ext cx="1371600" cy="3308164"/>
          </a:xfrm>
          <a:prstGeom prst="rect">
            <a:avLst/>
          </a:prstGeom>
        </p:spPr>
      </p:pic>
      <p:grpSp>
        <p:nvGrpSpPr>
          <p:cNvPr id="4" name="组合 3"/>
          <p:cNvGrpSpPr/>
          <p:nvPr/>
        </p:nvGrpSpPr>
        <p:grpSpPr>
          <a:xfrm>
            <a:off x="1169809" y="3982307"/>
            <a:ext cx="3819207" cy="1461138"/>
            <a:chOff x="874712" y="3195403"/>
            <a:chExt cx="3819207" cy="1461138"/>
          </a:xfrm>
        </p:grpSpPr>
        <p:sp>
          <p:nvSpPr>
            <p:cNvPr id="5" name="矩形 4"/>
            <p:cNvSpPr/>
            <p:nvPr/>
          </p:nvSpPr>
          <p:spPr>
            <a:xfrm>
              <a:off x="874712" y="3677812"/>
              <a:ext cx="3819207"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6" name="矩形 5"/>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7" name="组合 6"/>
          <p:cNvGrpSpPr/>
          <p:nvPr/>
        </p:nvGrpSpPr>
        <p:grpSpPr>
          <a:xfrm>
            <a:off x="1169809" y="1963007"/>
            <a:ext cx="3819207" cy="1461138"/>
            <a:chOff x="874712" y="3195403"/>
            <a:chExt cx="3819207" cy="1461138"/>
          </a:xfrm>
        </p:grpSpPr>
        <p:sp>
          <p:nvSpPr>
            <p:cNvPr id="8" name="矩形 7"/>
            <p:cNvSpPr/>
            <p:nvPr/>
          </p:nvSpPr>
          <p:spPr>
            <a:xfrm>
              <a:off x="874712" y="3677812"/>
              <a:ext cx="3819207"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9" name="矩形 8"/>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0" name="组合 9"/>
          <p:cNvGrpSpPr/>
          <p:nvPr/>
        </p:nvGrpSpPr>
        <p:grpSpPr>
          <a:xfrm>
            <a:off x="7202309" y="3982307"/>
            <a:ext cx="3819207" cy="1461138"/>
            <a:chOff x="874712" y="3195403"/>
            <a:chExt cx="3819207" cy="1461138"/>
          </a:xfrm>
        </p:grpSpPr>
        <p:sp>
          <p:nvSpPr>
            <p:cNvPr id="11" name="矩形 10"/>
            <p:cNvSpPr/>
            <p:nvPr/>
          </p:nvSpPr>
          <p:spPr>
            <a:xfrm>
              <a:off x="874712" y="3677812"/>
              <a:ext cx="3819207" cy="9787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12" name="矩形 11"/>
            <p:cNvSpPr/>
            <p:nvPr/>
          </p:nvSpPr>
          <p:spPr>
            <a:xfrm>
              <a:off x="2451945"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3" name="组合 12"/>
          <p:cNvGrpSpPr/>
          <p:nvPr/>
        </p:nvGrpSpPr>
        <p:grpSpPr>
          <a:xfrm>
            <a:off x="7202309" y="1963007"/>
            <a:ext cx="3819207" cy="1461138"/>
            <a:chOff x="874712" y="3195403"/>
            <a:chExt cx="3819207" cy="1461138"/>
          </a:xfrm>
        </p:grpSpPr>
        <p:sp>
          <p:nvSpPr>
            <p:cNvPr id="14" name="矩形 13"/>
            <p:cNvSpPr/>
            <p:nvPr/>
          </p:nvSpPr>
          <p:spPr>
            <a:xfrm>
              <a:off x="874712" y="3677812"/>
              <a:ext cx="3819207" cy="9787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15" name="矩形 14"/>
            <p:cNvSpPr/>
            <p:nvPr/>
          </p:nvSpPr>
          <p:spPr>
            <a:xfrm>
              <a:off x="2451945"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6" name="组合 15"/>
          <p:cNvGrpSpPr/>
          <p:nvPr/>
        </p:nvGrpSpPr>
        <p:grpSpPr>
          <a:xfrm>
            <a:off x="2991388" y="188821"/>
            <a:ext cx="6190713" cy="1025001"/>
            <a:chOff x="2991388" y="188821"/>
            <a:chExt cx="6190713" cy="1025001"/>
          </a:xfrm>
        </p:grpSpPr>
        <p:pic>
          <p:nvPicPr>
            <p:cNvPr id="17" name="图片 16"/>
            <p:cNvPicPr>
              <a:picLocks noChangeAspect="1"/>
            </p:cNvPicPr>
            <p:nvPr/>
          </p:nvPicPr>
          <p:blipFill>
            <a:blip r:embed="rId4"/>
            <a:stretch>
              <a:fillRect/>
            </a:stretch>
          </p:blipFill>
          <p:spPr>
            <a:xfrm rot="19239763">
              <a:off x="2991388" y="283343"/>
              <a:ext cx="259681" cy="930479"/>
            </a:xfrm>
            <a:prstGeom prst="rect">
              <a:avLst/>
            </a:prstGeom>
          </p:spPr>
        </p:pic>
        <p:sp>
          <p:nvSpPr>
            <p:cNvPr id="18" name="任意多边形 17"/>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5"/>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37998253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733854" y="2057400"/>
            <a:ext cx="524440" cy="584200"/>
          </a:xfrm>
          <a:prstGeom prst="rect">
            <a:avLst/>
          </a:prstGeom>
        </p:spPr>
      </p:pic>
      <p:pic>
        <p:nvPicPr>
          <p:cNvPr id="3" name="图片 2"/>
          <p:cNvPicPr>
            <a:picLocks noChangeAspect="1"/>
          </p:cNvPicPr>
          <p:nvPr/>
        </p:nvPicPr>
        <p:blipFill>
          <a:blip r:embed="rId3"/>
          <a:stretch>
            <a:fillRect/>
          </a:stretch>
        </p:blipFill>
        <p:spPr>
          <a:xfrm>
            <a:off x="4808917" y="2057400"/>
            <a:ext cx="524440" cy="584200"/>
          </a:xfrm>
          <a:prstGeom prst="rect">
            <a:avLst/>
          </a:prstGeom>
        </p:spPr>
      </p:pic>
      <p:pic>
        <p:nvPicPr>
          <p:cNvPr id="4" name="图片 3"/>
          <p:cNvPicPr>
            <a:picLocks noChangeAspect="1"/>
          </p:cNvPicPr>
          <p:nvPr/>
        </p:nvPicPr>
        <p:blipFill>
          <a:blip r:embed="rId3"/>
          <a:stretch>
            <a:fillRect/>
          </a:stretch>
        </p:blipFill>
        <p:spPr>
          <a:xfrm>
            <a:off x="7883980" y="2057400"/>
            <a:ext cx="524440" cy="584200"/>
          </a:xfrm>
          <a:prstGeom prst="rect">
            <a:avLst/>
          </a:prstGeom>
        </p:spPr>
      </p:pic>
      <p:pic>
        <p:nvPicPr>
          <p:cNvPr id="5" name="图片 4"/>
          <p:cNvPicPr>
            <a:picLocks noChangeAspect="1"/>
          </p:cNvPicPr>
          <p:nvPr/>
        </p:nvPicPr>
        <p:blipFill>
          <a:blip r:embed="rId3"/>
          <a:stretch>
            <a:fillRect/>
          </a:stretch>
        </p:blipFill>
        <p:spPr>
          <a:xfrm>
            <a:off x="1733854" y="4140200"/>
            <a:ext cx="524440" cy="584200"/>
          </a:xfrm>
          <a:prstGeom prst="rect">
            <a:avLst/>
          </a:prstGeom>
        </p:spPr>
      </p:pic>
      <p:pic>
        <p:nvPicPr>
          <p:cNvPr id="6" name="图片 5"/>
          <p:cNvPicPr>
            <a:picLocks noChangeAspect="1"/>
          </p:cNvPicPr>
          <p:nvPr/>
        </p:nvPicPr>
        <p:blipFill>
          <a:blip r:embed="rId3"/>
          <a:stretch>
            <a:fillRect/>
          </a:stretch>
        </p:blipFill>
        <p:spPr>
          <a:xfrm>
            <a:off x="4808917" y="4140200"/>
            <a:ext cx="524440" cy="584200"/>
          </a:xfrm>
          <a:prstGeom prst="rect">
            <a:avLst/>
          </a:prstGeom>
        </p:spPr>
      </p:pic>
      <p:pic>
        <p:nvPicPr>
          <p:cNvPr id="7" name="图片 6"/>
          <p:cNvPicPr>
            <a:picLocks noChangeAspect="1"/>
          </p:cNvPicPr>
          <p:nvPr/>
        </p:nvPicPr>
        <p:blipFill>
          <a:blip r:embed="rId3"/>
          <a:stretch>
            <a:fillRect/>
          </a:stretch>
        </p:blipFill>
        <p:spPr>
          <a:xfrm>
            <a:off x="7883980" y="4140200"/>
            <a:ext cx="524440" cy="584200"/>
          </a:xfrm>
          <a:prstGeom prst="rect">
            <a:avLst/>
          </a:prstGeom>
        </p:spPr>
      </p:pic>
      <p:sp>
        <p:nvSpPr>
          <p:cNvPr id="9" name="矩形 8"/>
          <p:cNvSpPr/>
          <p:nvPr/>
        </p:nvSpPr>
        <p:spPr>
          <a:xfrm>
            <a:off x="2401709" y="2146300"/>
            <a:ext cx="1941691" cy="127419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sp>
        <p:nvSpPr>
          <p:cNvPr id="11" name="矩形 10"/>
          <p:cNvSpPr/>
          <p:nvPr/>
        </p:nvSpPr>
        <p:spPr>
          <a:xfrm>
            <a:off x="5493454" y="2146300"/>
            <a:ext cx="1941691" cy="127419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sp>
        <p:nvSpPr>
          <p:cNvPr id="12" name="矩形 11"/>
          <p:cNvSpPr/>
          <p:nvPr/>
        </p:nvSpPr>
        <p:spPr>
          <a:xfrm>
            <a:off x="8585199" y="2146300"/>
            <a:ext cx="1941691" cy="127419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sp>
        <p:nvSpPr>
          <p:cNvPr id="13" name="矩形 12"/>
          <p:cNvSpPr/>
          <p:nvPr/>
        </p:nvSpPr>
        <p:spPr>
          <a:xfrm>
            <a:off x="2401709" y="4256597"/>
            <a:ext cx="1941691" cy="127419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sp>
        <p:nvSpPr>
          <p:cNvPr id="14" name="矩形 13"/>
          <p:cNvSpPr/>
          <p:nvPr/>
        </p:nvSpPr>
        <p:spPr>
          <a:xfrm>
            <a:off x="5493454" y="4256597"/>
            <a:ext cx="1941691" cy="127419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sp>
        <p:nvSpPr>
          <p:cNvPr id="15" name="矩形 14"/>
          <p:cNvSpPr/>
          <p:nvPr/>
        </p:nvSpPr>
        <p:spPr>
          <a:xfrm>
            <a:off x="8585199" y="4256597"/>
            <a:ext cx="1941691" cy="127419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grpSp>
        <p:nvGrpSpPr>
          <p:cNvPr id="16" name="组合 15"/>
          <p:cNvGrpSpPr/>
          <p:nvPr/>
        </p:nvGrpSpPr>
        <p:grpSpPr>
          <a:xfrm>
            <a:off x="2991388" y="188821"/>
            <a:ext cx="6190713" cy="1025001"/>
            <a:chOff x="2991388" y="188821"/>
            <a:chExt cx="6190713" cy="1025001"/>
          </a:xfrm>
        </p:grpSpPr>
        <p:pic>
          <p:nvPicPr>
            <p:cNvPr id="17" name="图片 16"/>
            <p:cNvPicPr>
              <a:picLocks noChangeAspect="1"/>
            </p:cNvPicPr>
            <p:nvPr/>
          </p:nvPicPr>
          <p:blipFill>
            <a:blip r:embed="rId4"/>
            <a:stretch>
              <a:fillRect/>
            </a:stretch>
          </p:blipFill>
          <p:spPr>
            <a:xfrm rot="19239763">
              <a:off x="2991388" y="283343"/>
              <a:ext cx="259681" cy="930479"/>
            </a:xfrm>
            <a:prstGeom prst="rect">
              <a:avLst/>
            </a:prstGeom>
          </p:spPr>
        </p:pic>
        <p:sp>
          <p:nvSpPr>
            <p:cNvPr id="18" name="任意多边形 17"/>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5"/>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29424911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1000"/>
                            </p:stCondLst>
                            <p:childTnLst>
                              <p:par>
                                <p:cTn id="41" presetID="14" presetClass="entr" presetSubtype="1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childTnLst>
                          </p:cTn>
                        </p:par>
                        <p:par>
                          <p:cTn id="44" fill="hold">
                            <p:stCondLst>
                              <p:cond delay="1500"/>
                            </p:stCondLst>
                            <p:childTnLst>
                              <p:par>
                                <p:cTn id="45" presetID="14" presetClass="entr" presetSubtype="1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par>
                          <p:cTn id="48" fill="hold">
                            <p:stCondLst>
                              <p:cond delay="2000"/>
                            </p:stCondLst>
                            <p:childTnLst>
                              <p:par>
                                <p:cTn id="49" presetID="14" presetClass="entr" presetSubtype="1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horizontal)">
                                      <p:cBhvr>
                                        <p:cTn id="51" dur="500"/>
                                        <p:tgtEl>
                                          <p:spTgt spid="12"/>
                                        </p:tgtEl>
                                      </p:cBhvr>
                                    </p:animEffect>
                                  </p:childTnLst>
                                </p:cTn>
                              </p:par>
                            </p:childTnLst>
                          </p:cTn>
                        </p:par>
                        <p:par>
                          <p:cTn id="52" fill="hold">
                            <p:stCondLst>
                              <p:cond delay="2500"/>
                            </p:stCondLst>
                            <p:childTnLst>
                              <p:par>
                                <p:cTn id="53" presetID="14" presetClass="entr" presetSubtype="1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randombar(horizontal)">
                                      <p:cBhvr>
                                        <p:cTn id="55" dur="500"/>
                                        <p:tgtEl>
                                          <p:spTgt spid="13"/>
                                        </p:tgtEl>
                                      </p:cBhvr>
                                    </p:animEffect>
                                  </p:childTnLst>
                                </p:cTn>
                              </p:par>
                            </p:childTnLst>
                          </p:cTn>
                        </p:par>
                        <p:par>
                          <p:cTn id="56" fill="hold">
                            <p:stCondLst>
                              <p:cond delay="3000"/>
                            </p:stCondLst>
                            <p:childTnLst>
                              <p:par>
                                <p:cTn id="57" presetID="14" presetClass="entr" presetSubtype="1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randombar(horizontal)">
                                      <p:cBhvr>
                                        <p:cTn id="59" dur="500"/>
                                        <p:tgtEl>
                                          <p:spTgt spid="14"/>
                                        </p:tgtEl>
                                      </p:cBhvr>
                                    </p:animEffect>
                                  </p:childTnLst>
                                </p:cTn>
                              </p:par>
                            </p:childTnLst>
                          </p:cTn>
                        </p:par>
                        <p:par>
                          <p:cTn id="60" fill="hold">
                            <p:stCondLst>
                              <p:cond delay="3500"/>
                            </p:stCondLst>
                            <p:childTnLst>
                              <p:par>
                                <p:cTn id="61" presetID="14" presetClass="entr" presetSubtype="1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8920217">
            <a:off x="2165764" y="2673350"/>
            <a:ext cx="1601766" cy="870523"/>
          </a:xfrm>
          <a:prstGeom prst="rect">
            <a:avLst/>
          </a:prstGeom>
        </p:spPr>
      </p:pic>
      <p:pic>
        <p:nvPicPr>
          <p:cNvPr id="3" name="图片 2"/>
          <p:cNvPicPr>
            <a:picLocks noChangeAspect="1"/>
          </p:cNvPicPr>
          <p:nvPr/>
        </p:nvPicPr>
        <p:blipFill>
          <a:blip r:embed="rId3"/>
          <a:stretch>
            <a:fillRect/>
          </a:stretch>
        </p:blipFill>
        <p:spPr>
          <a:xfrm rot="18920217">
            <a:off x="3698019" y="2425354"/>
            <a:ext cx="1905504" cy="1035598"/>
          </a:xfrm>
          <a:prstGeom prst="rect">
            <a:avLst/>
          </a:prstGeom>
        </p:spPr>
      </p:pic>
      <p:pic>
        <p:nvPicPr>
          <p:cNvPr id="4" name="图片 3"/>
          <p:cNvPicPr>
            <a:picLocks noChangeAspect="1"/>
          </p:cNvPicPr>
          <p:nvPr/>
        </p:nvPicPr>
        <p:blipFill>
          <a:blip r:embed="rId3"/>
          <a:stretch>
            <a:fillRect/>
          </a:stretch>
        </p:blipFill>
        <p:spPr>
          <a:xfrm rot="18920217">
            <a:off x="5534012" y="2179288"/>
            <a:ext cx="2206878" cy="1199388"/>
          </a:xfrm>
          <a:prstGeom prst="rect">
            <a:avLst/>
          </a:prstGeom>
        </p:spPr>
      </p:pic>
      <p:pic>
        <p:nvPicPr>
          <p:cNvPr id="5" name="图片 4"/>
          <p:cNvPicPr>
            <a:picLocks noChangeAspect="1"/>
          </p:cNvPicPr>
          <p:nvPr/>
        </p:nvPicPr>
        <p:blipFill>
          <a:blip r:embed="rId3"/>
          <a:stretch>
            <a:fillRect/>
          </a:stretch>
        </p:blipFill>
        <p:spPr>
          <a:xfrm rot="18920217">
            <a:off x="7671380" y="2058466"/>
            <a:ext cx="2354856" cy="1279811"/>
          </a:xfrm>
          <a:prstGeom prst="rect">
            <a:avLst/>
          </a:prstGeom>
        </p:spPr>
      </p:pic>
      <p:sp>
        <p:nvSpPr>
          <p:cNvPr id="7" name="矩形 6"/>
          <p:cNvSpPr/>
          <p:nvPr/>
        </p:nvSpPr>
        <p:spPr>
          <a:xfrm>
            <a:off x="1022260" y="4623547"/>
            <a:ext cx="10147479" cy="95859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8" name="矩形 7"/>
          <p:cNvSpPr/>
          <p:nvPr/>
        </p:nvSpPr>
        <p:spPr>
          <a:xfrm>
            <a:off x="1674665" y="3811640"/>
            <a:ext cx="1738490"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sp>
        <p:nvSpPr>
          <p:cNvPr id="9" name="矩形 8"/>
          <p:cNvSpPr/>
          <p:nvPr/>
        </p:nvSpPr>
        <p:spPr>
          <a:xfrm>
            <a:off x="3543812" y="3811640"/>
            <a:ext cx="1738490"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sp>
        <p:nvSpPr>
          <p:cNvPr id="10" name="矩形 9"/>
          <p:cNvSpPr/>
          <p:nvPr/>
        </p:nvSpPr>
        <p:spPr>
          <a:xfrm>
            <a:off x="5471997" y="3811640"/>
            <a:ext cx="1738490"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sp>
        <p:nvSpPr>
          <p:cNvPr id="11" name="矩形 10"/>
          <p:cNvSpPr/>
          <p:nvPr/>
        </p:nvSpPr>
        <p:spPr>
          <a:xfrm>
            <a:off x="7601318" y="3811640"/>
            <a:ext cx="1738490"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grpSp>
        <p:nvGrpSpPr>
          <p:cNvPr id="12" name="组合 11"/>
          <p:cNvGrpSpPr/>
          <p:nvPr/>
        </p:nvGrpSpPr>
        <p:grpSpPr>
          <a:xfrm>
            <a:off x="2991388" y="188821"/>
            <a:ext cx="6190713" cy="1025001"/>
            <a:chOff x="2991388" y="188821"/>
            <a:chExt cx="6190713" cy="1025001"/>
          </a:xfrm>
        </p:grpSpPr>
        <p:pic>
          <p:nvPicPr>
            <p:cNvPr id="13" name="图片 12"/>
            <p:cNvPicPr>
              <a:picLocks noChangeAspect="1"/>
            </p:cNvPicPr>
            <p:nvPr/>
          </p:nvPicPr>
          <p:blipFill>
            <a:blip r:embed="rId4"/>
            <a:stretch>
              <a:fillRect/>
            </a:stretch>
          </p:blipFill>
          <p:spPr>
            <a:xfrm rot="19239763">
              <a:off x="2991388" y="283343"/>
              <a:ext cx="259681" cy="930479"/>
            </a:xfrm>
            <a:prstGeom prst="rect">
              <a:avLst/>
            </a:prstGeom>
          </p:spPr>
        </p:pic>
        <p:sp>
          <p:nvSpPr>
            <p:cNvPr id="14" name="任意多边形 13"/>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5"/>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18771160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20632978">
            <a:off x="2681308" y="1774567"/>
            <a:ext cx="719991" cy="2579843"/>
          </a:xfrm>
          <a:prstGeom prst="rect">
            <a:avLst/>
          </a:prstGeom>
        </p:spPr>
      </p:pic>
      <p:sp>
        <p:nvSpPr>
          <p:cNvPr id="3" name="任意多边形 2"/>
          <p:cNvSpPr/>
          <p:nvPr/>
        </p:nvSpPr>
        <p:spPr>
          <a:xfrm>
            <a:off x="3911600" y="4152379"/>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937000" y="2648989"/>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4"/>
                  <a:srcRect/>
                  <a:stretch>
                    <a:fillRect/>
                  </a:stretch>
                </a:blipFill>
                <a:latin typeface="汉仪黑荔枝体简" panose="00020600040101010101" pitchFamily="18" charset="-122"/>
                <a:ea typeface="汉仪黑荔枝体简" panose="00020600040101010101" pitchFamily="18" charset="-122"/>
              </a:rPr>
              <a:t>标题文字添加此处</a:t>
            </a:r>
          </a:p>
        </p:txBody>
      </p:sp>
      <p:sp>
        <p:nvSpPr>
          <p:cNvPr id="5" name="文本框 4"/>
          <p:cNvSpPr txBox="1"/>
          <p:nvPr/>
        </p:nvSpPr>
        <p:spPr>
          <a:xfrm>
            <a:off x="4054991" y="3492686"/>
            <a:ext cx="5499100" cy="478336"/>
          </a:xfrm>
          <a:prstGeom prst="rect">
            <a:avLst/>
          </a:prstGeom>
          <a:noFill/>
        </p:spPr>
        <p:txBody>
          <a:bodyPr wrap="square" rtlCol="0">
            <a:spAutoFit/>
            <a:scene3d>
              <a:camera prst="orthographicFront"/>
              <a:lightRig rig="threePt" dir="t"/>
            </a:scene3d>
            <a:sp3d contourW="12700"/>
          </a:bodyPr>
          <a:lstStyle/>
          <a:p/>
        </p:txBody>
      </p:sp>
    </p:spTree>
    <p:extLst>
      <p:ext uri="{BB962C8B-B14F-4D97-AF65-F5344CB8AC3E}">
        <p14:creationId xmlns:p14="http://schemas.microsoft.com/office/powerpoint/2010/main" val="46774915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178421" y="1987550"/>
            <a:ext cx="1510557" cy="1943100"/>
          </a:xfrm>
          <a:prstGeom prst="rect">
            <a:avLst/>
          </a:prstGeom>
        </p:spPr>
      </p:pic>
      <p:pic>
        <p:nvPicPr>
          <p:cNvPr id="3" name="图片 2"/>
          <p:cNvPicPr>
            <a:picLocks noChangeAspect="1"/>
          </p:cNvPicPr>
          <p:nvPr/>
        </p:nvPicPr>
        <p:blipFill>
          <a:blip r:embed="rId3"/>
          <a:stretch>
            <a:fillRect/>
          </a:stretch>
        </p:blipFill>
        <p:spPr>
          <a:xfrm>
            <a:off x="5340721" y="1987550"/>
            <a:ext cx="1510557" cy="1943100"/>
          </a:xfrm>
          <a:prstGeom prst="rect">
            <a:avLst/>
          </a:prstGeom>
        </p:spPr>
      </p:pic>
      <p:pic>
        <p:nvPicPr>
          <p:cNvPr id="4" name="图片 3"/>
          <p:cNvPicPr>
            <a:picLocks noChangeAspect="1"/>
          </p:cNvPicPr>
          <p:nvPr/>
        </p:nvPicPr>
        <p:blipFill>
          <a:blip r:embed="rId3"/>
          <a:stretch>
            <a:fillRect/>
          </a:stretch>
        </p:blipFill>
        <p:spPr>
          <a:xfrm>
            <a:off x="8503021" y="1987550"/>
            <a:ext cx="1510557" cy="1943100"/>
          </a:xfrm>
          <a:prstGeom prst="rect">
            <a:avLst/>
          </a:prstGeom>
        </p:spPr>
      </p:pic>
      <p:grpSp>
        <p:nvGrpSpPr>
          <p:cNvPr id="5" name="组合 4"/>
          <p:cNvGrpSpPr/>
          <p:nvPr/>
        </p:nvGrpSpPr>
        <p:grpSpPr>
          <a:xfrm>
            <a:off x="1371597" y="4173607"/>
            <a:ext cx="3124204" cy="1461138"/>
            <a:chOff x="1222214" y="3195403"/>
            <a:chExt cx="3124204" cy="1461138"/>
          </a:xfrm>
        </p:grpSpPr>
        <p:sp>
          <p:nvSpPr>
            <p:cNvPr id="6" name="矩形 5"/>
            <p:cNvSpPr/>
            <p:nvPr/>
          </p:nvSpPr>
          <p:spPr>
            <a:xfrm>
              <a:off x="1222214" y="3677812"/>
              <a:ext cx="312420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a:t>
              </a:r>
            </a:p>
          </p:txBody>
        </p:sp>
        <p:sp>
          <p:nvSpPr>
            <p:cNvPr id="7" name="矩形 6"/>
            <p:cNvSpPr/>
            <p:nvPr/>
          </p:nvSpPr>
          <p:spPr>
            <a:xfrm>
              <a:off x="1663328"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8" name="组合 7"/>
          <p:cNvGrpSpPr/>
          <p:nvPr/>
        </p:nvGrpSpPr>
        <p:grpSpPr>
          <a:xfrm>
            <a:off x="4533898" y="4173607"/>
            <a:ext cx="3124204" cy="1461138"/>
            <a:chOff x="1222214" y="3195403"/>
            <a:chExt cx="3124204" cy="1461138"/>
          </a:xfrm>
        </p:grpSpPr>
        <p:sp>
          <p:nvSpPr>
            <p:cNvPr id="9" name="矩形 8"/>
            <p:cNvSpPr/>
            <p:nvPr/>
          </p:nvSpPr>
          <p:spPr>
            <a:xfrm>
              <a:off x="1222214" y="3677812"/>
              <a:ext cx="312420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a:t>
              </a:r>
            </a:p>
          </p:txBody>
        </p:sp>
        <p:sp>
          <p:nvSpPr>
            <p:cNvPr id="10" name="矩形 9"/>
            <p:cNvSpPr/>
            <p:nvPr/>
          </p:nvSpPr>
          <p:spPr>
            <a:xfrm>
              <a:off x="1663328"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1" name="组合 10"/>
          <p:cNvGrpSpPr/>
          <p:nvPr/>
        </p:nvGrpSpPr>
        <p:grpSpPr>
          <a:xfrm>
            <a:off x="7696197" y="4173607"/>
            <a:ext cx="3124204" cy="1461138"/>
            <a:chOff x="1222214" y="3195403"/>
            <a:chExt cx="3124204" cy="1461138"/>
          </a:xfrm>
        </p:grpSpPr>
        <p:sp>
          <p:nvSpPr>
            <p:cNvPr id="12" name="矩形 11"/>
            <p:cNvSpPr/>
            <p:nvPr/>
          </p:nvSpPr>
          <p:spPr>
            <a:xfrm>
              <a:off x="1222214" y="3677812"/>
              <a:ext cx="312420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a:t>
              </a:r>
            </a:p>
          </p:txBody>
        </p:sp>
        <p:sp>
          <p:nvSpPr>
            <p:cNvPr id="13" name="矩形 12"/>
            <p:cNvSpPr/>
            <p:nvPr/>
          </p:nvSpPr>
          <p:spPr>
            <a:xfrm>
              <a:off x="1663328"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4" name="组合 13"/>
          <p:cNvGrpSpPr/>
          <p:nvPr/>
        </p:nvGrpSpPr>
        <p:grpSpPr>
          <a:xfrm>
            <a:off x="2991388" y="188821"/>
            <a:ext cx="6190713" cy="1025001"/>
            <a:chOff x="2991388" y="188821"/>
            <a:chExt cx="6190713" cy="1025001"/>
          </a:xfrm>
        </p:grpSpPr>
        <p:pic>
          <p:nvPicPr>
            <p:cNvPr id="15" name="图片 14"/>
            <p:cNvPicPr>
              <a:picLocks noChangeAspect="1"/>
            </p:cNvPicPr>
            <p:nvPr/>
          </p:nvPicPr>
          <p:blipFill>
            <a:blip r:embed="rId4"/>
            <a:stretch>
              <a:fillRect/>
            </a:stretch>
          </p:blipFill>
          <p:spPr>
            <a:xfrm rot="19239763">
              <a:off x="2991388" y="283343"/>
              <a:ext cx="259681" cy="930479"/>
            </a:xfrm>
            <a:prstGeom prst="rect">
              <a:avLst/>
            </a:prstGeom>
          </p:spPr>
        </p:pic>
        <p:sp>
          <p:nvSpPr>
            <p:cNvPr id="16" name="任意多边形 15"/>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5"/>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39955173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4" presetClass="entr" presetSubtype="1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par>
                                <p:cTn id="31" presetID="14"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par>
                                <p:cTn id="34" presetID="14" presetClass="entr" presetSubtype="1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914899" y="2317835"/>
            <a:ext cx="2362202" cy="2943056"/>
          </a:xfrm>
          <a:prstGeom prst="rect">
            <a:avLst/>
          </a:prstGeom>
        </p:spPr>
      </p:pic>
      <p:sp>
        <p:nvSpPr>
          <p:cNvPr id="4" name="矩形 3"/>
          <p:cNvSpPr/>
          <p:nvPr/>
        </p:nvSpPr>
        <p:spPr>
          <a:xfrm>
            <a:off x="7557909" y="1976203"/>
            <a:ext cx="3606979"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6" name="矩形 5"/>
          <p:cNvSpPr/>
          <p:nvPr/>
        </p:nvSpPr>
        <p:spPr>
          <a:xfrm>
            <a:off x="7557909" y="3354153"/>
            <a:ext cx="3606979"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7" name="矩形 6"/>
          <p:cNvSpPr/>
          <p:nvPr/>
        </p:nvSpPr>
        <p:spPr>
          <a:xfrm>
            <a:off x="7557909" y="4732103"/>
            <a:ext cx="3606979"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8" name="矩形 7"/>
          <p:cNvSpPr/>
          <p:nvPr/>
        </p:nvSpPr>
        <p:spPr>
          <a:xfrm>
            <a:off x="1027112" y="1976203"/>
            <a:ext cx="3606979"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9" name="矩形 8"/>
          <p:cNvSpPr/>
          <p:nvPr/>
        </p:nvSpPr>
        <p:spPr>
          <a:xfrm>
            <a:off x="1027112" y="3354153"/>
            <a:ext cx="3606979"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10" name="矩形 9"/>
          <p:cNvSpPr/>
          <p:nvPr/>
        </p:nvSpPr>
        <p:spPr>
          <a:xfrm>
            <a:off x="1027112" y="4732103"/>
            <a:ext cx="3606979"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nvGrpSpPr>
          <p:cNvPr id="11" name="组合 10"/>
          <p:cNvGrpSpPr/>
          <p:nvPr/>
        </p:nvGrpSpPr>
        <p:grpSpPr>
          <a:xfrm>
            <a:off x="2991388" y="188821"/>
            <a:ext cx="6190713" cy="1025001"/>
            <a:chOff x="2991388" y="188821"/>
            <a:chExt cx="6190713" cy="1025001"/>
          </a:xfrm>
        </p:grpSpPr>
        <p:pic>
          <p:nvPicPr>
            <p:cNvPr id="12" name="图片 11"/>
            <p:cNvPicPr>
              <a:picLocks noChangeAspect="1"/>
            </p:cNvPicPr>
            <p:nvPr/>
          </p:nvPicPr>
          <p:blipFill>
            <a:blip r:embed="rId4"/>
            <a:stretch>
              <a:fillRect/>
            </a:stretch>
          </p:blipFill>
          <p:spPr>
            <a:xfrm rot="19239763">
              <a:off x="2991388" y="283343"/>
              <a:ext cx="259681" cy="930479"/>
            </a:xfrm>
            <a:prstGeom prst="rect">
              <a:avLst/>
            </a:prstGeom>
          </p:spPr>
        </p:pic>
        <p:sp>
          <p:nvSpPr>
            <p:cNvPr id="13" name="任意多边形 12"/>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5"/>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20179168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933700" y="2351210"/>
            <a:ext cx="1002204" cy="1779436"/>
          </a:xfrm>
          <a:prstGeom prst="rect">
            <a:avLst/>
          </a:prstGeom>
        </p:spPr>
      </p:pic>
      <p:pic>
        <p:nvPicPr>
          <p:cNvPr id="3" name="图片 2"/>
          <p:cNvPicPr>
            <a:picLocks noChangeAspect="1"/>
          </p:cNvPicPr>
          <p:nvPr/>
        </p:nvPicPr>
        <p:blipFill>
          <a:blip r:embed="rId3"/>
          <a:stretch>
            <a:fillRect/>
          </a:stretch>
        </p:blipFill>
        <p:spPr>
          <a:xfrm>
            <a:off x="5187298" y="1627508"/>
            <a:ext cx="1817403" cy="3226840"/>
          </a:xfrm>
          <a:prstGeom prst="rect">
            <a:avLst/>
          </a:prstGeom>
        </p:spPr>
      </p:pic>
      <p:pic>
        <p:nvPicPr>
          <p:cNvPr id="4" name="图片 3"/>
          <p:cNvPicPr>
            <a:picLocks noChangeAspect="1"/>
          </p:cNvPicPr>
          <p:nvPr/>
        </p:nvPicPr>
        <p:blipFill>
          <a:blip r:embed="rId3"/>
          <a:stretch>
            <a:fillRect/>
          </a:stretch>
        </p:blipFill>
        <p:spPr>
          <a:xfrm>
            <a:off x="8256096" y="2351210"/>
            <a:ext cx="1002204" cy="1779436"/>
          </a:xfrm>
          <a:prstGeom prst="rect">
            <a:avLst/>
          </a:prstGeom>
        </p:spPr>
      </p:pic>
      <p:grpSp>
        <p:nvGrpSpPr>
          <p:cNvPr id="6" name="组合 5"/>
          <p:cNvGrpSpPr/>
          <p:nvPr/>
        </p:nvGrpSpPr>
        <p:grpSpPr>
          <a:xfrm>
            <a:off x="1159490" y="4249807"/>
            <a:ext cx="3819207" cy="1461138"/>
            <a:chOff x="874712" y="3195403"/>
            <a:chExt cx="3819207" cy="1461138"/>
          </a:xfrm>
        </p:grpSpPr>
        <p:sp>
          <p:nvSpPr>
            <p:cNvPr id="7" name="矩形 6"/>
            <p:cNvSpPr/>
            <p:nvPr/>
          </p:nvSpPr>
          <p:spPr>
            <a:xfrm>
              <a:off x="874712" y="3677812"/>
              <a:ext cx="3819207"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8" name="矩形 7"/>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9" name="组合 8"/>
          <p:cNvGrpSpPr/>
          <p:nvPr/>
        </p:nvGrpSpPr>
        <p:grpSpPr>
          <a:xfrm>
            <a:off x="7558372" y="4249807"/>
            <a:ext cx="3819207" cy="1461138"/>
            <a:chOff x="874712" y="3195403"/>
            <a:chExt cx="3819207" cy="1461138"/>
          </a:xfrm>
        </p:grpSpPr>
        <p:sp>
          <p:nvSpPr>
            <p:cNvPr id="10" name="矩形 9"/>
            <p:cNvSpPr/>
            <p:nvPr/>
          </p:nvSpPr>
          <p:spPr>
            <a:xfrm>
              <a:off x="874712" y="3677812"/>
              <a:ext cx="3819207" cy="9787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11" name="矩形 10"/>
            <p:cNvSpPr/>
            <p:nvPr/>
          </p:nvSpPr>
          <p:spPr>
            <a:xfrm>
              <a:off x="2451945" y="3195403"/>
              <a:ext cx="2241974" cy="50520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2" name="组合 11"/>
          <p:cNvGrpSpPr/>
          <p:nvPr/>
        </p:nvGrpSpPr>
        <p:grpSpPr>
          <a:xfrm>
            <a:off x="2991388" y="188821"/>
            <a:ext cx="6190713" cy="1025001"/>
            <a:chOff x="2991388" y="188821"/>
            <a:chExt cx="6190713" cy="1025001"/>
          </a:xfrm>
        </p:grpSpPr>
        <p:pic>
          <p:nvPicPr>
            <p:cNvPr id="13" name="图片 12"/>
            <p:cNvPicPr>
              <a:picLocks noChangeAspect="1"/>
            </p:cNvPicPr>
            <p:nvPr/>
          </p:nvPicPr>
          <p:blipFill>
            <a:blip r:embed="rId4"/>
            <a:stretch>
              <a:fillRect/>
            </a:stretch>
          </p:blipFill>
          <p:spPr>
            <a:xfrm rot="19239763">
              <a:off x="2991388" y="283343"/>
              <a:ext cx="259681" cy="930479"/>
            </a:xfrm>
            <a:prstGeom prst="rect">
              <a:avLst/>
            </a:prstGeom>
          </p:spPr>
        </p:pic>
        <p:sp>
          <p:nvSpPr>
            <p:cNvPr id="14" name="任意多边形 13"/>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5"/>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8792703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45010" y="4049487"/>
            <a:ext cx="1536466" cy="1337582"/>
          </a:xfrm>
          <a:prstGeom prst="rect">
            <a:avLst/>
          </a:prstGeom>
        </p:spPr>
      </p:pic>
      <p:pic>
        <p:nvPicPr>
          <p:cNvPr id="3" name="图片 2"/>
          <p:cNvPicPr>
            <a:picLocks noChangeAspect="1"/>
          </p:cNvPicPr>
          <p:nvPr/>
        </p:nvPicPr>
        <p:blipFill>
          <a:blip r:embed="rId3"/>
          <a:stretch>
            <a:fillRect/>
          </a:stretch>
        </p:blipFill>
        <p:spPr>
          <a:xfrm>
            <a:off x="4060890" y="2046515"/>
            <a:ext cx="1536466" cy="1337582"/>
          </a:xfrm>
          <a:prstGeom prst="rect">
            <a:avLst/>
          </a:prstGeom>
        </p:spPr>
      </p:pic>
      <p:pic>
        <p:nvPicPr>
          <p:cNvPr id="4" name="图片 3"/>
          <p:cNvPicPr>
            <a:picLocks noChangeAspect="1"/>
          </p:cNvPicPr>
          <p:nvPr/>
        </p:nvPicPr>
        <p:blipFill>
          <a:blip r:embed="rId3"/>
          <a:stretch>
            <a:fillRect/>
          </a:stretch>
        </p:blipFill>
        <p:spPr>
          <a:xfrm>
            <a:off x="6676770" y="4049487"/>
            <a:ext cx="1536466" cy="1337582"/>
          </a:xfrm>
          <a:prstGeom prst="rect">
            <a:avLst/>
          </a:prstGeom>
        </p:spPr>
      </p:pic>
      <p:pic>
        <p:nvPicPr>
          <p:cNvPr id="5" name="图片 4"/>
          <p:cNvPicPr>
            <a:picLocks noChangeAspect="1"/>
          </p:cNvPicPr>
          <p:nvPr/>
        </p:nvPicPr>
        <p:blipFill>
          <a:blip r:embed="rId3"/>
          <a:stretch>
            <a:fillRect/>
          </a:stretch>
        </p:blipFill>
        <p:spPr>
          <a:xfrm>
            <a:off x="9292650" y="2046515"/>
            <a:ext cx="1536466" cy="1337582"/>
          </a:xfrm>
          <a:prstGeom prst="rect">
            <a:avLst/>
          </a:prstGeom>
        </p:spPr>
      </p:pic>
      <p:grpSp>
        <p:nvGrpSpPr>
          <p:cNvPr id="6" name="组合 5"/>
          <p:cNvGrpSpPr/>
          <p:nvPr/>
        </p:nvGrpSpPr>
        <p:grpSpPr>
          <a:xfrm>
            <a:off x="3327883" y="4135441"/>
            <a:ext cx="2944991" cy="1165673"/>
            <a:chOff x="874712" y="3195403"/>
            <a:chExt cx="2944991" cy="1165673"/>
          </a:xfrm>
        </p:grpSpPr>
        <p:sp>
          <p:nvSpPr>
            <p:cNvPr id="7" name="矩形 6"/>
            <p:cNvSpPr/>
            <p:nvPr/>
          </p:nvSpPr>
          <p:spPr>
            <a:xfrm>
              <a:off x="874712" y="3677812"/>
              <a:ext cx="2944991"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a:t>
              </a:r>
            </a:p>
          </p:txBody>
        </p:sp>
        <p:sp>
          <p:nvSpPr>
            <p:cNvPr id="8" name="矩形 7"/>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9" name="组合 8"/>
          <p:cNvGrpSpPr/>
          <p:nvPr/>
        </p:nvGrpSpPr>
        <p:grpSpPr>
          <a:xfrm>
            <a:off x="8372297" y="4135441"/>
            <a:ext cx="2944991" cy="1165673"/>
            <a:chOff x="874712" y="3195403"/>
            <a:chExt cx="2944991" cy="1165673"/>
          </a:xfrm>
        </p:grpSpPr>
        <p:sp>
          <p:nvSpPr>
            <p:cNvPr id="10" name="矩形 9"/>
            <p:cNvSpPr/>
            <p:nvPr/>
          </p:nvSpPr>
          <p:spPr>
            <a:xfrm>
              <a:off x="874712" y="3677812"/>
              <a:ext cx="2944991"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a:t>
              </a:r>
            </a:p>
          </p:txBody>
        </p:sp>
        <p:sp>
          <p:nvSpPr>
            <p:cNvPr id="11" name="矩形 10"/>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2" name="组合 11"/>
          <p:cNvGrpSpPr/>
          <p:nvPr/>
        </p:nvGrpSpPr>
        <p:grpSpPr>
          <a:xfrm>
            <a:off x="1115899" y="2028155"/>
            <a:ext cx="2944991" cy="1165673"/>
            <a:chOff x="874712" y="3195403"/>
            <a:chExt cx="2944991" cy="1165673"/>
          </a:xfrm>
        </p:grpSpPr>
        <p:sp>
          <p:nvSpPr>
            <p:cNvPr id="13" name="矩形 12"/>
            <p:cNvSpPr/>
            <p:nvPr/>
          </p:nvSpPr>
          <p:spPr>
            <a:xfrm>
              <a:off x="874712" y="3677812"/>
              <a:ext cx="2944991"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a:t>
              </a:r>
            </a:p>
          </p:txBody>
        </p:sp>
        <p:sp>
          <p:nvSpPr>
            <p:cNvPr id="14" name="矩形 13"/>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5" name="组合 14"/>
          <p:cNvGrpSpPr/>
          <p:nvPr/>
        </p:nvGrpSpPr>
        <p:grpSpPr>
          <a:xfrm>
            <a:off x="6096000" y="2028155"/>
            <a:ext cx="2944991" cy="1165673"/>
            <a:chOff x="874712" y="3195403"/>
            <a:chExt cx="2944991" cy="1165673"/>
          </a:xfrm>
        </p:grpSpPr>
        <p:sp>
          <p:nvSpPr>
            <p:cNvPr id="16" name="矩形 15"/>
            <p:cNvSpPr/>
            <p:nvPr/>
          </p:nvSpPr>
          <p:spPr>
            <a:xfrm>
              <a:off x="874712" y="3677812"/>
              <a:ext cx="2944991"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a:t>
              </a:r>
            </a:p>
          </p:txBody>
        </p:sp>
        <p:sp>
          <p:nvSpPr>
            <p:cNvPr id="17" name="矩形 16"/>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8" name="组合 17"/>
          <p:cNvGrpSpPr/>
          <p:nvPr/>
        </p:nvGrpSpPr>
        <p:grpSpPr>
          <a:xfrm>
            <a:off x="2991388" y="188821"/>
            <a:ext cx="6190713" cy="1025001"/>
            <a:chOff x="2991388" y="188821"/>
            <a:chExt cx="6190713" cy="1025001"/>
          </a:xfrm>
        </p:grpSpPr>
        <p:pic>
          <p:nvPicPr>
            <p:cNvPr id="19" name="图片 18"/>
            <p:cNvPicPr>
              <a:picLocks noChangeAspect="1"/>
            </p:cNvPicPr>
            <p:nvPr/>
          </p:nvPicPr>
          <p:blipFill>
            <a:blip r:embed="rId4"/>
            <a:stretch>
              <a:fillRect/>
            </a:stretch>
          </p:blipFill>
          <p:spPr>
            <a:xfrm rot="19239763">
              <a:off x="2991388" y="283343"/>
              <a:ext cx="259681" cy="930479"/>
            </a:xfrm>
            <a:prstGeom prst="rect">
              <a:avLst/>
            </a:prstGeom>
          </p:spPr>
        </p:pic>
        <p:sp>
          <p:nvSpPr>
            <p:cNvPr id="20" name="任意多边形 19"/>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5"/>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10293619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1000"/>
                            </p:stCondLst>
                            <p:childTnLst>
                              <p:par>
                                <p:cTn id="31" presetID="1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left)">
                                      <p:cBhvr>
                                        <p:cTn id="34" dur="500"/>
                                        <p:tgtEl>
                                          <p:spTgt spid="12"/>
                                        </p:tgtEl>
                                      </p:cBhvr>
                                    </p:animEffect>
                                  </p:childTnLst>
                                </p:cTn>
                              </p:par>
                            </p:childTnLst>
                          </p:cTn>
                        </p:par>
                        <p:par>
                          <p:cTn id="35" fill="hold">
                            <p:stCondLst>
                              <p:cond delay="1500"/>
                            </p:stCondLst>
                            <p:childTnLst>
                              <p:par>
                                <p:cTn id="36" presetID="1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p:tgtEl>
                                          <p:spTgt spid="6"/>
                                        </p:tgtEl>
                                        <p:attrNameLst>
                                          <p:attrName>ppt_x</p:attrName>
                                        </p:attrNameLst>
                                      </p:cBhvr>
                                      <p:tavLst>
                                        <p:tav tm="0">
                                          <p:val>
                                            <p:strVal val="#ppt_x-#ppt_w*1.125000"/>
                                          </p:val>
                                        </p:tav>
                                        <p:tav tm="100000">
                                          <p:val>
                                            <p:strVal val="#ppt_x"/>
                                          </p:val>
                                        </p:tav>
                                      </p:tavLst>
                                    </p:anim>
                                    <p:animEffect transition="in" filter="wipe(right)">
                                      <p:cBhvr>
                                        <p:cTn id="39" dur="500"/>
                                        <p:tgtEl>
                                          <p:spTgt spid="6"/>
                                        </p:tgtEl>
                                      </p:cBhvr>
                                    </p:animEffect>
                                  </p:childTnLst>
                                </p:cTn>
                              </p:par>
                            </p:childTnLst>
                          </p:cTn>
                        </p:par>
                        <p:par>
                          <p:cTn id="40" fill="hold">
                            <p:stCondLst>
                              <p:cond delay="2000"/>
                            </p:stCondLst>
                            <p:childTnLst>
                              <p:par>
                                <p:cTn id="41" presetID="12" presetClass="entr" presetSubtype="2"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ppt_x</p:attrName>
                                        </p:attrNameLst>
                                      </p:cBhvr>
                                      <p:tavLst>
                                        <p:tav tm="0">
                                          <p:val>
                                            <p:strVal val="#ppt_x+#ppt_w*1.125000"/>
                                          </p:val>
                                        </p:tav>
                                        <p:tav tm="100000">
                                          <p:val>
                                            <p:strVal val="#ppt_x"/>
                                          </p:val>
                                        </p:tav>
                                      </p:tavLst>
                                    </p:anim>
                                    <p:animEffect transition="in" filter="wipe(left)">
                                      <p:cBhvr>
                                        <p:cTn id="44" dur="500"/>
                                        <p:tgtEl>
                                          <p:spTgt spid="15"/>
                                        </p:tgtEl>
                                      </p:cBhvr>
                                    </p:animEffect>
                                  </p:childTnLst>
                                </p:cTn>
                              </p:par>
                            </p:childTnLst>
                          </p:cTn>
                        </p:par>
                        <p:par>
                          <p:cTn id="45" fill="hold">
                            <p:stCondLst>
                              <p:cond delay="2500"/>
                            </p:stCondLst>
                            <p:childTnLst>
                              <p:par>
                                <p:cTn id="46" presetID="1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ppt_x</p:attrName>
                                        </p:attrNameLst>
                                      </p:cBhvr>
                                      <p:tavLst>
                                        <p:tav tm="0">
                                          <p:val>
                                            <p:strVal val="#ppt_x-#ppt_w*1.125000"/>
                                          </p:val>
                                        </p:tav>
                                        <p:tav tm="100000">
                                          <p:val>
                                            <p:strVal val="#ppt_x"/>
                                          </p:val>
                                        </p:tav>
                                      </p:tavLst>
                                    </p:anim>
                                    <p:animEffect transition="in" filter="wipe(right)">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20632978">
            <a:off x="2681308" y="1774567"/>
            <a:ext cx="719991" cy="2579843"/>
          </a:xfrm>
          <a:prstGeom prst="rect">
            <a:avLst/>
          </a:prstGeom>
        </p:spPr>
      </p:pic>
      <p:sp>
        <p:nvSpPr>
          <p:cNvPr id="3" name="任意多边形 2"/>
          <p:cNvSpPr/>
          <p:nvPr/>
        </p:nvSpPr>
        <p:spPr>
          <a:xfrm>
            <a:off x="3911600" y="4152379"/>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937000" y="2648989"/>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4"/>
                  <a:srcRect/>
                  <a:stretch>
                    <a:fillRect/>
                  </a:stretch>
                </a:blipFill>
                <a:latin typeface="汉仪黑荔枝体简" panose="00020600040101010101" pitchFamily="18" charset="-122"/>
                <a:ea typeface="汉仪黑荔枝体简" panose="00020600040101010101" pitchFamily="18" charset="-122"/>
              </a:rPr>
              <a:t>标题文字添加此处</a:t>
            </a:r>
          </a:p>
        </p:txBody>
      </p:sp>
      <p:sp>
        <p:nvSpPr>
          <p:cNvPr id="5" name="文本框 4"/>
          <p:cNvSpPr txBox="1"/>
          <p:nvPr/>
        </p:nvSpPr>
        <p:spPr>
          <a:xfrm>
            <a:off x="4054991" y="3492686"/>
            <a:ext cx="5499100" cy="478336"/>
          </a:xfrm>
          <a:prstGeom prst="rect">
            <a:avLst/>
          </a:prstGeom>
          <a:noFill/>
        </p:spPr>
        <p:txBody>
          <a:bodyPr wrap="square" rtlCol="0">
            <a:spAutoFit/>
            <a:scene3d>
              <a:camera prst="orthographicFront"/>
              <a:lightRig rig="threePt" dir="t"/>
            </a:scene3d>
            <a:sp3d contourW="12700"/>
          </a:bodyPr>
          <a:lstStyle/>
          <a:p/>
        </p:txBody>
      </p:sp>
    </p:spTree>
    <p:extLst>
      <p:ext uri="{BB962C8B-B14F-4D97-AF65-F5344CB8AC3E}">
        <p14:creationId xmlns:p14="http://schemas.microsoft.com/office/powerpoint/2010/main" val="30766235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264116" y="4254500"/>
            <a:ext cx="495056" cy="457200"/>
          </a:xfrm>
          <a:prstGeom prst="rect">
            <a:avLst/>
          </a:prstGeom>
        </p:spPr>
      </p:pic>
      <p:pic>
        <p:nvPicPr>
          <p:cNvPr id="3" name="图片 2"/>
          <p:cNvPicPr>
            <a:picLocks noChangeAspect="1"/>
          </p:cNvPicPr>
          <p:nvPr/>
        </p:nvPicPr>
        <p:blipFill>
          <a:blip r:embed="rId4"/>
          <a:stretch>
            <a:fillRect/>
          </a:stretch>
        </p:blipFill>
        <p:spPr>
          <a:xfrm>
            <a:off x="1308544" y="2501900"/>
            <a:ext cx="406200" cy="444500"/>
          </a:xfrm>
          <a:prstGeom prst="rect">
            <a:avLst/>
          </a:prstGeom>
        </p:spPr>
      </p:pic>
      <p:pic>
        <p:nvPicPr>
          <p:cNvPr id="4" name="图片 3"/>
          <p:cNvPicPr>
            <a:picLocks noChangeAspect="1"/>
          </p:cNvPicPr>
          <p:nvPr/>
        </p:nvPicPr>
        <p:blipFill>
          <a:blip r:embed="rId5"/>
          <a:stretch>
            <a:fillRect/>
          </a:stretch>
        </p:blipFill>
        <p:spPr>
          <a:xfrm>
            <a:off x="6548301" y="2635250"/>
            <a:ext cx="558525" cy="177800"/>
          </a:xfrm>
          <a:prstGeom prst="rect">
            <a:avLst/>
          </a:prstGeom>
        </p:spPr>
      </p:pic>
      <p:pic>
        <p:nvPicPr>
          <p:cNvPr id="5" name="图片 4"/>
          <p:cNvPicPr>
            <a:picLocks noChangeAspect="1"/>
          </p:cNvPicPr>
          <p:nvPr/>
        </p:nvPicPr>
        <p:blipFill>
          <a:blip r:embed="rId6"/>
          <a:stretch>
            <a:fillRect/>
          </a:stretch>
        </p:blipFill>
        <p:spPr>
          <a:xfrm>
            <a:off x="6509967" y="4184650"/>
            <a:ext cx="647381" cy="596900"/>
          </a:xfrm>
          <a:prstGeom prst="rect">
            <a:avLst/>
          </a:prstGeom>
        </p:spPr>
      </p:pic>
      <p:grpSp>
        <p:nvGrpSpPr>
          <p:cNvPr id="8" name="组合 7"/>
          <p:cNvGrpSpPr/>
          <p:nvPr/>
        </p:nvGrpSpPr>
        <p:grpSpPr>
          <a:xfrm>
            <a:off x="1867702" y="2457058"/>
            <a:ext cx="3720915" cy="899024"/>
            <a:chOff x="1809419" y="2367975"/>
            <a:chExt cx="3720915" cy="899024"/>
          </a:xfrm>
        </p:grpSpPr>
        <p:sp>
          <p:nvSpPr>
            <p:cNvPr id="6" name="文本框 5"/>
            <p:cNvSpPr txBox="1"/>
            <p:nvPr/>
          </p:nvSpPr>
          <p:spPr>
            <a:xfrm>
              <a:off x="1809419" y="2367975"/>
              <a:ext cx="3467616" cy="584775"/>
            </a:xfrm>
            <a:prstGeom prst="rect">
              <a:avLst/>
            </a:prstGeom>
            <a:noFill/>
          </p:spPr>
          <p:txBody>
            <a:bodyPr wrap="none" rtlCol="0">
              <a:spAutoFit/>
            </a:bodyPr>
            <a:lstStyle/>
            <a:p>
              <a:r>
                <a:rPr lang="zh-CN" altLang="en-US" sz="3200" dirty="0">
                  <a:ln>
                    <a:solidFill>
                      <a:srgbClr val="20201E"/>
                    </a:solidFill>
                  </a:ln>
                  <a:blipFill dpi="0" rotWithShape="1">
                    <a:blip r:embed="rId7"/>
                    <a:srcRect/>
                    <a:stretch>
                      <a:fillRect/>
                    </a:stretch>
                  </a:blipFill>
                  <a:latin typeface="汉仪黑荔枝体简" panose="00020600040101010101" pitchFamily="18" charset="-122"/>
                  <a:ea typeface="汉仪黑荔枝体简" panose="00020600040101010101" pitchFamily="18" charset="-122"/>
                </a:rPr>
                <a:t>标题文字添加此处</a:t>
              </a:r>
            </a:p>
          </p:txBody>
        </p:sp>
        <p:sp>
          <p:nvSpPr>
            <p:cNvPr id="7" name="文本框 6"/>
            <p:cNvSpPr txBox="1"/>
            <p:nvPr/>
          </p:nvSpPr>
          <p:spPr>
            <a:xfrm>
              <a:off x="1809419" y="2823801"/>
              <a:ext cx="3720915"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nvGrpSpPr>
          <p:cNvPr id="9" name="组合 8"/>
          <p:cNvGrpSpPr/>
          <p:nvPr/>
        </p:nvGrpSpPr>
        <p:grpSpPr>
          <a:xfrm>
            <a:off x="1867702" y="4216008"/>
            <a:ext cx="3720915" cy="899024"/>
            <a:chOff x="1809419" y="2367975"/>
            <a:chExt cx="3720915" cy="899024"/>
          </a:xfrm>
        </p:grpSpPr>
        <p:sp>
          <p:nvSpPr>
            <p:cNvPr id="10" name="文本框 9"/>
            <p:cNvSpPr txBox="1"/>
            <p:nvPr/>
          </p:nvSpPr>
          <p:spPr>
            <a:xfrm>
              <a:off x="1809419" y="2367975"/>
              <a:ext cx="3467616" cy="584775"/>
            </a:xfrm>
            <a:prstGeom prst="rect">
              <a:avLst/>
            </a:prstGeom>
            <a:noFill/>
          </p:spPr>
          <p:txBody>
            <a:bodyPr wrap="none" rtlCol="0">
              <a:spAutoFit/>
            </a:bodyPr>
            <a:lstStyle/>
            <a:p>
              <a:r>
                <a:rPr lang="zh-CN" altLang="en-US" sz="3200" dirty="0">
                  <a:ln>
                    <a:solidFill>
                      <a:srgbClr val="20201E"/>
                    </a:solidFill>
                  </a:ln>
                  <a:blipFill dpi="0" rotWithShape="1">
                    <a:blip r:embed="rId7"/>
                    <a:srcRect/>
                    <a:stretch>
                      <a:fillRect/>
                    </a:stretch>
                  </a:blipFill>
                  <a:latin typeface="汉仪黑荔枝体简" panose="00020600040101010101" pitchFamily="18" charset="-122"/>
                  <a:ea typeface="汉仪黑荔枝体简" panose="00020600040101010101" pitchFamily="18" charset="-122"/>
                </a:rPr>
                <a:t>标题文字添加此处</a:t>
              </a:r>
            </a:p>
          </p:txBody>
        </p:sp>
        <p:sp>
          <p:nvSpPr>
            <p:cNvPr id="11" name="文本框 10"/>
            <p:cNvSpPr txBox="1"/>
            <p:nvPr/>
          </p:nvSpPr>
          <p:spPr>
            <a:xfrm>
              <a:off x="1809419" y="2823801"/>
              <a:ext cx="3720915"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nvGrpSpPr>
          <p:cNvPr id="12" name="组合 11"/>
          <p:cNvGrpSpPr/>
          <p:nvPr/>
        </p:nvGrpSpPr>
        <p:grpSpPr>
          <a:xfrm>
            <a:off x="7252023" y="2457058"/>
            <a:ext cx="3720915" cy="899024"/>
            <a:chOff x="1809419" y="2367975"/>
            <a:chExt cx="3720915" cy="899024"/>
          </a:xfrm>
        </p:grpSpPr>
        <p:sp>
          <p:nvSpPr>
            <p:cNvPr id="13" name="文本框 12"/>
            <p:cNvSpPr txBox="1"/>
            <p:nvPr/>
          </p:nvSpPr>
          <p:spPr>
            <a:xfrm>
              <a:off x="1809419" y="2367975"/>
              <a:ext cx="3467616" cy="584775"/>
            </a:xfrm>
            <a:prstGeom prst="rect">
              <a:avLst/>
            </a:prstGeom>
            <a:noFill/>
          </p:spPr>
          <p:txBody>
            <a:bodyPr wrap="none" rtlCol="0">
              <a:spAutoFit/>
            </a:bodyPr>
            <a:lstStyle/>
            <a:p>
              <a:r>
                <a:rPr lang="zh-CN" altLang="en-US" sz="3200" dirty="0">
                  <a:ln>
                    <a:solidFill>
                      <a:srgbClr val="20201E"/>
                    </a:solidFill>
                  </a:ln>
                  <a:blipFill dpi="0" rotWithShape="1">
                    <a:blip r:embed="rId7"/>
                    <a:srcRect/>
                    <a:stretch>
                      <a:fillRect/>
                    </a:stretch>
                  </a:blipFill>
                  <a:latin typeface="汉仪黑荔枝体简" panose="00020600040101010101" pitchFamily="18" charset="-122"/>
                  <a:ea typeface="汉仪黑荔枝体简" panose="00020600040101010101" pitchFamily="18" charset="-122"/>
                </a:rPr>
                <a:t>标题文字添加此处</a:t>
              </a:r>
            </a:p>
          </p:txBody>
        </p:sp>
        <p:sp>
          <p:nvSpPr>
            <p:cNvPr id="14" name="文本框 13"/>
            <p:cNvSpPr txBox="1"/>
            <p:nvPr/>
          </p:nvSpPr>
          <p:spPr>
            <a:xfrm>
              <a:off x="1809419" y="2823801"/>
              <a:ext cx="3720915"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nvGrpSpPr>
          <p:cNvPr id="15" name="组合 14"/>
          <p:cNvGrpSpPr/>
          <p:nvPr/>
        </p:nvGrpSpPr>
        <p:grpSpPr>
          <a:xfrm>
            <a:off x="7252023" y="4216008"/>
            <a:ext cx="3720915" cy="899024"/>
            <a:chOff x="1809419" y="2367975"/>
            <a:chExt cx="3720915" cy="899024"/>
          </a:xfrm>
        </p:grpSpPr>
        <p:sp>
          <p:nvSpPr>
            <p:cNvPr id="16" name="文本框 15"/>
            <p:cNvSpPr txBox="1"/>
            <p:nvPr/>
          </p:nvSpPr>
          <p:spPr>
            <a:xfrm>
              <a:off x="1809419" y="2367975"/>
              <a:ext cx="3467616" cy="584775"/>
            </a:xfrm>
            <a:prstGeom prst="rect">
              <a:avLst/>
            </a:prstGeom>
            <a:noFill/>
          </p:spPr>
          <p:txBody>
            <a:bodyPr wrap="none" rtlCol="0">
              <a:spAutoFit/>
            </a:bodyPr>
            <a:lstStyle/>
            <a:p>
              <a:r>
                <a:rPr lang="zh-CN" altLang="en-US" sz="3200" dirty="0">
                  <a:ln>
                    <a:solidFill>
                      <a:srgbClr val="20201E"/>
                    </a:solidFill>
                  </a:ln>
                  <a:blipFill dpi="0" rotWithShape="1">
                    <a:blip r:embed="rId7"/>
                    <a:srcRect/>
                    <a:stretch>
                      <a:fillRect/>
                    </a:stretch>
                  </a:blipFill>
                  <a:latin typeface="汉仪黑荔枝体简" panose="00020600040101010101" pitchFamily="18" charset="-122"/>
                  <a:ea typeface="汉仪黑荔枝体简" panose="00020600040101010101" pitchFamily="18" charset="-122"/>
                </a:rPr>
                <a:t>标题文字添加此处</a:t>
              </a:r>
            </a:p>
          </p:txBody>
        </p:sp>
        <p:sp>
          <p:nvSpPr>
            <p:cNvPr id="17" name="文本框 16"/>
            <p:cNvSpPr txBox="1"/>
            <p:nvPr/>
          </p:nvSpPr>
          <p:spPr>
            <a:xfrm>
              <a:off x="1809419" y="2823801"/>
              <a:ext cx="3720915"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latin typeface="+mj-ea"/>
                  <a:ea typeface="+mj-ea"/>
                </a:rPr>
                <a:t>print the presentation and make it into a film to be used in a wider field</a:t>
              </a:r>
            </a:p>
          </p:txBody>
        </p:sp>
      </p:grpSp>
      <p:sp>
        <p:nvSpPr>
          <p:cNvPr id="18" name="文本框 17"/>
          <p:cNvSpPr txBox="1"/>
          <p:nvPr/>
        </p:nvSpPr>
        <p:spPr>
          <a:xfrm>
            <a:off x="4007129" y="340320"/>
            <a:ext cx="4177747" cy="923330"/>
          </a:xfrm>
          <a:prstGeom prst="rect">
            <a:avLst/>
          </a:prstGeom>
          <a:noFill/>
        </p:spPr>
        <p:txBody>
          <a:bodyPr wrap="none" rtlCol="0">
            <a:spAutoFit/>
          </a:bodyPr>
          <a:lstStyle/>
          <a:p>
            <a:pPr algn="ctr"/>
            <a:r>
              <a:rPr lang="en-US" altLang="zh-CN" sz="5400" dirty="0">
                <a:ln>
                  <a:solidFill>
                    <a:srgbClr val="20201E"/>
                  </a:solidFill>
                </a:ln>
                <a:blipFill dpi="0" rotWithShape="1">
                  <a:blip r:embed="rId7"/>
                  <a:srcRect/>
                  <a:stretch>
                    <a:fillRect/>
                  </a:stretch>
                </a:blipFill>
                <a:latin typeface="汉仪黑荔枝体简" panose="00020600040101010101" pitchFamily="18" charset="-122"/>
                <a:ea typeface="汉仪黑荔枝体简" panose="00020600040101010101" pitchFamily="18" charset="-122"/>
              </a:rPr>
              <a:t>CONTENTS</a:t>
            </a:r>
            <a:endParaRPr lang="zh-CN" altLang="en-US" sz="5400" dirty="0">
              <a:ln>
                <a:solidFill>
                  <a:srgbClr val="20201E"/>
                </a:solidFill>
              </a:ln>
              <a:blipFill dpi="0" rotWithShape="1">
                <a:blip r:embed="rId7"/>
                <a:srcRect/>
                <a:stretch>
                  <a:fillRect/>
                </a:stretch>
              </a:blipFill>
              <a:latin typeface="汉仪黑荔枝体简" panose="00020600040101010101" pitchFamily="18" charset="-122"/>
              <a:ea typeface="汉仪黑荔枝体简" panose="00020600040101010101" pitchFamily="18" charset="-122"/>
            </a:endParaRPr>
          </a:p>
        </p:txBody>
      </p:sp>
    </p:spTree>
    <p:extLst>
      <p:ext uri="{BB962C8B-B14F-4D97-AF65-F5344CB8AC3E}">
        <p14:creationId xmlns:p14="http://schemas.microsoft.com/office/powerpoint/2010/main" val="41174842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717143" y="2515944"/>
            <a:ext cx="2757714" cy="2546838"/>
          </a:xfrm>
          <a:prstGeom prst="rect">
            <a:avLst/>
          </a:prstGeom>
        </p:spPr>
      </p:pic>
      <p:grpSp>
        <p:nvGrpSpPr>
          <p:cNvPr id="3" name="组合 2"/>
          <p:cNvGrpSpPr/>
          <p:nvPr/>
        </p:nvGrpSpPr>
        <p:grpSpPr>
          <a:xfrm>
            <a:off x="7811909" y="1785375"/>
            <a:ext cx="3505379" cy="1461138"/>
            <a:chOff x="874712" y="3195403"/>
            <a:chExt cx="3505379" cy="1461138"/>
          </a:xfrm>
        </p:grpSpPr>
        <p:sp>
          <p:nvSpPr>
            <p:cNvPr id="4" name="矩形 3"/>
            <p:cNvSpPr/>
            <p:nvPr/>
          </p:nvSpPr>
          <p:spPr>
            <a:xfrm>
              <a:off x="874712" y="3677812"/>
              <a:ext cx="3505379"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5" name="矩形 4"/>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6" name="组合 5"/>
          <p:cNvGrpSpPr/>
          <p:nvPr/>
        </p:nvGrpSpPr>
        <p:grpSpPr>
          <a:xfrm>
            <a:off x="7811909" y="4084075"/>
            <a:ext cx="3505379" cy="1461138"/>
            <a:chOff x="874712" y="3195403"/>
            <a:chExt cx="3505379" cy="1461138"/>
          </a:xfrm>
        </p:grpSpPr>
        <p:sp>
          <p:nvSpPr>
            <p:cNvPr id="7" name="矩形 6"/>
            <p:cNvSpPr/>
            <p:nvPr/>
          </p:nvSpPr>
          <p:spPr>
            <a:xfrm>
              <a:off x="874712" y="3677812"/>
              <a:ext cx="3505379"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8" name="矩形 7"/>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9" name="组合 8"/>
          <p:cNvGrpSpPr/>
          <p:nvPr/>
        </p:nvGrpSpPr>
        <p:grpSpPr>
          <a:xfrm>
            <a:off x="966609" y="1785375"/>
            <a:ext cx="3505379" cy="1461138"/>
            <a:chOff x="874712" y="3195403"/>
            <a:chExt cx="3505379" cy="1461138"/>
          </a:xfrm>
        </p:grpSpPr>
        <p:sp>
          <p:nvSpPr>
            <p:cNvPr id="10" name="矩形 9"/>
            <p:cNvSpPr/>
            <p:nvPr/>
          </p:nvSpPr>
          <p:spPr>
            <a:xfrm>
              <a:off x="874712" y="3677812"/>
              <a:ext cx="3505379" cy="9787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11" name="矩形 10"/>
            <p:cNvSpPr/>
            <p:nvPr/>
          </p:nvSpPr>
          <p:spPr>
            <a:xfrm>
              <a:off x="2138117"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2" name="组合 11"/>
          <p:cNvGrpSpPr/>
          <p:nvPr/>
        </p:nvGrpSpPr>
        <p:grpSpPr>
          <a:xfrm>
            <a:off x="966609" y="4084075"/>
            <a:ext cx="3505379" cy="1461138"/>
            <a:chOff x="874712" y="3195403"/>
            <a:chExt cx="3505379" cy="1461138"/>
          </a:xfrm>
        </p:grpSpPr>
        <p:sp>
          <p:nvSpPr>
            <p:cNvPr id="13" name="矩形 12"/>
            <p:cNvSpPr/>
            <p:nvPr/>
          </p:nvSpPr>
          <p:spPr>
            <a:xfrm>
              <a:off x="874712" y="3677812"/>
              <a:ext cx="3505379" cy="9787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14" name="矩形 13"/>
            <p:cNvSpPr/>
            <p:nvPr/>
          </p:nvSpPr>
          <p:spPr>
            <a:xfrm>
              <a:off x="2138117"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5" name="组合 14"/>
          <p:cNvGrpSpPr/>
          <p:nvPr/>
        </p:nvGrpSpPr>
        <p:grpSpPr>
          <a:xfrm>
            <a:off x="2991388" y="188821"/>
            <a:ext cx="6190713" cy="1025001"/>
            <a:chOff x="2991388" y="188821"/>
            <a:chExt cx="6190713" cy="1025001"/>
          </a:xfrm>
        </p:grpSpPr>
        <p:pic>
          <p:nvPicPr>
            <p:cNvPr id="16" name="图片 15"/>
            <p:cNvPicPr>
              <a:picLocks noChangeAspect="1"/>
            </p:cNvPicPr>
            <p:nvPr/>
          </p:nvPicPr>
          <p:blipFill>
            <a:blip r:embed="rId4"/>
            <a:stretch>
              <a:fillRect/>
            </a:stretch>
          </p:blipFill>
          <p:spPr>
            <a:xfrm rot="19239763">
              <a:off x="2991388" y="283343"/>
              <a:ext cx="259681" cy="930479"/>
            </a:xfrm>
            <a:prstGeom prst="rect">
              <a:avLst/>
            </a:prstGeom>
          </p:spPr>
        </p:pic>
        <p:sp>
          <p:nvSpPr>
            <p:cNvPr id="17" name="任意多边形 16"/>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5"/>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8743505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473670" y="2076677"/>
            <a:ext cx="673593" cy="463323"/>
          </a:xfrm>
          <a:prstGeom prst="rect">
            <a:avLst/>
          </a:prstGeom>
        </p:spPr>
      </p:pic>
      <p:pic>
        <p:nvPicPr>
          <p:cNvPr id="3" name="图片 2"/>
          <p:cNvPicPr>
            <a:picLocks noChangeAspect="1"/>
          </p:cNvPicPr>
          <p:nvPr/>
        </p:nvPicPr>
        <p:blipFill>
          <a:blip r:embed="rId3"/>
          <a:stretch>
            <a:fillRect/>
          </a:stretch>
        </p:blipFill>
        <p:spPr>
          <a:xfrm>
            <a:off x="6473670" y="3549877"/>
            <a:ext cx="673593" cy="463323"/>
          </a:xfrm>
          <a:prstGeom prst="rect">
            <a:avLst/>
          </a:prstGeom>
        </p:spPr>
      </p:pic>
      <p:pic>
        <p:nvPicPr>
          <p:cNvPr id="4" name="图片 3"/>
          <p:cNvPicPr>
            <a:picLocks noChangeAspect="1"/>
          </p:cNvPicPr>
          <p:nvPr/>
        </p:nvPicPr>
        <p:blipFill>
          <a:blip r:embed="rId3"/>
          <a:stretch>
            <a:fillRect/>
          </a:stretch>
        </p:blipFill>
        <p:spPr>
          <a:xfrm>
            <a:off x="6473670" y="5023077"/>
            <a:ext cx="673593" cy="463323"/>
          </a:xfrm>
          <a:prstGeom prst="rect">
            <a:avLst/>
          </a:prstGeom>
        </p:spPr>
      </p:pic>
      <p:grpSp>
        <p:nvGrpSpPr>
          <p:cNvPr id="5" name="组合 4"/>
          <p:cNvGrpSpPr/>
          <p:nvPr/>
        </p:nvGrpSpPr>
        <p:grpSpPr>
          <a:xfrm>
            <a:off x="7371081" y="1731790"/>
            <a:ext cx="3819207" cy="1165673"/>
            <a:chOff x="874712" y="3195403"/>
            <a:chExt cx="3819207" cy="1165673"/>
          </a:xfrm>
        </p:grpSpPr>
        <p:sp>
          <p:nvSpPr>
            <p:cNvPr id="6" name="矩形 5"/>
            <p:cNvSpPr/>
            <p:nvPr/>
          </p:nvSpPr>
          <p:spPr>
            <a:xfrm>
              <a:off x="874712" y="3677812"/>
              <a:ext cx="381920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7" name="矩形 6"/>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9" name="组合 8"/>
          <p:cNvGrpSpPr/>
          <p:nvPr/>
        </p:nvGrpSpPr>
        <p:grpSpPr>
          <a:xfrm>
            <a:off x="7371081" y="3198701"/>
            <a:ext cx="3819207" cy="1165673"/>
            <a:chOff x="874712" y="3195403"/>
            <a:chExt cx="3819207" cy="1165673"/>
          </a:xfrm>
        </p:grpSpPr>
        <p:sp>
          <p:nvSpPr>
            <p:cNvPr id="10" name="矩形 9"/>
            <p:cNvSpPr/>
            <p:nvPr/>
          </p:nvSpPr>
          <p:spPr>
            <a:xfrm>
              <a:off x="874712" y="3677812"/>
              <a:ext cx="381920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11" name="矩形 10"/>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2" name="组合 11"/>
          <p:cNvGrpSpPr/>
          <p:nvPr/>
        </p:nvGrpSpPr>
        <p:grpSpPr>
          <a:xfrm>
            <a:off x="7371081" y="4671901"/>
            <a:ext cx="3819207" cy="1165673"/>
            <a:chOff x="874712" y="3195403"/>
            <a:chExt cx="3819207" cy="1165673"/>
          </a:xfrm>
        </p:grpSpPr>
        <p:sp>
          <p:nvSpPr>
            <p:cNvPr id="13" name="矩形 12"/>
            <p:cNvSpPr/>
            <p:nvPr/>
          </p:nvSpPr>
          <p:spPr>
            <a:xfrm>
              <a:off x="874712" y="3677812"/>
              <a:ext cx="381920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14" name="矩形 13"/>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pic>
        <p:nvPicPr>
          <p:cNvPr id="16" name="图片占位符 1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3637" r="3637"/>
          <a:stretch>
            <a:fillRect/>
          </a:stretch>
        </p:blipFill>
        <p:spPr/>
      </p:pic>
      <p:grpSp>
        <p:nvGrpSpPr>
          <p:cNvPr id="17" name="组合 16"/>
          <p:cNvGrpSpPr/>
          <p:nvPr/>
        </p:nvGrpSpPr>
        <p:grpSpPr>
          <a:xfrm>
            <a:off x="2991388" y="188821"/>
            <a:ext cx="6190713" cy="1025001"/>
            <a:chOff x="2991388" y="188821"/>
            <a:chExt cx="6190713" cy="1025001"/>
          </a:xfrm>
        </p:grpSpPr>
        <p:pic>
          <p:nvPicPr>
            <p:cNvPr id="18" name="图片 17"/>
            <p:cNvPicPr>
              <a:picLocks noChangeAspect="1"/>
            </p:cNvPicPr>
            <p:nvPr/>
          </p:nvPicPr>
          <p:blipFill>
            <a:blip r:embed="rId5"/>
            <a:stretch>
              <a:fillRect/>
            </a:stretch>
          </p:blipFill>
          <p:spPr>
            <a:xfrm rot="19239763">
              <a:off x="2991388" y="283343"/>
              <a:ext cx="259681" cy="930479"/>
            </a:xfrm>
            <a:prstGeom prst="rect">
              <a:avLst/>
            </a:prstGeom>
          </p:spPr>
        </p:pic>
        <p:sp>
          <p:nvSpPr>
            <p:cNvPr id="19" name="任意多边形 18"/>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6"/>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128978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par>
                          <p:cTn id="31" fill="hold">
                            <p:stCondLst>
                              <p:cond delay="1500"/>
                            </p:stCondLst>
                            <p:childTnLst>
                              <p:par>
                                <p:cTn id="32" presetID="1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p:tgtEl>
                                          <p:spTgt spid="5"/>
                                        </p:tgtEl>
                                        <p:attrNameLst>
                                          <p:attrName>ppt_x</p:attrName>
                                        </p:attrNameLst>
                                      </p:cBhvr>
                                      <p:tavLst>
                                        <p:tav tm="0">
                                          <p:val>
                                            <p:strVal val="#ppt_x-#ppt_w*1.125000"/>
                                          </p:val>
                                        </p:tav>
                                        <p:tav tm="100000">
                                          <p:val>
                                            <p:strVal val="#ppt_x"/>
                                          </p:val>
                                        </p:tav>
                                      </p:tavLst>
                                    </p:anim>
                                    <p:animEffect transition="in" filter="wipe(right)">
                                      <p:cBhvr>
                                        <p:cTn id="35" dur="500"/>
                                        <p:tgtEl>
                                          <p:spTgt spid="5"/>
                                        </p:tgtEl>
                                      </p:cBhvr>
                                    </p:animEffect>
                                  </p:childTnLst>
                                </p:cTn>
                              </p:par>
                            </p:childTnLst>
                          </p:cTn>
                        </p:par>
                        <p:par>
                          <p:cTn id="36" fill="hold">
                            <p:stCondLst>
                              <p:cond delay="2000"/>
                            </p:stCondLst>
                            <p:childTnLst>
                              <p:par>
                                <p:cTn id="37" presetID="1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ppt_x</p:attrName>
                                        </p:attrNameLst>
                                      </p:cBhvr>
                                      <p:tavLst>
                                        <p:tav tm="0">
                                          <p:val>
                                            <p:strVal val="#ppt_x-#ppt_w*1.125000"/>
                                          </p:val>
                                        </p:tav>
                                        <p:tav tm="100000">
                                          <p:val>
                                            <p:strVal val="#ppt_x"/>
                                          </p:val>
                                        </p:tav>
                                      </p:tavLst>
                                    </p:anim>
                                    <p:animEffect transition="in" filter="wipe(right)">
                                      <p:cBhvr>
                                        <p:cTn id="40" dur="500"/>
                                        <p:tgtEl>
                                          <p:spTgt spid="9"/>
                                        </p:tgtEl>
                                      </p:cBhvr>
                                    </p:animEffect>
                                  </p:childTnLst>
                                </p:cTn>
                              </p:par>
                            </p:childTnLst>
                          </p:cTn>
                        </p:par>
                        <p:par>
                          <p:cTn id="41" fill="hold">
                            <p:stCondLst>
                              <p:cond delay="2500"/>
                            </p:stCondLst>
                            <p:childTnLst>
                              <p:par>
                                <p:cTn id="42" presetID="1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ppt_x</p:attrName>
                                        </p:attrNameLst>
                                      </p:cBhvr>
                                      <p:tavLst>
                                        <p:tav tm="0">
                                          <p:val>
                                            <p:strVal val="#ppt_x-#ppt_w*1.125000"/>
                                          </p:val>
                                        </p:tav>
                                        <p:tav tm="100000">
                                          <p:val>
                                            <p:strVal val="#ppt_x"/>
                                          </p:val>
                                        </p:tav>
                                      </p:tavLst>
                                    </p:anim>
                                    <p:animEffect transition="in" filter="wipe(righ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878" r="3878"/>
          <a:stretch>
            <a:fillRect/>
          </a:stretch>
        </p:blipFill>
        <p:spPr/>
      </p:pic>
      <p:pic>
        <p:nvPicPr>
          <p:cNvPr id="22" name="图片占位符 2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3446" r="3446"/>
          <a:stretch>
            <a:fillRect/>
          </a:stretch>
        </p:blipFill>
        <p:spPr/>
      </p:pic>
      <p:pic>
        <p:nvPicPr>
          <p:cNvPr id="23" name="图片占位符 22"/>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5308" r="5308"/>
          <a:stretch>
            <a:fillRect/>
          </a:stretch>
        </p:blipFill>
        <p:spPr/>
      </p:pic>
      <p:pic>
        <p:nvPicPr>
          <p:cNvPr id="24" name="图片占位符 23"/>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2295" r="2295"/>
          <a:stretch>
            <a:fillRect/>
          </a:stretch>
        </p:blipFill>
        <p:spPr/>
      </p:pic>
      <p:pic>
        <p:nvPicPr>
          <p:cNvPr id="2" name="图片 1"/>
          <p:cNvPicPr>
            <a:picLocks noChangeAspect="1"/>
          </p:cNvPicPr>
          <p:nvPr/>
        </p:nvPicPr>
        <p:blipFill>
          <a:blip r:embed="rId7"/>
          <a:stretch>
            <a:fillRect/>
          </a:stretch>
        </p:blipFill>
        <p:spPr>
          <a:xfrm>
            <a:off x="1045071" y="1856509"/>
            <a:ext cx="2351882" cy="1932854"/>
          </a:xfrm>
          <a:prstGeom prst="rect">
            <a:avLst/>
          </a:prstGeom>
        </p:spPr>
      </p:pic>
      <p:pic>
        <p:nvPicPr>
          <p:cNvPr id="7" name="图片 6"/>
          <p:cNvPicPr>
            <a:picLocks noChangeAspect="1"/>
          </p:cNvPicPr>
          <p:nvPr/>
        </p:nvPicPr>
        <p:blipFill>
          <a:blip r:embed="rId7"/>
          <a:stretch>
            <a:fillRect/>
          </a:stretch>
        </p:blipFill>
        <p:spPr>
          <a:xfrm>
            <a:off x="3645108" y="1856509"/>
            <a:ext cx="2351882" cy="1932854"/>
          </a:xfrm>
          <a:prstGeom prst="rect">
            <a:avLst/>
          </a:prstGeom>
        </p:spPr>
      </p:pic>
      <p:pic>
        <p:nvPicPr>
          <p:cNvPr id="10" name="图片 9"/>
          <p:cNvPicPr>
            <a:picLocks noChangeAspect="1"/>
          </p:cNvPicPr>
          <p:nvPr/>
        </p:nvPicPr>
        <p:blipFill>
          <a:blip r:embed="rId7"/>
          <a:stretch>
            <a:fillRect/>
          </a:stretch>
        </p:blipFill>
        <p:spPr>
          <a:xfrm>
            <a:off x="6245145" y="1856509"/>
            <a:ext cx="2351882" cy="1932854"/>
          </a:xfrm>
          <a:prstGeom prst="rect">
            <a:avLst/>
          </a:prstGeom>
        </p:spPr>
      </p:pic>
      <p:pic>
        <p:nvPicPr>
          <p:cNvPr id="13" name="图片 12"/>
          <p:cNvPicPr>
            <a:picLocks noChangeAspect="1"/>
          </p:cNvPicPr>
          <p:nvPr/>
        </p:nvPicPr>
        <p:blipFill>
          <a:blip r:embed="rId7"/>
          <a:stretch>
            <a:fillRect/>
          </a:stretch>
        </p:blipFill>
        <p:spPr>
          <a:xfrm>
            <a:off x="8845181" y="1856509"/>
            <a:ext cx="2351882" cy="1932854"/>
          </a:xfrm>
          <a:prstGeom prst="rect">
            <a:avLst/>
          </a:prstGeom>
        </p:spPr>
      </p:pic>
      <p:grpSp>
        <p:nvGrpSpPr>
          <p:cNvPr id="14" name="组合 13"/>
          <p:cNvGrpSpPr/>
          <p:nvPr/>
        </p:nvGrpSpPr>
        <p:grpSpPr>
          <a:xfrm>
            <a:off x="1454854" y="4287907"/>
            <a:ext cx="9282291" cy="1461138"/>
            <a:chOff x="874712" y="3195403"/>
            <a:chExt cx="9282291" cy="1461138"/>
          </a:xfrm>
        </p:grpSpPr>
        <p:sp>
          <p:nvSpPr>
            <p:cNvPr id="15" name="矩形 14"/>
            <p:cNvSpPr/>
            <p:nvPr/>
          </p:nvSpPr>
          <p:spPr>
            <a:xfrm>
              <a:off x="874712" y="3677812"/>
              <a:ext cx="9282291"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16" name="矩形 15"/>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25" name="组合 24"/>
          <p:cNvGrpSpPr/>
          <p:nvPr/>
        </p:nvGrpSpPr>
        <p:grpSpPr>
          <a:xfrm>
            <a:off x="2991388" y="188821"/>
            <a:ext cx="6190713" cy="1025001"/>
            <a:chOff x="2991388" y="188821"/>
            <a:chExt cx="6190713" cy="1025001"/>
          </a:xfrm>
        </p:grpSpPr>
        <p:pic>
          <p:nvPicPr>
            <p:cNvPr id="26" name="图片 25"/>
            <p:cNvPicPr>
              <a:picLocks noChangeAspect="1"/>
            </p:cNvPicPr>
            <p:nvPr/>
          </p:nvPicPr>
          <p:blipFill>
            <a:blip r:embed="rId8"/>
            <a:stretch>
              <a:fillRect/>
            </a:stretch>
          </p:blipFill>
          <p:spPr>
            <a:xfrm rot="19239763">
              <a:off x="2991388" y="283343"/>
              <a:ext cx="259681" cy="930479"/>
            </a:xfrm>
            <a:prstGeom prst="rect">
              <a:avLst/>
            </a:prstGeom>
          </p:spPr>
        </p:pic>
        <p:sp>
          <p:nvSpPr>
            <p:cNvPr id="27" name="任意多边形 26"/>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9"/>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38236447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par>
                          <p:cTn id="22" fill="hold">
                            <p:stCondLst>
                              <p:cond delay="1500"/>
                            </p:stCondLst>
                            <p:childTnLst>
                              <p:par>
                                <p:cTn id="23" presetID="31"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style.rotation</p:attrName>
                                        </p:attrNameLst>
                                      </p:cBhvr>
                                      <p:tavLst>
                                        <p:tav tm="0">
                                          <p:val>
                                            <p:fltVal val="90"/>
                                          </p:val>
                                        </p:tav>
                                        <p:tav tm="100000">
                                          <p:val>
                                            <p:fltVal val="0"/>
                                          </p:val>
                                        </p:tav>
                                      </p:tavLst>
                                    </p:anim>
                                    <p:animEffect transition="in" filter="fade">
                                      <p:cBhvr>
                                        <p:cTn id="28" dur="1000"/>
                                        <p:tgtEl>
                                          <p:spTgt spid="22"/>
                                        </p:tgtEl>
                                      </p:cBhvr>
                                    </p:animEffect>
                                  </p:childTnLst>
                                </p:cTn>
                              </p:par>
                              <p:par>
                                <p:cTn id="29" presetID="3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par>
                          <p:cTn id="35" fill="hold">
                            <p:stCondLst>
                              <p:cond delay="25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par>
                                <p:cTn id="42" presetID="31"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par>
                          <p:cTn id="48" fill="hold">
                            <p:stCondLst>
                              <p:cond delay="3500"/>
                            </p:stCondLst>
                            <p:childTnLst>
                              <p:par>
                                <p:cTn id="49" presetID="31"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1000" fill="hold"/>
                                        <p:tgtEl>
                                          <p:spTgt spid="24"/>
                                        </p:tgtEl>
                                        <p:attrNameLst>
                                          <p:attrName>ppt_w</p:attrName>
                                        </p:attrNameLst>
                                      </p:cBhvr>
                                      <p:tavLst>
                                        <p:tav tm="0">
                                          <p:val>
                                            <p:fltVal val="0"/>
                                          </p:val>
                                        </p:tav>
                                        <p:tav tm="100000">
                                          <p:val>
                                            <p:strVal val="#ppt_w"/>
                                          </p:val>
                                        </p:tav>
                                      </p:tavLst>
                                    </p:anim>
                                    <p:anim calcmode="lin" valueType="num">
                                      <p:cBhvr>
                                        <p:cTn id="52" dur="1000" fill="hold"/>
                                        <p:tgtEl>
                                          <p:spTgt spid="24"/>
                                        </p:tgtEl>
                                        <p:attrNameLst>
                                          <p:attrName>ppt_h</p:attrName>
                                        </p:attrNameLst>
                                      </p:cBhvr>
                                      <p:tavLst>
                                        <p:tav tm="0">
                                          <p:val>
                                            <p:fltVal val="0"/>
                                          </p:val>
                                        </p:tav>
                                        <p:tav tm="100000">
                                          <p:val>
                                            <p:strVal val="#ppt_h"/>
                                          </p:val>
                                        </p:tav>
                                      </p:tavLst>
                                    </p:anim>
                                    <p:anim calcmode="lin" valueType="num">
                                      <p:cBhvr>
                                        <p:cTn id="53" dur="1000" fill="hold"/>
                                        <p:tgtEl>
                                          <p:spTgt spid="24"/>
                                        </p:tgtEl>
                                        <p:attrNameLst>
                                          <p:attrName>style.rotation</p:attrName>
                                        </p:attrNameLst>
                                      </p:cBhvr>
                                      <p:tavLst>
                                        <p:tav tm="0">
                                          <p:val>
                                            <p:fltVal val="90"/>
                                          </p:val>
                                        </p:tav>
                                        <p:tav tm="100000">
                                          <p:val>
                                            <p:fltVal val="0"/>
                                          </p:val>
                                        </p:tav>
                                      </p:tavLst>
                                    </p:anim>
                                    <p:animEffect transition="in" filter="fade">
                                      <p:cBhvr>
                                        <p:cTn id="54" dur="1000"/>
                                        <p:tgtEl>
                                          <p:spTgt spid="24"/>
                                        </p:tgtEl>
                                      </p:cBhvr>
                                    </p:animEffect>
                                  </p:childTnLst>
                                </p:cTn>
                              </p:par>
                              <p:par>
                                <p:cTn id="55" presetID="3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 calcmode="lin" valueType="num">
                                      <p:cBhvr>
                                        <p:cTn id="59" dur="1000" fill="hold"/>
                                        <p:tgtEl>
                                          <p:spTgt spid="13"/>
                                        </p:tgtEl>
                                        <p:attrNameLst>
                                          <p:attrName>style.rotation</p:attrName>
                                        </p:attrNameLst>
                                      </p:cBhvr>
                                      <p:tavLst>
                                        <p:tav tm="0">
                                          <p:val>
                                            <p:fltVal val="90"/>
                                          </p:val>
                                        </p:tav>
                                        <p:tav tm="100000">
                                          <p:val>
                                            <p:fltVal val="0"/>
                                          </p:val>
                                        </p:tav>
                                      </p:tavLst>
                                    </p:anim>
                                    <p:animEffect transition="in" filter="fade">
                                      <p:cBhvr>
                                        <p:cTn id="60" dur="1000"/>
                                        <p:tgtEl>
                                          <p:spTgt spid="13"/>
                                        </p:tgtEl>
                                      </p:cBhvr>
                                    </p:animEffect>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39552" y="3715328"/>
            <a:ext cx="10512896" cy="2172639"/>
            <a:chOff x="1329793" y="2411332"/>
            <a:chExt cx="9622852" cy="1988694"/>
          </a:xfrm>
        </p:grpSpPr>
        <p:pic>
          <p:nvPicPr>
            <p:cNvPr id="2" name="图片 1"/>
            <p:cNvPicPr>
              <a:picLocks noChangeAspect="1"/>
            </p:cNvPicPr>
            <p:nvPr/>
          </p:nvPicPr>
          <p:blipFill>
            <a:blip r:embed="rId3"/>
            <a:stretch>
              <a:fillRect/>
            </a:stretch>
          </p:blipFill>
          <p:spPr>
            <a:xfrm>
              <a:off x="1489777" y="2940277"/>
              <a:ext cx="1979796" cy="420914"/>
            </a:xfrm>
            <a:prstGeom prst="rect">
              <a:avLst/>
            </a:prstGeom>
          </p:spPr>
        </p:pic>
        <p:pic>
          <p:nvPicPr>
            <p:cNvPr id="3" name="图片 2"/>
            <p:cNvPicPr>
              <a:picLocks noChangeAspect="1"/>
            </p:cNvPicPr>
            <p:nvPr/>
          </p:nvPicPr>
          <p:blipFill>
            <a:blip r:embed="rId3"/>
            <a:stretch>
              <a:fillRect/>
            </a:stretch>
          </p:blipFill>
          <p:spPr>
            <a:xfrm>
              <a:off x="3927738" y="2940277"/>
              <a:ext cx="1979796" cy="420914"/>
            </a:xfrm>
            <a:prstGeom prst="rect">
              <a:avLst/>
            </a:prstGeom>
          </p:spPr>
        </p:pic>
        <p:pic>
          <p:nvPicPr>
            <p:cNvPr id="4" name="图片 3"/>
            <p:cNvPicPr>
              <a:picLocks noChangeAspect="1"/>
            </p:cNvPicPr>
            <p:nvPr/>
          </p:nvPicPr>
          <p:blipFill>
            <a:blip r:embed="rId3"/>
            <a:stretch>
              <a:fillRect/>
            </a:stretch>
          </p:blipFill>
          <p:spPr>
            <a:xfrm>
              <a:off x="6365699" y="2940277"/>
              <a:ext cx="1979796" cy="420914"/>
            </a:xfrm>
            <a:prstGeom prst="rect">
              <a:avLst/>
            </a:prstGeom>
          </p:spPr>
        </p:pic>
        <p:pic>
          <p:nvPicPr>
            <p:cNvPr id="5" name="图片 4"/>
            <p:cNvPicPr>
              <a:picLocks noChangeAspect="1"/>
            </p:cNvPicPr>
            <p:nvPr/>
          </p:nvPicPr>
          <p:blipFill>
            <a:blip r:embed="rId3"/>
            <a:stretch>
              <a:fillRect/>
            </a:stretch>
          </p:blipFill>
          <p:spPr>
            <a:xfrm>
              <a:off x="8803660" y="2940277"/>
              <a:ext cx="1979796" cy="420914"/>
            </a:xfrm>
            <a:prstGeom prst="rect">
              <a:avLst/>
            </a:prstGeom>
          </p:spPr>
        </p:pic>
        <p:sp>
          <p:nvSpPr>
            <p:cNvPr id="7" name="矩形 6"/>
            <p:cNvSpPr/>
            <p:nvPr/>
          </p:nvSpPr>
          <p:spPr>
            <a:xfrm>
              <a:off x="1329793" y="3421297"/>
              <a:ext cx="229976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8" name="矩形 7"/>
            <p:cNvSpPr/>
            <p:nvPr/>
          </p:nvSpPr>
          <p:spPr>
            <a:xfrm>
              <a:off x="1426277" y="2411332"/>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sp>
          <p:nvSpPr>
            <p:cNvPr id="9" name="矩形 8"/>
            <p:cNvSpPr/>
            <p:nvPr/>
          </p:nvSpPr>
          <p:spPr>
            <a:xfrm>
              <a:off x="3851538" y="2411332"/>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sp>
          <p:nvSpPr>
            <p:cNvPr id="10" name="矩形 9"/>
            <p:cNvSpPr/>
            <p:nvPr/>
          </p:nvSpPr>
          <p:spPr>
            <a:xfrm>
              <a:off x="6289499" y="2411332"/>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sp>
          <p:nvSpPr>
            <p:cNvPr id="11" name="矩形 10"/>
            <p:cNvSpPr/>
            <p:nvPr/>
          </p:nvSpPr>
          <p:spPr>
            <a:xfrm>
              <a:off x="8710671" y="2411332"/>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sp>
          <p:nvSpPr>
            <p:cNvPr id="12" name="矩形 11"/>
            <p:cNvSpPr/>
            <p:nvPr/>
          </p:nvSpPr>
          <p:spPr>
            <a:xfrm>
              <a:off x="3767754" y="3421297"/>
              <a:ext cx="229976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13" name="矩形 12"/>
            <p:cNvSpPr/>
            <p:nvPr/>
          </p:nvSpPr>
          <p:spPr>
            <a:xfrm>
              <a:off x="6205715" y="3421297"/>
              <a:ext cx="229976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14" name="矩形 13"/>
            <p:cNvSpPr/>
            <p:nvPr/>
          </p:nvSpPr>
          <p:spPr>
            <a:xfrm>
              <a:off x="8643676" y="3421297"/>
              <a:ext cx="229976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pic>
        <p:nvPicPr>
          <p:cNvPr id="21" name="图片占位符 20"/>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8906" b="28906"/>
          <a:stretch>
            <a:fillRect/>
          </a:stretch>
        </p:blipFill>
        <p:spPr/>
      </p:pic>
      <p:pic>
        <p:nvPicPr>
          <p:cNvPr id="22" name="图片占位符 21"/>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27500" b="27500"/>
          <a:stretch>
            <a:fillRect/>
          </a:stretch>
        </p:blipFill>
        <p:spPr/>
      </p:pic>
      <p:grpSp>
        <p:nvGrpSpPr>
          <p:cNvPr id="23" name="组合 22"/>
          <p:cNvGrpSpPr/>
          <p:nvPr/>
        </p:nvGrpSpPr>
        <p:grpSpPr>
          <a:xfrm>
            <a:off x="2991388" y="188821"/>
            <a:ext cx="6190713" cy="1025001"/>
            <a:chOff x="2991388" y="188821"/>
            <a:chExt cx="6190713" cy="1025001"/>
          </a:xfrm>
        </p:grpSpPr>
        <p:pic>
          <p:nvPicPr>
            <p:cNvPr id="24" name="图片 23"/>
            <p:cNvPicPr>
              <a:picLocks noChangeAspect="1"/>
            </p:cNvPicPr>
            <p:nvPr/>
          </p:nvPicPr>
          <p:blipFill>
            <a:blip r:embed="rId6"/>
            <a:stretch>
              <a:fillRect/>
            </a:stretch>
          </p:blipFill>
          <p:spPr>
            <a:xfrm rot="19239763">
              <a:off x="2991388" y="283343"/>
              <a:ext cx="259681" cy="930479"/>
            </a:xfrm>
            <a:prstGeom prst="rect">
              <a:avLst/>
            </a:prstGeom>
          </p:spPr>
        </p:pic>
        <p:sp>
          <p:nvSpPr>
            <p:cNvPr id="25" name="任意多边形 24"/>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7"/>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22420336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92092" y="1854199"/>
            <a:ext cx="4128708" cy="2917371"/>
            <a:chOff x="1492092" y="1854199"/>
            <a:chExt cx="4128708" cy="2917371"/>
          </a:xfrm>
        </p:grpSpPr>
        <p:sp>
          <p:nvSpPr>
            <p:cNvPr id="2" name="Freeform 5"/>
            <p:cNvSpPr>
              <a:spLocks noEditPoints="1"/>
            </p:cNvSpPr>
            <p:nvPr/>
          </p:nvSpPr>
          <p:spPr bwMode="auto">
            <a:xfrm>
              <a:off x="1492092" y="1854199"/>
              <a:ext cx="4128708" cy="2917371"/>
            </a:xfrm>
            <a:custGeom>
              <a:avLst/>
              <a:gdLst>
                <a:gd name="T0" fmla="*/ 248 w 290"/>
                <a:gd name="T1" fmla="*/ 58 h 204"/>
                <a:gd name="T2" fmla="*/ 206 w 290"/>
                <a:gd name="T3" fmla="*/ 28 h 204"/>
                <a:gd name="T4" fmla="*/ 128 w 290"/>
                <a:gd name="T5" fmla="*/ 3 h 204"/>
                <a:gd name="T6" fmla="*/ 75 w 290"/>
                <a:gd name="T7" fmla="*/ 14 h 204"/>
                <a:gd name="T8" fmla="*/ 13 w 290"/>
                <a:gd name="T9" fmla="*/ 40 h 204"/>
                <a:gd name="T10" fmla="*/ 1 w 290"/>
                <a:gd name="T11" fmla="*/ 96 h 204"/>
                <a:gd name="T12" fmla="*/ 24 w 290"/>
                <a:gd name="T13" fmla="*/ 150 h 204"/>
                <a:gd name="T14" fmla="*/ 38 w 290"/>
                <a:gd name="T15" fmla="*/ 195 h 204"/>
                <a:gd name="T16" fmla="*/ 40 w 290"/>
                <a:gd name="T17" fmla="*/ 203 h 204"/>
                <a:gd name="T18" fmla="*/ 152 w 290"/>
                <a:gd name="T19" fmla="*/ 161 h 204"/>
                <a:gd name="T20" fmla="*/ 201 w 290"/>
                <a:gd name="T21" fmla="*/ 160 h 204"/>
                <a:gd name="T22" fmla="*/ 266 w 290"/>
                <a:gd name="T23" fmla="*/ 103 h 204"/>
                <a:gd name="T24" fmla="*/ 260 w 290"/>
                <a:gd name="T25" fmla="*/ 99 h 204"/>
                <a:gd name="T26" fmla="*/ 259 w 290"/>
                <a:gd name="T27" fmla="*/ 107 h 204"/>
                <a:gd name="T28" fmla="*/ 230 w 290"/>
                <a:gd name="T29" fmla="*/ 144 h 204"/>
                <a:gd name="T30" fmla="*/ 203 w 290"/>
                <a:gd name="T31" fmla="*/ 154 h 204"/>
                <a:gd name="T32" fmla="*/ 197 w 290"/>
                <a:gd name="T33" fmla="*/ 154 h 204"/>
                <a:gd name="T34" fmla="*/ 154 w 290"/>
                <a:gd name="T35" fmla="*/ 154 h 204"/>
                <a:gd name="T36" fmla="*/ 149 w 290"/>
                <a:gd name="T37" fmla="*/ 154 h 204"/>
                <a:gd name="T38" fmla="*/ 107 w 290"/>
                <a:gd name="T39" fmla="*/ 155 h 204"/>
                <a:gd name="T40" fmla="*/ 53 w 290"/>
                <a:gd name="T41" fmla="*/ 191 h 204"/>
                <a:gd name="T42" fmla="*/ 78 w 290"/>
                <a:gd name="T43" fmla="*/ 153 h 204"/>
                <a:gd name="T44" fmla="*/ 40 w 290"/>
                <a:gd name="T45" fmla="*/ 152 h 204"/>
                <a:gd name="T46" fmla="*/ 38 w 290"/>
                <a:gd name="T47" fmla="*/ 122 h 204"/>
                <a:gd name="T48" fmla="*/ 39 w 290"/>
                <a:gd name="T49" fmla="*/ 113 h 204"/>
                <a:gd name="T50" fmla="*/ 28 w 290"/>
                <a:gd name="T51" fmla="*/ 76 h 204"/>
                <a:gd name="T52" fmla="*/ 33 w 290"/>
                <a:gd name="T53" fmla="*/ 75 h 204"/>
                <a:gd name="T54" fmla="*/ 16 w 290"/>
                <a:gd name="T55" fmla="*/ 46 h 204"/>
                <a:gd name="T56" fmla="*/ 54 w 290"/>
                <a:gd name="T57" fmla="*/ 55 h 204"/>
                <a:gd name="T58" fmla="*/ 60 w 290"/>
                <a:gd name="T59" fmla="*/ 55 h 204"/>
                <a:gd name="T60" fmla="*/ 73 w 290"/>
                <a:gd name="T61" fmla="*/ 22 h 204"/>
                <a:gd name="T62" fmla="*/ 109 w 290"/>
                <a:gd name="T63" fmla="*/ 33 h 204"/>
                <a:gd name="T64" fmla="*/ 124 w 290"/>
                <a:gd name="T65" fmla="*/ 11 h 204"/>
                <a:gd name="T66" fmla="*/ 152 w 290"/>
                <a:gd name="T67" fmla="*/ 29 h 204"/>
                <a:gd name="T68" fmla="*/ 200 w 290"/>
                <a:gd name="T69" fmla="*/ 32 h 204"/>
                <a:gd name="T70" fmla="*/ 206 w 290"/>
                <a:gd name="T71" fmla="*/ 36 h 204"/>
                <a:gd name="T72" fmla="*/ 241 w 290"/>
                <a:gd name="T73" fmla="*/ 59 h 204"/>
                <a:gd name="T74" fmla="*/ 245 w 290"/>
                <a:gd name="T75" fmla="*/ 65 h 204"/>
                <a:gd name="T76" fmla="*/ 260 w 290"/>
                <a:gd name="T77" fmla="*/ 9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204">
                  <a:moveTo>
                    <a:pt x="277" y="73"/>
                  </a:moveTo>
                  <a:cubicBezTo>
                    <a:pt x="272" y="62"/>
                    <a:pt x="260" y="56"/>
                    <a:pt x="248" y="58"/>
                  </a:cubicBezTo>
                  <a:cubicBezTo>
                    <a:pt x="252" y="48"/>
                    <a:pt x="250" y="35"/>
                    <a:pt x="242" y="27"/>
                  </a:cubicBezTo>
                  <a:cubicBezTo>
                    <a:pt x="232" y="16"/>
                    <a:pt x="217" y="21"/>
                    <a:pt x="206" y="28"/>
                  </a:cubicBezTo>
                  <a:cubicBezTo>
                    <a:pt x="204" y="0"/>
                    <a:pt x="167" y="0"/>
                    <a:pt x="153" y="20"/>
                  </a:cubicBezTo>
                  <a:cubicBezTo>
                    <a:pt x="148" y="11"/>
                    <a:pt x="140" y="1"/>
                    <a:pt x="128" y="3"/>
                  </a:cubicBezTo>
                  <a:cubicBezTo>
                    <a:pt x="117" y="5"/>
                    <a:pt x="108" y="14"/>
                    <a:pt x="105" y="25"/>
                  </a:cubicBezTo>
                  <a:cubicBezTo>
                    <a:pt x="98" y="15"/>
                    <a:pt x="88" y="10"/>
                    <a:pt x="75" y="14"/>
                  </a:cubicBezTo>
                  <a:cubicBezTo>
                    <a:pt x="60" y="19"/>
                    <a:pt x="57" y="31"/>
                    <a:pt x="55" y="44"/>
                  </a:cubicBezTo>
                  <a:cubicBezTo>
                    <a:pt x="45" y="31"/>
                    <a:pt x="26" y="24"/>
                    <a:pt x="13" y="40"/>
                  </a:cubicBezTo>
                  <a:cubicBezTo>
                    <a:pt x="4" y="50"/>
                    <a:pt x="11" y="63"/>
                    <a:pt x="20" y="70"/>
                  </a:cubicBezTo>
                  <a:cubicBezTo>
                    <a:pt x="8" y="72"/>
                    <a:pt x="0" y="82"/>
                    <a:pt x="1" y="96"/>
                  </a:cubicBezTo>
                  <a:cubicBezTo>
                    <a:pt x="3" y="110"/>
                    <a:pt x="18" y="117"/>
                    <a:pt x="31" y="119"/>
                  </a:cubicBezTo>
                  <a:cubicBezTo>
                    <a:pt x="19" y="126"/>
                    <a:pt x="12" y="138"/>
                    <a:pt x="24" y="150"/>
                  </a:cubicBezTo>
                  <a:cubicBezTo>
                    <a:pt x="36" y="162"/>
                    <a:pt x="56" y="161"/>
                    <a:pt x="71" y="156"/>
                  </a:cubicBezTo>
                  <a:cubicBezTo>
                    <a:pt x="66" y="173"/>
                    <a:pt x="51" y="184"/>
                    <a:pt x="38" y="195"/>
                  </a:cubicBezTo>
                  <a:cubicBezTo>
                    <a:pt x="38" y="196"/>
                    <a:pt x="37" y="197"/>
                    <a:pt x="37" y="198"/>
                  </a:cubicBezTo>
                  <a:cubicBezTo>
                    <a:pt x="36" y="200"/>
                    <a:pt x="37" y="204"/>
                    <a:pt x="40" y="203"/>
                  </a:cubicBezTo>
                  <a:cubicBezTo>
                    <a:pt x="66" y="193"/>
                    <a:pt x="88" y="183"/>
                    <a:pt x="106" y="163"/>
                  </a:cubicBezTo>
                  <a:cubicBezTo>
                    <a:pt x="117" y="182"/>
                    <a:pt x="141" y="178"/>
                    <a:pt x="152" y="161"/>
                  </a:cubicBezTo>
                  <a:cubicBezTo>
                    <a:pt x="159" y="169"/>
                    <a:pt x="167" y="176"/>
                    <a:pt x="177" y="177"/>
                  </a:cubicBezTo>
                  <a:cubicBezTo>
                    <a:pt x="186" y="178"/>
                    <a:pt x="196" y="168"/>
                    <a:pt x="201" y="160"/>
                  </a:cubicBezTo>
                  <a:cubicBezTo>
                    <a:pt x="211" y="168"/>
                    <a:pt x="232" y="165"/>
                    <a:pt x="234" y="153"/>
                  </a:cubicBezTo>
                  <a:cubicBezTo>
                    <a:pt x="258" y="167"/>
                    <a:pt x="290" y="122"/>
                    <a:pt x="266" y="103"/>
                  </a:cubicBezTo>
                  <a:cubicBezTo>
                    <a:pt x="277" y="97"/>
                    <a:pt x="283" y="86"/>
                    <a:pt x="277" y="73"/>
                  </a:cubicBezTo>
                  <a:close/>
                  <a:moveTo>
                    <a:pt x="260" y="99"/>
                  </a:moveTo>
                  <a:cubicBezTo>
                    <a:pt x="259" y="100"/>
                    <a:pt x="259" y="101"/>
                    <a:pt x="259" y="102"/>
                  </a:cubicBezTo>
                  <a:cubicBezTo>
                    <a:pt x="258" y="103"/>
                    <a:pt x="257" y="106"/>
                    <a:pt x="259" y="107"/>
                  </a:cubicBezTo>
                  <a:cubicBezTo>
                    <a:pt x="284" y="120"/>
                    <a:pt x="251" y="163"/>
                    <a:pt x="233" y="144"/>
                  </a:cubicBezTo>
                  <a:cubicBezTo>
                    <a:pt x="232" y="143"/>
                    <a:pt x="231" y="143"/>
                    <a:pt x="230" y="144"/>
                  </a:cubicBezTo>
                  <a:cubicBezTo>
                    <a:pt x="228" y="144"/>
                    <a:pt x="226" y="145"/>
                    <a:pt x="227" y="147"/>
                  </a:cubicBezTo>
                  <a:cubicBezTo>
                    <a:pt x="231" y="161"/>
                    <a:pt x="209" y="161"/>
                    <a:pt x="203" y="154"/>
                  </a:cubicBezTo>
                  <a:cubicBezTo>
                    <a:pt x="202" y="153"/>
                    <a:pt x="201" y="153"/>
                    <a:pt x="200" y="153"/>
                  </a:cubicBezTo>
                  <a:cubicBezTo>
                    <a:pt x="199" y="153"/>
                    <a:pt x="198" y="153"/>
                    <a:pt x="197" y="154"/>
                  </a:cubicBezTo>
                  <a:cubicBezTo>
                    <a:pt x="193" y="162"/>
                    <a:pt x="185" y="170"/>
                    <a:pt x="177" y="170"/>
                  </a:cubicBezTo>
                  <a:cubicBezTo>
                    <a:pt x="168" y="171"/>
                    <a:pt x="159" y="160"/>
                    <a:pt x="154" y="154"/>
                  </a:cubicBezTo>
                  <a:cubicBezTo>
                    <a:pt x="153" y="153"/>
                    <a:pt x="152" y="153"/>
                    <a:pt x="151" y="153"/>
                  </a:cubicBezTo>
                  <a:cubicBezTo>
                    <a:pt x="150" y="153"/>
                    <a:pt x="150" y="153"/>
                    <a:pt x="149" y="154"/>
                  </a:cubicBezTo>
                  <a:cubicBezTo>
                    <a:pt x="140" y="171"/>
                    <a:pt x="119" y="177"/>
                    <a:pt x="110" y="156"/>
                  </a:cubicBezTo>
                  <a:cubicBezTo>
                    <a:pt x="109" y="155"/>
                    <a:pt x="108" y="155"/>
                    <a:pt x="107" y="155"/>
                  </a:cubicBezTo>
                  <a:cubicBezTo>
                    <a:pt x="106" y="155"/>
                    <a:pt x="105" y="155"/>
                    <a:pt x="104" y="156"/>
                  </a:cubicBezTo>
                  <a:cubicBezTo>
                    <a:pt x="90" y="173"/>
                    <a:pt x="72" y="183"/>
                    <a:pt x="53" y="191"/>
                  </a:cubicBezTo>
                  <a:cubicBezTo>
                    <a:pt x="64" y="181"/>
                    <a:pt x="75" y="169"/>
                    <a:pt x="78" y="154"/>
                  </a:cubicBezTo>
                  <a:cubicBezTo>
                    <a:pt x="78" y="153"/>
                    <a:pt x="78" y="153"/>
                    <a:pt x="78" y="153"/>
                  </a:cubicBezTo>
                  <a:cubicBezTo>
                    <a:pt x="81" y="151"/>
                    <a:pt x="78" y="146"/>
                    <a:pt x="74" y="148"/>
                  </a:cubicBezTo>
                  <a:cubicBezTo>
                    <a:pt x="64" y="153"/>
                    <a:pt x="52" y="154"/>
                    <a:pt x="40" y="152"/>
                  </a:cubicBezTo>
                  <a:cubicBezTo>
                    <a:pt x="32" y="150"/>
                    <a:pt x="23" y="143"/>
                    <a:pt x="24" y="134"/>
                  </a:cubicBezTo>
                  <a:cubicBezTo>
                    <a:pt x="25" y="128"/>
                    <a:pt x="33" y="125"/>
                    <a:pt x="38" y="122"/>
                  </a:cubicBezTo>
                  <a:cubicBezTo>
                    <a:pt x="39" y="122"/>
                    <a:pt x="40" y="120"/>
                    <a:pt x="40" y="119"/>
                  </a:cubicBezTo>
                  <a:cubicBezTo>
                    <a:pt x="43" y="118"/>
                    <a:pt x="42" y="113"/>
                    <a:pt x="39" y="113"/>
                  </a:cubicBezTo>
                  <a:cubicBezTo>
                    <a:pt x="27" y="114"/>
                    <a:pt x="15" y="110"/>
                    <a:pt x="9" y="100"/>
                  </a:cubicBezTo>
                  <a:cubicBezTo>
                    <a:pt x="1" y="87"/>
                    <a:pt x="15" y="73"/>
                    <a:pt x="28" y="76"/>
                  </a:cubicBezTo>
                  <a:cubicBezTo>
                    <a:pt x="30" y="76"/>
                    <a:pt x="31" y="76"/>
                    <a:pt x="32" y="75"/>
                  </a:cubicBezTo>
                  <a:cubicBezTo>
                    <a:pt x="32" y="75"/>
                    <a:pt x="32" y="75"/>
                    <a:pt x="33" y="75"/>
                  </a:cubicBezTo>
                  <a:cubicBezTo>
                    <a:pt x="36" y="75"/>
                    <a:pt x="38" y="69"/>
                    <a:pt x="34" y="69"/>
                  </a:cubicBezTo>
                  <a:cubicBezTo>
                    <a:pt x="24" y="67"/>
                    <a:pt x="11" y="57"/>
                    <a:pt x="16" y="46"/>
                  </a:cubicBezTo>
                  <a:cubicBezTo>
                    <a:pt x="20" y="38"/>
                    <a:pt x="30" y="36"/>
                    <a:pt x="37" y="38"/>
                  </a:cubicBezTo>
                  <a:cubicBezTo>
                    <a:pt x="45" y="40"/>
                    <a:pt x="51" y="47"/>
                    <a:pt x="54" y="55"/>
                  </a:cubicBezTo>
                  <a:cubicBezTo>
                    <a:pt x="54" y="55"/>
                    <a:pt x="54" y="55"/>
                    <a:pt x="54" y="55"/>
                  </a:cubicBezTo>
                  <a:cubicBezTo>
                    <a:pt x="54" y="59"/>
                    <a:pt x="60" y="59"/>
                    <a:pt x="60" y="55"/>
                  </a:cubicBezTo>
                  <a:cubicBezTo>
                    <a:pt x="61" y="55"/>
                    <a:pt x="61" y="54"/>
                    <a:pt x="60" y="54"/>
                  </a:cubicBezTo>
                  <a:cubicBezTo>
                    <a:pt x="61" y="41"/>
                    <a:pt x="61" y="30"/>
                    <a:pt x="73" y="22"/>
                  </a:cubicBezTo>
                  <a:cubicBezTo>
                    <a:pt x="86" y="14"/>
                    <a:pt x="98" y="22"/>
                    <a:pt x="103" y="34"/>
                  </a:cubicBezTo>
                  <a:cubicBezTo>
                    <a:pt x="105" y="37"/>
                    <a:pt x="108" y="35"/>
                    <a:pt x="109" y="33"/>
                  </a:cubicBezTo>
                  <a:cubicBezTo>
                    <a:pt x="110" y="33"/>
                    <a:pt x="110" y="32"/>
                    <a:pt x="110" y="31"/>
                  </a:cubicBezTo>
                  <a:cubicBezTo>
                    <a:pt x="111" y="22"/>
                    <a:pt x="116" y="15"/>
                    <a:pt x="124" y="11"/>
                  </a:cubicBezTo>
                  <a:cubicBezTo>
                    <a:pt x="136" y="4"/>
                    <a:pt x="145" y="18"/>
                    <a:pt x="149" y="28"/>
                  </a:cubicBezTo>
                  <a:cubicBezTo>
                    <a:pt x="150" y="29"/>
                    <a:pt x="151" y="30"/>
                    <a:pt x="152" y="29"/>
                  </a:cubicBezTo>
                  <a:cubicBezTo>
                    <a:pt x="154" y="29"/>
                    <a:pt x="155" y="29"/>
                    <a:pt x="156" y="28"/>
                  </a:cubicBezTo>
                  <a:cubicBezTo>
                    <a:pt x="165" y="7"/>
                    <a:pt x="201" y="4"/>
                    <a:pt x="200" y="32"/>
                  </a:cubicBezTo>
                  <a:cubicBezTo>
                    <a:pt x="200" y="34"/>
                    <a:pt x="200" y="35"/>
                    <a:pt x="201" y="35"/>
                  </a:cubicBezTo>
                  <a:cubicBezTo>
                    <a:pt x="202" y="36"/>
                    <a:pt x="204" y="37"/>
                    <a:pt x="206" y="36"/>
                  </a:cubicBezTo>
                  <a:cubicBezTo>
                    <a:pt x="215" y="28"/>
                    <a:pt x="228" y="23"/>
                    <a:pt x="238" y="31"/>
                  </a:cubicBezTo>
                  <a:cubicBezTo>
                    <a:pt x="245" y="38"/>
                    <a:pt x="245" y="51"/>
                    <a:pt x="241" y="59"/>
                  </a:cubicBezTo>
                  <a:cubicBezTo>
                    <a:pt x="240" y="60"/>
                    <a:pt x="240" y="62"/>
                    <a:pt x="241" y="63"/>
                  </a:cubicBezTo>
                  <a:cubicBezTo>
                    <a:pt x="241" y="65"/>
                    <a:pt x="243" y="66"/>
                    <a:pt x="245" y="65"/>
                  </a:cubicBezTo>
                  <a:cubicBezTo>
                    <a:pt x="255" y="62"/>
                    <a:pt x="265" y="65"/>
                    <a:pt x="271" y="74"/>
                  </a:cubicBezTo>
                  <a:cubicBezTo>
                    <a:pt x="278" y="85"/>
                    <a:pt x="271" y="95"/>
                    <a:pt x="260" y="99"/>
                  </a:cubicBezTo>
                  <a:close/>
                </a:path>
              </a:pathLst>
            </a:custGeom>
            <a:solidFill>
              <a:srgbClr val="20201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矩形 6"/>
            <p:cNvSpPr/>
            <p:nvPr/>
          </p:nvSpPr>
          <p:spPr>
            <a:xfrm>
              <a:off x="2173633" y="2695989"/>
              <a:ext cx="2765625"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sp>
        <p:nvSpPr>
          <p:cNvPr id="8" name="矩形 7"/>
          <p:cNvSpPr/>
          <p:nvPr/>
        </p:nvSpPr>
        <p:spPr>
          <a:xfrm>
            <a:off x="1868310" y="4814792"/>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nvGrpSpPr>
          <p:cNvPr id="15" name="组合 14"/>
          <p:cNvGrpSpPr/>
          <p:nvPr/>
        </p:nvGrpSpPr>
        <p:grpSpPr>
          <a:xfrm>
            <a:off x="6571200" y="1854199"/>
            <a:ext cx="4128708" cy="2917371"/>
            <a:chOff x="6571200" y="1854199"/>
            <a:chExt cx="4128708" cy="2917371"/>
          </a:xfrm>
        </p:grpSpPr>
        <p:sp>
          <p:nvSpPr>
            <p:cNvPr id="3" name="Freeform 5"/>
            <p:cNvSpPr>
              <a:spLocks noEditPoints="1"/>
            </p:cNvSpPr>
            <p:nvPr/>
          </p:nvSpPr>
          <p:spPr bwMode="auto">
            <a:xfrm>
              <a:off x="6571200" y="1854199"/>
              <a:ext cx="4128708" cy="2917371"/>
            </a:xfrm>
            <a:custGeom>
              <a:avLst/>
              <a:gdLst>
                <a:gd name="T0" fmla="*/ 248 w 290"/>
                <a:gd name="T1" fmla="*/ 58 h 204"/>
                <a:gd name="T2" fmla="*/ 206 w 290"/>
                <a:gd name="T3" fmla="*/ 28 h 204"/>
                <a:gd name="T4" fmla="*/ 128 w 290"/>
                <a:gd name="T5" fmla="*/ 3 h 204"/>
                <a:gd name="T6" fmla="*/ 75 w 290"/>
                <a:gd name="T7" fmla="*/ 14 h 204"/>
                <a:gd name="T8" fmla="*/ 13 w 290"/>
                <a:gd name="T9" fmla="*/ 40 h 204"/>
                <a:gd name="T10" fmla="*/ 1 w 290"/>
                <a:gd name="T11" fmla="*/ 96 h 204"/>
                <a:gd name="T12" fmla="*/ 24 w 290"/>
                <a:gd name="T13" fmla="*/ 150 h 204"/>
                <a:gd name="T14" fmla="*/ 38 w 290"/>
                <a:gd name="T15" fmla="*/ 195 h 204"/>
                <a:gd name="T16" fmla="*/ 40 w 290"/>
                <a:gd name="T17" fmla="*/ 203 h 204"/>
                <a:gd name="T18" fmla="*/ 152 w 290"/>
                <a:gd name="T19" fmla="*/ 161 h 204"/>
                <a:gd name="T20" fmla="*/ 201 w 290"/>
                <a:gd name="T21" fmla="*/ 160 h 204"/>
                <a:gd name="T22" fmla="*/ 266 w 290"/>
                <a:gd name="T23" fmla="*/ 103 h 204"/>
                <a:gd name="T24" fmla="*/ 260 w 290"/>
                <a:gd name="T25" fmla="*/ 99 h 204"/>
                <a:gd name="T26" fmla="*/ 259 w 290"/>
                <a:gd name="T27" fmla="*/ 107 h 204"/>
                <a:gd name="T28" fmla="*/ 230 w 290"/>
                <a:gd name="T29" fmla="*/ 144 h 204"/>
                <a:gd name="T30" fmla="*/ 203 w 290"/>
                <a:gd name="T31" fmla="*/ 154 h 204"/>
                <a:gd name="T32" fmla="*/ 197 w 290"/>
                <a:gd name="T33" fmla="*/ 154 h 204"/>
                <a:gd name="T34" fmla="*/ 154 w 290"/>
                <a:gd name="T35" fmla="*/ 154 h 204"/>
                <a:gd name="T36" fmla="*/ 149 w 290"/>
                <a:gd name="T37" fmla="*/ 154 h 204"/>
                <a:gd name="T38" fmla="*/ 107 w 290"/>
                <a:gd name="T39" fmla="*/ 155 h 204"/>
                <a:gd name="T40" fmla="*/ 53 w 290"/>
                <a:gd name="T41" fmla="*/ 191 h 204"/>
                <a:gd name="T42" fmla="*/ 78 w 290"/>
                <a:gd name="T43" fmla="*/ 153 h 204"/>
                <a:gd name="T44" fmla="*/ 40 w 290"/>
                <a:gd name="T45" fmla="*/ 152 h 204"/>
                <a:gd name="T46" fmla="*/ 38 w 290"/>
                <a:gd name="T47" fmla="*/ 122 h 204"/>
                <a:gd name="T48" fmla="*/ 39 w 290"/>
                <a:gd name="T49" fmla="*/ 113 h 204"/>
                <a:gd name="T50" fmla="*/ 28 w 290"/>
                <a:gd name="T51" fmla="*/ 76 h 204"/>
                <a:gd name="T52" fmla="*/ 33 w 290"/>
                <a:gd name="T53" fmla="*/ 75 h 204"/>
                <a:gd name="T54" fmla="*/ 16 w 290"/>
                <a:gd name="T55" fmla="*/ 46 h 204"/>
                <a:gd name="T56" fmla="*/ 54 w 290"/>
                <a:gd name="T57" fmla="*/ 55 h 204"/>
                <a:gd name="T58" fmla="*/ 60 w 290"/>
                <a:gd name="T59" fmla="*/ 55 h 204"/>
                <a:gd name="T60" fmla="*/ 73 w 290"/>
                <a:gd name="T61" fmla="*/ 22 h 204"/>
                <a:gd name="T62" fmla="*/ 109 w 290"/>
                <a:gd name="T63" fmla="*/ 33 h 204"/>
                <a:gd name="T64" fmla="*/ 124 w 290"/>
                <a:gd name="T65" fmla="*/ 11 h 204"/>
                <a:gd name="T66" fmla="*/ 152 w 290"/>
                <a:gd name="T67" fmla="*/ 29 h 204"/>
                <a:gd name="T68" fmla="*/ 200 w 290"/>
                <a:gd name="T69" fmla="*/ 32 h 204"/>
                <a:gd name="T70" fmla="*/ 206 w 290"/>
                <a:gd name="T71" fmla="*/ 36 h 204"/>
                <a:gd name="T72" fmla="*/ 241 w 290"/>
                <a:gd name="T73" fmla="*/ 59 h 204"/>
                <a:gd name="T74" fmla="*/ 245 w 290"/>
                <a:gd name="T75" fmla="*/ 65 h 204"/>
                <a:gd name="T76" fmla="*/ 260 w 290"/>
                <a:gd name="T77" fmla="*/ 9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204">
                  <a:moveTo>
                    <a:pt x="277" y="73"/>
                  </a:moveTo>
                  <a:cubicBezTo>
                    <a:pt x="272" y="62"/>
                    <a:pt x="260" y="56"/>
                    <a:pt x="248" y="58"/>
                  </a:cubicBezTo>
                  <a:cubicBezTo>
                    <a:pt x="252" y="48"/>
                    <a:pt x="250" y="35"/>
                    <a:pt x="242" y="27"/>
                  </a:cubicBezTo>
                  <a:cubicBezTo>
                    <a:pt x="232" y="16"/>
                    <a:pt x="217" y="21"/>
                    <a:pt x="206" y="28"/>
                  </a:cubicBezTo>
                  <a:cubicBezTo>
                    <a:pt x="204" y="0"/>
                    <a:pt x="167" y="0"/>
                    <a:pt x="153" y="20"/>
                  </a:cubicBezTo>
                  <a:cubicBezTo>
                    <a:pt x="148" y="11"/>
                    <a:pt x="140" y="1"/>
                    <a:pt x="128" y="3"/>
                  </a:cubicBezTo>
                  <a:cubicBezTo>
                    <a:pt x="117" y="5"/>
                    <a:pt x="108" y="14"/>
                    <a:pt x="105" y="25"/>
                  </a:cubicBezTo>
                  <a:cubicBezTo>
                    <a:pt x="98" y="15"/>
                    <a:pt x="88" y="10"/>
                    <a:pt x="75" y="14"/>
                  </a:cubicBezTo>
                  <a:cubicBezTo>
                    <a:pt x="60" y="19"/>
                    <a:pt x="57" y="31"/>
                    <a:pt x="55" y="44"/>
                  </a:cubicBezTo>
                  <a:cubicBezTo>
                    <a:pt x="45" y="31"/>
                    <a:pt x="26" y="24"/>
                    <a:pt x="13" y="40"/>
                  </a:cubicBezTo>
                  <a:cubicBezTo>
                    <a:pt x="4" y="50"/>
                    <a:pt x="11" y="63"/>
                    <a:pt x="20" y="70"/>
                  </a:cubicBezTo>
                  <a:cubicBezTo>
                    <a:pt x="8" y="72"/>
                    <a:pt x="0" y="82"/>
                    <a:pt x="1" y="96"/>
                  </a:cubicBezTo>
                  <a:cubicBezTo>
                    <a:pt x="3" y="110"/>
                    <a:pt x="18" y="117"/>
                    <a:pt x="31" y="119"/>
                  </a:cubicBezTo>
                  <a:cubicBezTo>
                    <a:pt x="19" y="126"/>
                    <a:pt x="12" y="138"/>
                    <a:pt x="24" y="150"/>
                  </a:cubicBezTo>
                  <a:cubicBezTo>
                    <a:pt x="36" y="162"/>
                    <a:pt x="56" y="161"/>
                    <a:pt x="71" y="156"/>
                  </a:cubicBezTo>
                  <a:cubicBezTo>
                    <a:pt x="66" y="173"/>
                    <a:pt x="51" y="184"/>
                    <a:pt x="38" y="195"/>
                  </a:cubicBezTo>
                  <a:cubicBezTo>
                    <a:pt x="38" y="196"/>
                    <a:pt x="37" y="197"/>
                    <a:pt x="37" y="198"/>
                  </a:cubicBezTo>
                  <a:cubicBezTo>
                    <a:pt x="36" y="200"/>
                    <a:pt x="37" y="204"/>
                    <a:pt x="40" y="203"/>
                  </a:cubicBezTo>
                  <a:cubicBezTo>
                    <a:pt x="66" y="193"/>
                    <a:pt x="88" y="183"/>
                    <a:pt x="106" y="163"/>
                  </a:cubicBezTo>
                  <a:cubicBezTo>
                    <a:pt x="117" y="182"/>
                    <a:pt x="141" y="178"/>
                    <a:pt x="152" y="161"/>
                  </a:cubicBezTo>
                  <a:cubicBezTo>
                    <a:pt x="159" y="169"/>
                    <a:pt x="167" y="176"/>
                    <a:pt x="177" y="177"/>
                  </a:cubicBezTo>
                  <a:cubicBezTo>
                    <a:pt x="186" y="178"/>
                    <a:pt x="196" y="168"/>
                    <a:pt x="201" y="160"/>
                  </a:cubicBezTo>
                  <a:cubicBezTo>
                    <a:pt x="211" y="168"/>
                    <a:pt x="232" y="165"/>
                    <a:pt x="234" y="153"/>
                  </a:cubicBezTo>
                  <a:cubicBezTo>
                    <a:pt x="258" y="167"/>
                    <a:pt x="290" y="122"/>
                    <a:pt x="266" y="103"/>
                  </a:cubicBezTo>
                  <a:cubicBezTo>
                    <a:pt x="277" y="97"/>
                    <a:pt x="283" y="86"/>
                    <a:pt x="277" y="73"/>
                  </a:cubicBezTo>
                  <a:close/>
                  <a:moveTo>
                    <a:pt x="260" y="99"/>
                  </a:moveTo>
                  <a:cubicBezTo>
                    <a:pt x="259" y="100"/>
                    <a:pt x="259" y="101"/>
                    <a:pt x="259" y="102"/>
                  </a:cubicBezTo>
                  <a:cubicBezTo>
                    <a:pt x="258" y="103"/>
                    <a:pt x="257" y="106"/>
                    <a:pt x="259" y="107"/>
                  </a:cubicBezTo>
                  <a:cubicBezTo>
                    <a:pt x="284" y="120"/>
                    <a:pt x="251" y="163"/>
                    <a:pt x="233" y="144"/>
                  </a:cubicBezTo>
                  <a:cubicBezTo>
                    <a:pt x="232" y="143"/>
                    <a:pt x="231" y="143"/>
                    <a:pt x="230" y="144"/>
                  </a:cubicBezTo>
                  <a:cubicBezTo>
                    <a:pt x="228" y="144"/>
                    <a:pt x="226" y="145"/>
                    <a:pt x="227" y="147"/>
                  </a:cubicBezTo>
                  <a:cubicBezTo>
                    <a:pt x="231" y="161"/>
                    <a:pt x="209" y="161"/>
                    <a:pt x="203" y="154"/>
                  </a:cubicBezTo>
                  <a:cubicBezTo>
                    <a:pt x="202" y="153"/>
                    <a:pt x="201" y="153"/>
                    <a:pt x="200" y="153"/>
                  </a:cubicBezTo>
                  <a:cubicBezTo>
                    <a:pt x="199" y="153"/>
                    <a:pt x="198" y="153"/>
                    <a:pt x="197" y="154"/>
                  </a:cubicBezTo>
                  <a:cubicBezTo>
                    <a:pt x="193" y="162"/>
                    <a:pt x="185" y="170"/>
                    <a:pt x="177" y="170"/>
                  </a:cubicBezTo>
                  <a:cubicBezTo>
                    <a:pt x="168" y="171"/>
                    <a:pt x="159" y="160"/>
                    <a:pt x="154" y="154"/>
                  </a:cubicBezTo>
                  <a:cubicBezTo>
                    <a:pt x="153" y="153"/>
                    <a:pt x="152" y="153"/>
                    <a:pt x="151" y="153"/>
                  </a:cubicBezTo>
                  <a:cubicBezTo>
                    <a:pt x="150" y="153"/>
                    <a:pt x="150" y="153"/>
                    <a:pt x="149" y="154"/>
                  </a:cubicBezTo>
                  <a:cubicBezTo>
                    <a:pt x="140" y="171"/>
                    <a:pt x="119" y="177"/>
                    <a:pt x="110" y="156"/>
                  </a:cubicBezTo>
                  <a:cubicBezTo>
                    <a:pt x="109" y="155"/>
                    <a:pt x="108" y="155"/>
                    <a:pt x="107" y="155"/>
                  </a:cubicBezTo>
                  <a:cubicBezTo>
                    <a:pt x="106" y="155"/>
                    <a:pt x="105" y="155"/>
                    <a:pt x="104" y="156"/>
                  </a:cubicBezTo>
                  <a:cubicBezTo>
                    <a:pt x="90" y="173"/>
                    <a:pt x="72" y="183"/>
                    <a:pt x="53" y="191"/>
                  </a:cubicBezTo>
                  <a:cubicBezTo>
                    <a:pt x="64" y="181"/>
                    <a:pt x="75" y="169"/>
                    <a:pt x="78" y="154"/>
                  </a:cubicBezTo>
                  <a:cubicBezTo>
                    <a:pt x="78" y="153"/>
                    <a:pt x="78" y="153"/>
                    <a:pt x="78" y="153"/>
                  </a:cubicBezTo>
                  <a:cubicBezTo>
                    <a:pt x="81" y="151"/>
                    <a:pt x="78" y="146"/>
                    <a:pt x="74" y="148"/>
                  </a:cubicBezTo>
                  <a:cubicBezTo>
                    <a:pt x="64" y="153"/>
                    <a:pt x="52" y="154"/>
                    <a:pt x="40" y="152"/>
                  </a:cubicBezTo>
                  <a:cubicBezTo>
                    <a:pt x="32" y="150"/>
                    <a:pt x="23" y="143"/>
                    <a:pt x="24" y="134"/>
                  </a:cubicBezTo>
                  <a:cubicBezTo>
                    <a:pt x="25" y="128"/>
                    <a:pt x="33" y="125"/>
                    <a:pt x="38" y="122"/>
                  </a:cubicBezTo>
                  <a:cubicBezTo>
                    <a:pt x="39" y="122"/>
                    <a:pt x="40" y="120"/>
                    <a:pt x="40" y="119"/>
                  </a:cubicBezTo>
                  <a:cubicBezTo>
                    <a:pt x="43" y="118"/>
                    <a:pt x="42" y="113"/>
                    <a:pt x="39" y="113"/>
                  </a:cubicBezTo>
                  <a:cubicBezTo>
                    <a:pt x="27" y="114"/>
                    <a:pt x="15" y="110"/>
                    <a:pt x="9" y="100"/>
                  </a:cubicBezTo>
                  <a:cubicBezTo>
                    <a:pt x="1" y="87"/>
                    <a:pt x="15" y="73"/>
                    <a:pt x="28" y="76"/>
                  </a:cubicBezTo>
                  <a:cubicBezTo>
                    <a:pt x="30" y="76"/>
                    <a:pt x="31" y="76"/>
                    <a:pt x="32" y="75"/>
                  </a:cubicBezTo>
                  <a:cubicBezTo>
                    <a:pt x="32" y="75"/>
                    <a:pt x="32" y="75"/>
                    <a:pt x="33" y="75"/>
                  </a:cubicBezTo>
                  <a:cubicBezTo>
                    <a:pt x="36" y="75"/>
                    <a:pt x="38" y="69"/>
                    <a:pt x="34" y="69"/>
                  </a:cubicBezTo>
                  <a:cubicBezTo>
                    <a:pt x="24" y="67"/>
                    <a:pt x="11" y="57"/>
                    <a:pt x="16" y="46"/>
                  </a:cubicBezTo>
                  <a:cubicBezTo>
                    <a:pt x="20" y="38"/>
                    <a:pt x="30" y="36"/>
                    <a:pt x="37" y="38"/>
                  </a:cubicBezTo>
                  <a:cubicBezTo>
                    <a:pt x="45" y="40"/>
                    <a:pt x="51" y="47"/>
                    <a:pt x="54" y="55"/>
                  </a:cubicBezTo>
                  <a:cubicBezTo>
                    <a:pt x="54" y="55"/>
                    <a:pt x="54" y="55"/>
                    <a:pt x="54" y="55"/>
                  </a:cubicBezTo>
                  <a:cubicBezTo>
                    <a:pt x="54" y="59"/>
                    <a:pt x="60" y="59"/>
                    <a:pt x="60" y="55"/>
                  </a:cubicBezTo>
                  <a:cubicBezTo>
                    <a:pt x="61" y="55"/>
                    <a:pt x="61" y="54"/>
                    <a:pt x="60" y="54"/>
                  </a:cubicBezTo>
                  <a:cubicBezTo>
                    <a:pt x="61" y="41"/>
                    <a:pt x="61" y="30"/>
                    <a:pt x="73" y="22"/>
                  </a:cubicBezTo>
                  <a:cubicBezTo>
                    <a:pt x="86" y="14"/>
                    <a:pt x="98" y="22"/>
                    <a:pt x="103" y="34"/>
                  </a:cubicBezTo>
                  <a:cubicBezTo>
                    <a:pt x="105" y="37"/>
                    <a:pt x="108" y="35"/>
                    <a:pt x="109" y="33"/>
                  </a:cubicBezTo>
                  <a:cubicBezTo>
                    <a:pt x="110" y="33"/>
                    <a:pt x="110" y="32"/>
                    <a:pt x="110" y="31"/>
                  </a:cubicBezTo>
                  <a:cubicBezTo>
                    <a:pt x="111" y="22"/>
                    <a:pt x="116" y="15"/>
                    <a:pt x="124" y="11"/>
                  </a:cubicBezTo>
                  <a:cubicBezTo>
                    <a:pt x="136" y="4"/>
                    <a:pt x="145" y="18"/>
                    <a:pt x="149" y="28"/>
                  </a:cubicBezTo>
                  <a:cubicBezTo>
                    <a:pt x="150" y="29"/>
                    <a:pt x="151" y="30"/>
                    <a:pt x="152" y="29"/>
                  </a:cubicBezTo>
                  <a:cubicBezTo>
                    <a:pt x="154" y="29"/>
                    <a:pt x="155" y="29"/>
                    <a:pt x="156" y="28"/>
                  </a:cubicBezTo>
                  <a:cubicBezTo>
                    <a:pt x="165" y="7"/>
                    <a:pt x="201" y="4"/>
                    <a:pt x="200" y="32"/>
                  </a:cubicBezTo>
                  <a:cubicBezTo>
                    <a:pt x="200" y="34"/>
                    <a:pt x="200" y="35"/>
                    <a:pt x="201" y="35"/>
                  </a:cubicBezTo>
                  <a:cubicBezTo>
                    <a:pt x="202" y="36"/>
                    <a:pt x="204" y="37"/>
                    <a:pt x="206" y="36"/>
                  </a:cubicBezTo>
                  <a:cubicBezTo>
                    <a:pt x="215" y="28"/>
                    <a:pt x="228" y="23"/>
                    <a:pt x="238" y="31"/>
                  </a:cubicBezTo>
                  <a:cubicBezTo>
                    <a:pt x="245" y="38"/>
                    <a:pt x="245" y="51"/>
                    <a:pt x="241" y="59"/>
                  </a:cubicBezTo>
                  <a:cubicBezTo>
                    <a:pt x="240" y="60"/>
                    <a:pt x="240" y="62"/>
                    <a:pt x="241" y="63"/>
                  </a:cubicBezTo>
                  <a:cubicBezTo>
                    <a:pt x="241" y="65"/>
                    <a:pt x="243" y="66"/>
                    <a:pt x="245" y="65"/>
                  </a:cubicBezTo>
                  <a:cubicBezTo>
                    <a:pt x="255" y="62"/>
                    <a:pt x="265" y="65"/>
                    <a:pt x="271" y="74"/>
                  </a:cubicBezTo>
                  <a:cubicBezTo>
                    <a:pt x="278" y="85"/>
                    <a:pt x="271" y="95"/>
                    <a:pt x="260" y="99"/>
                  </a:cubicBezTo>
                  <a:close/>
                </a:path>
              </a:pathLst>
            </a:custGeom>
            <a:solidFill>
              <a:srgbClr val="20201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矩形 8"/>
            <p:cNvSpPr/>
            <p:nvPr/>
          </p:nvSpPr>
          <p:spPr>
            <a:xfrm>
              <a:off x="7252741" y="2695989"/>
              <a:ext cx="2765625"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sp>
        <p:nvSpPr>
          <p:cNvPr id="10" name="矩形 9"/>
          <p:cNvSpPr/>
          <p:nvPr/>
        </p:nvSpPr>
        <p:spPr>
          <a:xfrm>
            <a:off x="6961010" y="4814792"/>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nvGrpSpPr>
          <p:cNvPr id="11" name="组合 10"/>
          <p:cNvGrpSpPr/>
          <p:nvPr/>
        </p:nvGrpSpPr>
        <p:grpSpPr>
          <a:xfrm>
            <a:off x="2991388" y="188821"/>
            <a:ext cx="6190713" cy="1025001"/>
            <a:chOff x="2991388" y="188821"/>
            <a:chExt cx="6190713" cy="1025001"/>
          </a:xfrm>
        </p:grpSpPr>
        <p:pic>
          <p:nvPicPr>
            <p:cNvPr id="12" name="图片 11"/>
            <p:cNvPicPr>
              <a:picLocks noChangeAspect="1"/>
            </p:cNvPicPr>
            <p:nvPr/>
          </p:nvPicPr>
          <p:blipFill>
            <a:blip r:embed="rId3"/>
            <a:stretch>
              <a:fillRect/>
            </a:stretch>
          </p:blipFill>
          <p:spPr>
            <a:xfrm rot="19239763">
              <a:off x="2991388" y="283343"/>
              <a:ext cx="259681" cy="930479"/>
            </a:xfrm>
            <a:prstGeom prst="rect">
              <a:avLst/>
            </a:prstGeom>
          </p:spPr>
        </p:pic>
        <p:sp>
          <p:nvSpPr>
            <p:cNvPr id="13" name="任意多边形 12"/>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4"/>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29976843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3695347" y="4110371"/>
            <a:ext cx="4801314" cy="1015663"/>
          </a:xfrm>
          <a:prstGeom prst="rect">
            <a:avLst/>
          </a:prstGeom>
          <a:noFill/>
        </p:spPr>
        <p:txBody>
          <a:bodyPr wrap="none" rtlCol="0">
            <a:spAutoFit/>
          </a:bodyPr>
          <a:lstStyle/>
          <a:p>
            <a:pPr algn="ctr"/>
            <a:r>
              <a:rPr lang="zh-CN" altLang="en-US" sz="6000" dirty="0">
                <a:ln>
                  <a:solidFill>
                    <a:srgbClr val="20201E"/>
                  </a:solidFill>
                </a:ln>
                <a:blipFill dpi="0" rotWithShape="1">
                  <a:blip r:embed="rId3"/>
                  <a:srcRect/>
                  <a:stretch>
                    <a:fillRect/>
                  </a:stretch>
                </a:blipFill>
                <a:latin typeface="汉仪黑荔枝体简" panose="00020600040101010101" pitchFamily="18" charset="-122"/>
                <a:ea typeface="汉仪黑荔枝体简" panose="00020600040101010101" pitchFamily="18" charset="-122"/>
              </a:rPr>
              <a:t>感谢您的观看</a:t>
            </a:r>
          </a:p>
        </p:txBody>
      </p:sp>
      <p:sp>
        <p:nvSpPr>
          <p:cNvPr id="48" name="文本框 47"/>
          <p:cNvSpPr txBox="1"/>
          <p:nvPr/>
        </p:nvSpPr>
        <p:spPr>
          <a:xfrm>
            <a:off x="2908300" y="5227634"/>
            <a:ext cx="6375400" cy="513346"/>
          </a:xfrm>
          <a:prstGeom prst="rect">
            <a:avLst/>
          </a:prstGeom>
          <a:noFill/>
        </p:spPr>
        <p:txBody>
          <a:bodyPr wrap="square" rtlCol="0">
            <a:spAutoFit/>
            <a:scene3d>
              <a:camera prst="orthographicFront"/>
              <a:lightRig rig="threePt" dir="t"/>
            </a:scene3d>
            <a:sp3d contourW="12700"/>
          </a:bodyPr>
          <a:lstStyle/>
          <a:p/>
        </p:txBody>
      </p:sp>
    </p:spTree>
    <p:extLst>
      <p:ext uri="{BB962C8B-B14F-4D97-AF65-F5344CB8AC3E}">
        <p14:creationId xmlns:p14="http://schemas.microsoft.com/office/powerpoint/2010/main" val="30286362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randombar(horizontal)">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20632978">
            <a:off x="2681308" y="1774567"/>
            <a:ext cx="719991" cy="2579843"/>
          </a:xfrm>
          <a:prstGeom prst="rect">
            <a:avLst/>
          </a:prstGeom>
        </p:spPr>
      </p:pic>
      <p:sp>
        <p:nvSpPr>
          <p:cNvPr id="3" name="任意多边形 2"/>
          <p:cNvSpPr/>
          <p:nvPr/>
        </p:nvSpPr>
        <p:spPr>
          <a:xfrm>
            <a:off x="3911600" y="4152379"/>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937000" y="2648989"/>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4"/>
                  <a:srcRect/>
                  <a:stretch>
                    <a:fillRect/>
                  </a:stretch>
                </a:blipFill>
                <a:latin typeface="汉仪黑荔枝体简" panose="00020600040101010101" pitchFamily="18" charset="-122"/>
                <a:ea typeface="汉仪黑荔枝体简" panose="00020600040101010101" pitchFamily="18" charset="-122"/>
              </a:rPr>
              <a:t>标题文字添加此处</a:t>
            </a:r>
          </a:p>
        </p:txBody>
      </p:sp>
      <p:sp>
        <p:nvSpPr>
          <p:cNvPr id="5" name="文本框 4"/>
          <p:cNvSpPr txBox="1"/>
          <p:nvPr/>
        </p:nvSpPr>
        <p:spPr>
          <a:xfrm>
            <a:off x="4054991" y="3492686"/>
            <a:ext cx="5499100" cy="478336"/>
          </a:xfrm>
          <a:prstGeom prst="rect">
            <a:avLst/>
          </a:prstGeom>
          <a:noFill/>
        </p:spPr>
        <p:txBody>
          <a:bodyPr wrap="square" rtlCol="0">
            <a:spAutoFit/>
            <a:scene3d>
              <a:camera prst="orthographicFront"/>
              <a:lightRig rig="threePt" dir="t"/>
            </a:scene3d>
            <a:sp3d contourW="12700"/>
          </a:bodyPr>
          <a:lstStyle/>
          <a:p/>
        </p:txBody>
      </p:sp>
    </p:spTree>
    <p:extLst>
      <p:ext uri="{BB962C8B-B14F-4D97-AF65-F5344CB8AC3E}">
        <p14:creationId xmlns:p14="http://schemas.microsoft.com/office/powerpoint/2010/main" val="16102638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EditPoints="1"/>
          </p:cNvSpPr>
          <p:nvPr/>
        </p:nvSpPr>
        <p:spPr bwMode="auto">
          <a:xfrm>
            <a:off x="6585942" y="1585913"/>
            <a:ext cx="4190009" cy="2960687"/>
          </a:xfrm>
          <a:custGeom>
            <a:avLst/>
            <a:gdLst>
              <a:gd name="T0" fmla="*/ 248 w 290"/>
              <a:gd name="T1" fmla="*/ 58 h 204"/>
              <a:gd name="T2" fmla="*/ 206 w 290"/>
              <a:gd name="T3" fmla="*/ 28 h 204"/>
              <a:gd name="T4" fmla="*/ 128 w 290"/>
              <a:gd name="T5" fmla="*/ 3 h 204"/>
              <a:gd name="T6" fmla="*/ 75 w 290"/>
              <a:gd name="T7" fmla="*/ 14 h 204"/>
              <a:gd name="T8" fmla="*/ 13 w 290"/>
              <a:gd name="T9" fmla="*/ 40 h 204"/>
              <a:gd name="T10" fmla="*/ 1 w 290"/>
              <a:gd name="T11" fmla="*/ 96 h 204"/>
              <a:gd name="T12" fmla="*/ 24 w 290"/>
              <a:gd name="T13" fmla="*/ 150 h 204"/>
              <a:gd name="T14" fmla="*/ 38 w 290"/>
              <a:gd name="T15" fmla="*/ 195 h 204"/>
              <a:gd name="T16" fmla="*/ 40 w 290"/>
              <a:gd name="T17" fmla="*/ 203 h 204"/>
              <a:gd name="T18" fmla="*/ 152 w 290"/>
              <a:gd name="T19" fmla="*/ 161 h 204"/>
              <a:gd name="T20" fmla="*/ 201 w 290"/>
              <a:gd name="T21" fmla="*/ 160 h 204"/>
              <a:gd name="T22" fmla="*/ 266 w 290"/>
              <a:gd name="T23" fmla="*/ 103 h 204"/>
              <a:gd name="T24" fmla="*/ 260 w 290"/>
              <a:gd name="T25" fmla="*/ 99 h 204"/>
              <a:gd name="T26" fmla="*/ 259 w 290"/>
              <a:gd name="T27" fmla="*/ 107 h 204"/>
              <a:gd name="T28" fmla="*/ 230 w 290"/>
              <a:gd name="T29" fmla="*/ 144 h 204"/>
              <a:gd name="T30" fmla="*/ 203 w 290"/>
              <a:gd name="T31" fmla="*/ 154 h 204"/>
              <a:gd name="T32" fmla="*/ 197 w 290"/>
              <a:gd name="T33" fmla="*/ 154 h 204"/>
              <a:gd name="T34" fmla="*/ 154 w 290"/>
              <a:gd name="T35" fmla="*/ 154 h 204"/>
              <a:gd name="T36" fmla="*/ 149 w 290"/>
              <a:gd name="T37" fmla="*/ 154 h 204"/>
              <a:gd name="T38" fmla="*/ 107 w 290"/>
              <a:gd name="T39" fmla="*/ 155 h 204"/>
              <a:gd name="T40" fmla="*/ 53 w 290"/>
              <a:gd name="T41" fmla="*/ 191 h 204"/>
              <a:gd name="T42" fmla="*/ 78 w 290"/>
              <a:gd name="T43" fmla="*/ 153 h 204"/>
              <a:gd name="T44" fmla="*/ 40 w 290"/>
              <a:gd name="T45" fmla="*/ 152 h 204"/>
              <a:gd name="T46" fmla="*/ 38 w 290"/>
              <a:gd name="T47" fmla="*/ 122 h 204"/>
              <a:gd name="T48" fmla="*/ 39 w 290"/>
              <a:gd name="T49" fmla="*/ 113 h 204"/>
              <a:gd name="T50" fmla="*/ 28 w 290"/>
              <a:gd name="T51" fmla="*/ 76 h 204"/>
              <a:gd name="T52" fmla="*/ 33 w 290"/>
              <a:gd name="T53" fmla="*/ 75 h 204"/>
              <a:gd name="T54" fmla="*/ 16 w 290"/>
              <a:gd name="T55" fmla="*/ 46 h 204"/>
              <a:gd name="T56" fmla="*/ 54 w 290"/>
              <a:gd name="T57" fmla="*/ 55 h 204"/>
              <a:gd name="T58" fmla="*/ 60 w 290"/>
              <a:gd name="T59" fmla="*/ 55 h 204"/>
              <a:gd name="T60" fmla="*/ 73 w 290"/>
              <a:gd name="T61" fmla="*/ 22 h 204"/>
              <a:gd name="T62" fmla="*/ 109 w 290"/>
              <a:gd name="T63" fmla="*/ 33 h 204"/>
              <a:gd name="T64" fmla="*/ 124 w 290"/>
              <a:gd name="T65" fmla="*/ 11 h 204"/>
              <a:gd name="T66" fmla="*/ 152 w 290"/>
              <a:gd name="T67" fmla="*/ 29 h 204"/>
              <a:gd name="T68" fmla="*/ 200 w 290"/>
              <a:gd name="T69" fmla="*/ 32 h 204"/>
              <a:gd name="T70" fmla="*/ 206 w 290"/>
              <a:gd name="T71" fmla="*/ 36 h 204"/>
              <a:gd name="T72" fmla="*/ 241 w 290"/>
              <a:gd name="T73" fmla="*/ 59 h 204"/>
              <a:gd name="T74" fmla="*/ 245 w 290"/>
              <a:gd name="T75" fmla="*/ 65 h 204"/>
              <a:gd name="T76" fmla="*/ 260 w 290"/>
              <a:gd name="T77" fmla="*/ 9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204">
                <a:moveTo>
                  <a:pt x="277" y="73"/>
                </a:moveTo>
                <a:cubicBezTo>
                  <a:pt x="272" y="62"/>
                  <a:pt x="260" y="56"/>
                  <a:pt x="248" y="58"/>
                </a:cubicBezTo>
                <a:cubicBezTo>
                  <a:pt x="252" y="48"/>
                  <a:pt x="250" y="35"/>
                  <a:pt x="242" y="27"/>
                </a:cubicBezTo>
                <a:cubicBezTo>
                  <a:pt x="232" y="16"/>
                  <a:pt x="217" y="21"/>
                  <a:pt x="206" y="28"/>
                </a:cubicBezTo>
                <a:cubicBezTo>
                  <a:pt x="204" y="0"/>
                  <a:pt x="167" y="0"/>
                  <a:pt x="153" y="20"/>
                </a:cubicBezTo>
                <a:cubicBezTo>
                  <a:pt x="148" y="11"/>
                  <a:pt x="140" y="1"/>
                  <a:pt x="128" y="3"/>
                </a:cubicBezTo>
                <a:cubicBezTo>
                  <a:pt x="117" y="5"/>
                  <a:pt x="108" y="14"/>
                  <a:pt x="105" y="25"/>
                </a:cubicBezTo>
                <a:cubicBezTo>
                  <a:pt x="98" y="15"/>
                  <a:pt x="88" y="10"/>
                  <a:pt x="75" y="14"/>
                </a:cubicBezTo>
                <a:cubicBezTo>
                  <a:pt x="60" y="19"/>
                  <a:pt x="57" y="31"/>
                  <a:pt x="55" y="44"/>
                </a:cubicBezTo>
                <a:cubicBezTo>
                  <a:pt x="45" y="31"/>
                  <a:pt x="26" y="24"/>
                  <a:pt x="13" y="40"/>
                </a:cubicBezTo>
                <a:cubicBezTo>
                  <a:pt x="4" y="50"/>
                  <a:pt x="11" y="63"/>
                  <a:pt x="20" y="70"/>
                </a:cubicBezTo>
                <a:cubicBezTo>
                  <a:pt x="8" y="72"/>
                  <a:pt x="0" y="82"/>
                  <a:pt x="1" y="96"/>
                </a:cubicBezTo>
                <a:cubicBezTo>
                  <a:pt x="3" y="110"/>
                  <a:pt x="18" y="117"/>
                  <a:pt x="31" y="119"/>
                </a:cubicBezTo>
                <a:cubicBezTo>
                  <a:pt x="19" y="126"/>
                  <a:pt x="12" y="138"/>
                  <a:pt x="24" y="150"/>
                </a:cubicBezTo>
                <a:cubicBezTo>
                  <a:pt x="36" y="162"/>
                  <a:pt x="56" y="161"/>
                  <a:pt x="71" y="156"/>
                </a:cubicBezTo>
                <a:cubicBezTo>
                  <a:pt x="66" y="173"/>
                  <a:pt x="51" y="184"/>
                  <a:pt x="38" y="195"/>
                </a:cubicBezTo>
                <a:cubicBezTo>
                  <a:pt x="38" y="196"/>
                  <a:pt x="37" y="197"/>
                  <a:pt x="37" y="198"/>
                </a:cubicBezTo>
                <a:cubicBezTo>
                  <a:pt x="36" y="200"/>
                  <a:pt x="37" y="204"/>
                  <a:pt x="40" y="203"/>
                </a:cubicBezTo>
                <a:cubicBezTo>
                  <a:pt x="66" y="193"/>
                  <a:pt x="88" y="183"/>
                  <a:pt x="106" y="163"/>
                </a:cubicBezTo>
                <a:cubicBezTo>
                  <a:pt x="117" y="182"/>
                  <a:pt x="141" y="178"/>
                  <a:pt x="152" y="161"/>
                </a:cubicBezTo>
                <a:cubicBezTo>
                  <a:pt x="159" y="169"/>
                  <a:pt x="167" y="176"/>
                  <a:pt x="177" y="177"/>
                </a:cubicBezTo>
                <a:cubicBezTo>
                  <a:pt x="186" y="178"/>
                  <a:pt x="196" y="168"/>
                  <a:pt x="201" y="160"/>
                </a:cubicBezTo>
                <a:cubicBezTo>
                  <a:pt x="211" y="168"/>
                  <a:pt x="232" y="165"/>
                  <a:pt x="234" y="153"/>
                </a:cubicBezTo>
                <a:cubicBezTo>
                  <a:pt x="258" y="167"/>
                  <a:pt x="290" y="122"/>
                  <a:pt x="266" y="103"/>
                </a:cubicBezTo>
                <a:cubicBezTo>
                  <a:pt x="277" y="97"/>
                  <a:pt x="283" y="86"/>
                  <a:pt x="277" y="73"/>
                </a:cubicBezTo>
                <a:close/>
                <a:moveTo>
                  <a:pt x="260" y="99"/>
                </a:moveTo>
                <a:cubicBezTo>
                  <a:pt x="259" y="100"/>
                  <a:pt x="259" y="101"/>
                  <a:pt x="259" y="102"/>
                </a:cubicBezTo>
                <a:cubicBezTo>
                  <a:pt x="258" y="103"/>
                  <a:pt x="257" y="106"/>
                  <a:pt x="259" y="107"/>
                </a:cubicBezTo>
                <a:cubicBezTo>
                  <a:pt x="284" y="120"/>
                  <a:pt x="251" y="163"/>
                  <a:pt x="233" y="144"/>
                </a:cubicBezTo>
                <a:cubicBezTo>
                  <a:pt x="232" y="143"/>
                  <a:pt x="231" y="143"/>
                  <a:pt x="230" y="144"/>
                </a:cubicBezTo>
                <a:cubicBezTo>
                  <a:pt x="228" y="144"/>
                  <a:pt x="226" y="145"/>
                  <a:pt x="227" y="147"/>
                </a:cubicBezTo>
                <a:cubicBezTo>
                  <a:pt x="231" y="161"/>
                  <a:pt x="209" y="161"/>
                  <a:pt x="203" y="154"/>
                </a:cubicBezTo>
                <a:cubicBezTo>
                  <a:pt x="202" y="153"/>
                  <a:pt x="201" y="153"/>
                  <a:pt x="200" y="153"/>
                </a:cubicBezTo>
                <a:cubicBezTo>
                  <a:pt x="199" y="153"/>
                  <a:pt x="198" y="153"/>
                  <a:pt x="197" y="154"/>
                </a:cubicBezTo>
                <a:cubicBezTo>
                  <a:pt x="193" y="162"/>
                  <a:pt x="185" y="170"/>
                  <a:pt x="177" y="170"/>
                </a:cubicBezTo>
                <a:cubicBezTo>
                  <a:pt x="168" y="171"/>
                  <a:pt x="159" y="160"/>
                  <a:pt x="154" y="154"/>
                </a:cubicBezTo>
                <a:cubicBezTo>
                  <a:pt x="153" y="153"/>
                  <a:pt x="152" y="153"/>
                  <a:pt x="151" y="153"/>
                </a:cubicBezTo>
                <a:cubicBezTo>
                  <a:pt x="150" y="153"/>
                  <a:pt x="150" y="153"/>
                  <a:pt x="149" y="154"/>
                </a:cubicBezTo>
                <a:cubicBezTo>
                  <a:pt x="140" y="171"/>
                  <a:pt x="119" y="177"/>
                  <a:pt x="110" y="156"/>
                </a:cubicBezTo>
                <a:cubicBezTo>
                  <a:pt x="109" y="155"/>
                  <a:pt x="108" y="155"/>
                  <a:pt x="107" y="155"/>
                </a:cubicBezTo>
                <a:cubicBezTo>
                  <a:pt x="106" y="155"/>
                  <a:pt x="105" y="155"/>
                  <a:pt x="104" y="156"/>
                </a:cubicBezTo>
                <a:cubicBezTo>
                  <a:pt x="90" y="173"/>
                  <a:pt x="72" y="183"/>
                  <a:pt x="53" y="191"/>
                </a:cubicBezTo>
                <a:cubicBezTo>
                  <a:pt x="64" y="181"/>
                  <a:pt x="75" y="169"/>
                  <a:pt x="78" y="154"/>
                </a:cubicBezTo>
                <a:cubicBezTo>
                  <a:pt x="78" y="153"/>
                  <a:pt x="78" y="153"/>
                  <a:pt x="78" y="153"/>
                </a:cubicBezTo>
                <a:cubicBezTo>
                  <a:pt x="81" y="151"/>
                  <a:pt x="78" y="146"/>
                  <a:pt x="74" y="148"/>
                </a:cubicBezTo>
                <a:cubicBezTo>
                  <a:pt x="64" y="153"/>
                  <a:pt x="52" y="154"/>
                  <a:pt x="40" y="152"/>
                </a:cubicBezTo>
                <a:cubicBezTo>
                  <a:pt x="32" y="150"/>
                  <a:pt x="23" y="143"/>
                  <a:pt x="24" y="134"/>
                </a:cubicBezTo>
                <a:cubicBezTo>
                  <a:pt x="25" y="128"/>
                  <a:pt x="33" y="125"/>
                  <a:pt x="38" y="122"/>
                </a:cubicBezTo>
                <a:cubicBezTo>
                  <a:pt x="39" y="122"/>
                  <a:pt x="40" y="120"/>
                  <a:pt x="40" y="119"/>
                </a:cubicBezTo>
                <a:cubicBezTo>
                  <a:pt x="43" y="118"/>
                  <a:pt x="42" y="113"/>
                  <a:pt x="39" y="113"/>
                </a:cubicBezTo>
                <a:cubicBezTo>
                  <a:pt x="27" y="114"/>
                  <a:pt x="15" y="110"/>
                  <a:pt x="9" y="100"/>
                </a:cubicBezTo>
                <a:cubicBezTo>
                  <a:pt x="1" y="87"/>
                  <a:pt x="15" y="73"/>
                  <a:pt x="28" y="76"/>
                </a:cubicBezTo>
                <a:cubicBezTo>
                  <a:pt x="30" y="76"/>
                  <a:pt x="31" y="76"/>
                  <a:pt x="32" y="75"/>
                </a:cubicBezTo>
                <a:cubicBezTo>
                  <a:pt x="32" y="75"/>
                  <a:pt x="32" y="75"/>
                  <a:pt x="33" y="75"/>
                </a:cubicBezTo>
                <a:cubicBezTo>
                  <a:pt x="36" y="75"/>
                  <a:pt x="38" y="69"/>
                  <a:pt x="34" y="69"/>
                </a:cubicBezTo>
                <a:cubicBezTo>
                  <a:pt x="24" y="67"/>
                  <a:pt x="11" y="57"/>
                  <a:pt x="16" y="46"/>
                </a:cubicBezTo>
                <a:cubicBezTo>
                  <a:pt x="20" y="38"/>
                  <a:pt x="30" y="36"/>
                  <a:pt x="37" y="38"/>
                </a:cubicBezTo>
                <a:cubicBezTo>
                  <a:pt x="45" y="40"/>
                  <a:pt x="51" y="47"/>
                  <a:pt x="54" y="55"/>
                </a:cubicBezTo>
                <a:cubicBezTo>
                  <a:pt x="54" y="55"/>
                  <a:pt x="54" y="55"/>
                  <a:pt x="54" y="55"/>
                </a:cubicBezTo>
                <a:cubicBezTo>
                  <a:pt x="54" y="59"/>
                  <a:pt x="60" y="59"/>
                  <a:pt x="60" y="55"/>
                </a:cubicBezTo>
                <a:cubicBezTo>
                  <a:pt x="61" y="55"/>
                  <a:pt x="61" y="54"/>
                  <a:pt x="60" y="54"/>
                </a:cubicBezTo>
                <a:cubicBezTo>
                  <a:pt x="61" y="41"/>
                  <a:pt x="61" y="30"/>
                  <a:pt x="73" y="22"/>
                </a:cubicBezTo>
                <a:cubicBezTo>
                  <a:pt x="86" y="14"/>
                  <a:pt x="98" y="22"/>
                  <a:pt x="103" y="34"/>
                </a:cubicBezTo>
                <a:cubicBezTo>
                  <a:pt x="105" y="37"/>
                  <a:pt x="108" y="35"/>
                  <a:pt x="109" y="33"/>
                </a:cubicBezTo>
                <a:cubicBezTo>
                  <a:pt x="110" y="33"/>
                  <a:pt x="110" y="32"/>
                  <a:pt x="110" y="31"/>
                </a:cubicBezTo>
                <a:cubicBezTo>
                  <a:pt x="111" y="22"/>
                  <a:pt x="116" y="15"/>
                  <a:pt x="124" y="11"/>
                </a:cubicBezTo>
                <a:cubicBezTo>
                  <a:pt x="136" y="4"/>
                  <a:pt x="145" y="18"/>
                  <a:pt x="149" y="28"/>
                </a:cubicBezTo>
                <a:cubicBezTo>
                  <a:pt x="150" y="29"/>
                  <a:pt x="151" y="30"/>
                  <a:pt x="152" y="29"/>
                </a:cubicBezTo>
                <a:cubicBezTo>
                  <a:pt x="154" y="29"/>
                  <a:pt x="155" y="29"/>
                  <a:pt x="156" y="28"/>
                </a:cubicBezTo>
                <a:cubicBezTo>
                  <a:pt x="165" y="7"/>
                  <a:pt x="201" y="4"/>
                  <a:pt x="200" y="32"/>
                </a:cubicBezTo>
                <a:cubicBezTo>
                  <a:pt x="200" y="34"/>
                  <a:pt x="200" y="35"/>
                  <a:pt x="201" y="35"/>
                </a:cubicBezTo>
                <a:cubicBezTo>
                  <a:pt x="202" y="36"/>
                  <a:pt x="204" y="37"/>
                  <a:pt x="206" y="36"/>
                </a:cubicBezTo>
                <a:cubicBezTo>
                  <a:pt x="215" y="28"/>
                  <a:pt x="228" y="23"/>
                  <a:pt x="238" y="31"/>
                </a:cubicBezTo>
                <a:cubicBezTo>
                  <a:pt x="245" y="38"/>
                  <a:pt x="245" y="51"/>
                  <a:pt x="241" y="59"/>
                </a:cubicBezTo>
                <a:cubicBezTo>
                  <a:pt x="240" y="60"/>
                  <a:pt x="240" y="62"/>
                  <a:pt x="241" y="63"/>
                </a:cubicBezTo>
                <a:cubicBezTo>
                  <a:pt x="241" y="65"/>
                  <a:pt x="243" y="66"/>
                  <a:pt x="245" y="65"/>
                </a:cubicBezTo>
                <a:cubicBezTo>
                  <a:pt x="255" y="62"/>
                  <a:pt x="265" y="65"/>
                  <a:pt x="271" y="74"/>
                </a:cubicBezTo>
                <a:cubicBezTo>
                  <a:pt x="278" y="85"/>
                  <a:pt x="271" y="95"/>
                  <a:pt x="260" y="99"/>
                </a:cubicBezTo>
                <a:close/>
              </a:path>
            </a:pathLst>
          </a:custGeom>
          <a:solidFill>
            <a:srgbClr val="20201E"/>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 name="组合 2"/>
          <p:cNvGrpSpPr/>
          <p:nvPr/>
        </p:nvGrpSpPr>
        <p:grpSpPr>
          <a:xfrm>
            <a:off x="1423809" y="3437007"/>
            <a:ext cx="4303891" cy="2052069"/>
            <a:chOff x="874712" y="3195403"/>
            <a:chExt cx="4303891" cy="2052069"/>
          </a:xfrm>
        </p:grpSpPr>
        <p:sp>
          <p:nvSpPr>
            <p:cNvPr id="4" name="矩形 3"/>
            <p:cNvSpPr/>
            <p:nvPr/>
          </p:nvSpPr>
          <p:spPr>
            <a:xfrm>
              <a:off x="874712" y="3677812"/>
              <a:ext cx="4303891" cy="15696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5" name="矩形 4"/>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sp>
        <p:nvSpPr>
          <p:cNvPr id="7" name="矩形 6"/>
          <p:cNvSpPr/>
          <p:nvPr/>
        </p:nvSpPr>
        <p:spPr>
          <a:xfrm>
            <a:off x="7559959" y="2348906"/>
            <a:ext cx="2241974" cy="123379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a:t>
            </a:r>
            <a:endParaRPr lang="en-US" altLang="zh-CN" sz="3200" b="1" dirty="0">
              <a:solidFill>
                <a:schemeClr val="tx1">
                  <a:lumMod val="65000"/>
                  <a:lumOff val="35000"/>
                </a:schemeClr>
              </a:solidFill>
              <a:latin typeface="迷你简准圆" panose="03000509000000000000" pitchFamily="65" charset="-122"/>
              <a:ea typeface="迷你简准圆" panose="03000509000000000000" pitchFamily="65" charset="-122"/>
            </a:endParaRPr>
          </a:p>
          <a:p>
            <a:pPr algn="ctr">
              <a:lnSpc>
                <a:spcPct val="120000"/>
              </a:lnSpc>
            </a:pPr>
            <a:r>
              <a:rPr lang="zh-CN" altLang="en-US" sz="3200" b="1" dirty="0">
                <a:solidFill>
                  <a:schemeClr val="tx1">
                    <a:lumMod val="65000"/>
                    <a:lumOff val="35000"/>
                  </a:schemeClr>
                </a:solidFill>
                <a:latin typeface="迷你简准圆" panose="03000509000000000000" pitchFamily="65" charset="-122"/>
                <a:ea typeface="迷你简准圆" panose="03000509000000000000" pitchFamily="65" charset="-122"/>
              </a:rPr>
              <a:t>添加此处</a:t>
            </a:r>
          </a:p>
        </p:txBody>
      </p:sp>
      <p:grpSp>
        <p:nvGrpSpPr>
          <p:cNvPr id="8" name="组合 7"/>
          <p:cNvGrpSpPr/>
          <p:nvPr/>
        </p:nvGrpSpPr>
        <p:grpSpPr>
          <a:xfrm>
            <a:off x="2991388" y="188821"/>
            <a:ext cx="6190713" cy="1025001"/>
            <a:chOff x="2991388" y="188821"/>
            <a:chExt cx="6190713" cy="1025001"/>
          </a:xfrm>
        </p:grpSpPr>
        <p:pic>
          <p:nvPicPr>
            <p:cNvPr id="9" name="图片 8"/>
            <p:cNvPicPr>
              <a:picLocks noChangeAspect="1"/>
            </p:cNvPicPr>
            <p:nvPr/>
          </p:nvPicPr>
          <p:blipFill>
            <a:blip r:embed="rId3"/>
            <a:stretch>
              <a:fillRect/>
            </a:stretch>
          </p:blipFill>
          <p:spPr>
            <a:xfrm rot="19239763">
              <a:off x="2991388" y="283343"/>
              <a:ext cx="259681" cy="930479"/>
            </a:xfrm>
            <a:prstGeom prst="rect">
              <a:avLst/>
            </a:prstGeom>
          </p:spPr>
        </p:pic>
        <p:sp>
          <p:nvSpPr>
            <p:cNvPr id="10" name="任意多边形 9"/>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4"/>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16682476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853457" y="2533650"/>
            <a:ext cx="495056" cy="457200"/>
          </a:xfrm>
          <a:prstGeom prst="rect">
            <a:avLst/>
          </a:prstGeom>
        </p:spPr>
      </p:pic>
      <p:pic>
        <p:nvPicPr>
          <p:cNvPr id="3" name="图片 2"/>
          <p:cNvPicPr>
            <a:picLocks noChangeAspect="1"/>
          </p:cNvPicPr>
          <p:nvPr/>
        </p:nvPicPr>
        <p:blipFill>
          <a:blip r:embed="rId4"/>
          <a:stretch>
            <a:fillRect/>
          </a:stretch>
        </p:blipFill>
        <p:spPr>
          <a:xfrm>
            <a:off x="2123656" y="2540000"/>
            <a:ext cx="406200" cy="444500"/>
          </a:xfrm>
          <a:prstGeom prst="rect">
            <a:avLst/>
          </a:prstGeom>
        </p:spPr>
      </p:pic>
      <p:pic>
        <p:nvPicPr>
          <p:cNvPr id="4" name="图片 3"/>
          <p:cNvPicPr>
            <a:picLocks noChangeAspect="1"/>
          </p:cNvPicPr>
          <p:nvPr/>
        </p:nvPicPr>
        <p:blipFill>
          <a:blip r:embed="rId5"/>
          <a:stretch>
            <a:fillRect/>
          </a:stretch>
        </p:blipFill>
        <p:spPr>
          <a:xfrm>
            <a:off x="4412394" y="2673350"/>
            <a:ext cx="558525" cy="177800"/>
          </a:xfrm>
          <a:prstGeom prst="rect">
            <a:avLst/>
          </a:prstGeom>
        </p:spPr>
      </p:pic>
      <p:pic>
        <p:nvPicPr>
          <p:cNvPr id="5" name="图片 4"/>
          <p:cNvPicPr>
            <a:picLocks noChangeAspect="1"/>
          </p:cNvPicPr>
          <p:nvPr/>
        </p:nvPicPr>
        <p:blipFill>
          <a:blip r:embed="rId6"/>
          <a:stretch>
            <a:fillRect/>
          </a:stretch>
        </p:blipFill>
        <p:spPr>
          <a:xfrm>
            <a:off x="9231050" y="2463800"/>
            <a:ext cx="647381" cy="596900"/>
          </a:xfrm>
          <a:prstGeom prst="rect">
            <a:avLst/>
          </a:prstGeom>
        </p:spPr>
      </p:pic>
      <p:grpSp>
        <p:nvGrpSpPr>
          <p:cNvPr id="6" name="组合 5"/>
          <p:cNvGrpSpPr/>
          <p:nvPr/>
        </p:nvGrpSpPr>
        <p:grpSpPr>
          <a:xfrm>
            <a:off x="1205768" y="3500507"/>
            <a:ext cx="2241975" cy="1461138"/>
            <a:chOff x="1663328" y="3195403"/>
            <a:chExt cx="2241975" cy="1461138"/>
          </a:xfrm>
        </p:grpSpPr>
        <p:sp>
          <p:nvSpPr>
            <p:cNvPr id="7" name="矩形 6"/>
            <p:cNvSpPr/>
            <p:nvPr/>
          </p:nvSpPr>
          <p:spPr>
            <a:xfrm>
              <a:off x="1663329" y="3677812"/>
              <a:ext cx="224197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8" name="矩形 7"/>
            <p:cNvSpPr/>
            <p:nvPr/>
          </p:nvSpPr>
          <p:spPr>
            <a:xfrm>
              <a:off x="1663328"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grpSp>
      <p:grpSp>
        <p:nvGrpSpPr>
          <p:cNvPr id="9" name="组合 8"/>
          <p:cNvGrpSpPr/>
          <p:nvPr/>
        </p:nvGrpSpPr>
        <p:grpSpPr>
          <a:xfrm>
            <a:off x="3570668" y="3500507"/>
            <a:ext cx="2241975" cy="1461138"/>
            <a:chOff x="1663328" y="3195403"/>
            <a:chExt cx="2241975" cy="1461138"/>
          </a:xfrm>
        </p:grpSpPr>
        <p:sp>
          <p:nvSpPr>
            <p:cNvPr id="10" name="矩形 9"/>
            <p:cNvSpPr/>
            <p:nvPr/>
          </p:nvSpPr>
          <p:spPr>
            <a:xfrm>
              <a:off x="1663329" y="3677812"/>
              <a:ext cx="224197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11" name="矩形 10"/>
            <p:cNvSpPr/>
            <p:nvPr/>
          </p:nvSpPr>
          <p:spPr>
            <a:xfrm>
              <a:off x="1663328"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grpSp>
      <p:grpSp>
        <p:nvGrpSpPr>
          <p:cNvPr id="12" name="组合 11"/>
          <p:cNvGrpSpPr/>
          <p:nvPr/>
        </p:nvGrpSpPr>
        <p:grpSpPr>
          <a:xfrm>
            <a:off x="5979997" y="3500507"/>
            <a:ext cx="2241975" cy="1461138"/>
            <a:chOff x="1663328" y="3195403"/>
            <a:chExt cx="2241975" cy="1461138"/>
          </a:xfrm>
        </p:grpSpPr>
        <p:sp>
          <p:nvSpPr>
            <p:cNvPr id="13" name="矩形 12"/>
            <p:cNvSpPr/>
            <p:nvPr/>
          </p:nvSpPr>
          <p:spPr>
            <a:xfrm>
              <a:off x="1663329" y="3677812"/>
              <a:ext cx="224197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14" name="矩形 13"/>
            <p:cNvSpPr/>
            <p:nvPr/>
          </p:nvSpPr>
          <p:spPr>
            <a:xfrm>
              <a:off x="1663328"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grpSp>
      <p:grpSp>
        <p:nvGrpSpPr>
          <p:cNvPr id="15" name="组合 14"/>
          <p:cNvGrpSpPr/>
          <p:nvPr/>
        </p:nvGrpSpPr>
        <p:grpSpPr>
          <a:xfrm>
            <a:off x="8433752" y="3500507"/>
            <a:ext cx="2241975" cy="1461138"/>
            <a:chOff x="1663328" y="3195403"/>
            <a:chExt cx="2241975" cy="1461138"/>
          </a:xfrm>
        </p:grpSpPr>
        <p:sp>
          <p:nvSpPr>
            <p:cNvPr id="16" name="矩形 15"/>
            <p:cNvSpPr/>
            <p:nvPr/>
          </p:nvSpPr>
          <p:spPr>
            <a:xfrm>
              <a:off x="1663329" y="3677812"/>
              <a:ext cx="224197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17" name="矩形 16"/>
            <p:cNvSpPr/>
            <p:nvPr/>
          </p:nvSpPr>
          <p:spPr>
            <a:xfrm>
              <a:off x="1663328"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grpSp>
      <p:grpSp>
        <p:nvGrpSpPr>
          <p:cNvPr id="18" name="组合 17"/>
          <p:cNvGrpSpPr/>
          <p:nvPr/>
        </p:nvGrpSpPr>
        <p:grpSpPr>
          <a:xfrm>
            <a:off x="2991388" y="188821"/>
            <a:ext cx="6190713" cy="1025001"/>
            <a:chOff x="2991388" y="188821"/>
            <a:chExt cx="6190713" cy="1025001"/>
          </a:xfrm>
        </p:grpSpPr>
        <p:pic>
          <p:nvPicPr>
            <p:cNvPr id="19" name="图片 18"/>
            <p:cNvPicPr>
              <a:picLocks noChangeAspect="1"/>
            </p:cNvPicPr>
            <p:nvPr/>
          </p:nvPicPr>
          <p:blipFill>
            <a:blip r:embed="rId7"/>
            <a:stretch>
              <a:fillRect/>
            </a:stretch>
          </p:blipFill>
          <p:spPr>
            <a:xfrm rot="19239763">
              <a:off x="2991388" y="283343"/>
              <a:ext cx="259681" cy="930479"/>
            </a:xfrm>
            <a:prstGeom prst="rect">
              <a:avLst/>
            </a:prstGeom>
          </p:spPr>
        </p:pic>
        <p:sp>
          <p:nvSpPr>
            <p:cNvPr id="20" name="任意多边形 19"/>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8"/>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14765811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par>
                          <p:cTn id="39" fill="hold">
                            <p:stCondLst>
                              <p:cond delay="4000"/>
                            </p:stCondLst>
                            <p:childTnLst>
                              <p:par>
                                <p:cTn id="40" presetID="42"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867085" y="1879601"/>
            <a:ext cx="2107830" cy="1732284"/>
            <a:chOff x="1867085" y="1879601"/>
            <a:chExt cx="2107830" cy="1732284"/>
          </a:xfrm>
        </p:grpSpPr>
        <p:pic>
          <p:nvPicPr>
            <p:cNvPr id="2" name="图片 1"/>
            <p:cNvPicPr>
              <a:picLocks noChangeAspect="1"/>
            </p:cNvPicPr>
            <p:nvPr/>
          </p:nvPicPr>
          <p:blipFill>
            <a:blip r:embed="rId3"/>
            <a:stretch>
              <a:fillRect/>
            </a:stretch>
          </p:blipFill>
          <p:spPr>
            <a:xfrm>
              <a:off x="1867085" y="1879601"/>
              <a:ext cx="2107830" cy="1732284"/>
            </a:xfrm>
            <a:prstGeom prst="rect">
              <a:avLst/>
            </a:prstGeom>
          </p:spPr>
        </p:pic>
        <p:sp>
          <p:nvSpPr>
            <p:cNvPr id="10" name="矩形 9"/>
            <p:cNvSpPr/>
            <p:nvPr/>
          </p:nvSpPr>
          <p:spPr>
            <a:xfrm>
              <a:off x="2266526" y="2090807"/>
              <a:ext cx="1543474"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a:t>
              </a:r>
              <a:endParaRPr lang="en-US" altLang="zh-CN" sz="2400" b="1" dirty="0">
                <a:solidFill>
                  <a:schemeClr val="tx1">
                    <a:lumMod val="65000"/>
                    <a:lumOff val="35000"/>
                  </a:schemeClr>
                </a:solidFill>
                <a:latin typeface="迷你简准圆" panose="03000509000000000000" pitchFamily="65" charset="-122"/>
                <a:ea typeface="迷你简准圆" panose="03000509000000000000" pitchFamily="65" charset="-122"/>
              </a:endParaRPr>
            </a:p>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添加</a:t>
              </a:r>
            </a:p>
          </p:txBody>
        </p:sp>
      </p:grpSp>
      <p:grpSp>
        <p:nvGrpSpPr>
          <p:cNvPr id="23" name="组合 22"/>
          <p:cNvGrpSpPr/>
          <p:nvPr/>
        </p:nvGrpSpPr>
        <p:grpSpPr>
          <a:xfrm>
            <a:off x="1867085" y="3911601"/>
            <a:ext cx="2107830" cy="1732284"/>
            <a:chOff x="1867085" y="3911601"/>
            <a:chExt cx="2107830" cy="1732284"/>
          </a:xfrm>
        </p:grpSpPr>
        <p:pic>
          <p:nvPicPr>
            <p:cNvPr id="5" name="图片 4"/>
            <p:cNvPicPr>
              <a:picLocks noChangeAspect="1"/>
            </p:cNvPicPr>
            <p:nvPr/>
          </p:nvPicPr>
          <p:blipFill>
            <a:blip r:embed="rId3"/>
            <a:stretch>
              <a:fillRect/>
            </a:stretch>
          </p:blipFill>
          <p:spPr>
            <a:xfrm>
              <a:off x="1867085" y="3911601"/>
              <a:ext cx="2107830" cy="1732284"/>
            </a:xfrm>
            <a:prstGeom prst="rect">
              <a:avLst/>
            </a:prstGeom>
          </p:spPr>
        </p:pic>
        <p:sp>
          <p:nvSpPr>
            <p:cNvPr id="11" name="矩形 10"/>
            <p:cNvSpPr/>
            <p:nvPr/>
          </p:nvSpPr>
          <p:spPr>
            <a:xfrm>
              <a:off x="2266526" y="4072007"/>
              <a:ext cx="1543474"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a:t>
              </a:r>
              <a:endParaRPr lang="en-US" altLang="zh-CN" sz="2400" b="1" dirty="0">
                <a:solidFill>
                  <a:schemeClr val="tx1">
                    <a:lumMod val="65000"/>
                    <a:lumOff val="35000"/>
                  </a:schemeClr>
                </a:solidFill>
                <a:latin typeface="迷你简准圆" panose="03000509000000000000" pitchFamily="65" charset="-122"/>
                <a:ea typeface="迷你简准圆" panose="03000509000000000000" pitchFamily="65" charset="-122"/>
              </a:endParaRPr>
            </a:p>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添加</a:t>
              </a:r>
            </a:p>
          </p:txBody>
        </p:sp>
      </p:grpSp>
      <p:grpSp>
        <p:nvGrpSpPr>
          <p:cNvPr id="21" name="组合 20"/>
          <p:cNvGrpSpPr/>
          <p:nvPr/>
        </p:nvGrpSpPr>
        <p:grpSpPr>
          <a:xfrm>
            <a:off x="5042085" y="1879601"/>
            <a:ext cx="2107830" cy="1732284"/>
            <a:chOff x="5042085" y="1879601"/>
            <a:chExt cx="2107830" cy="1732284"/>
          </a:xfrm>
        </p:grpSpPr>
        <p:pic>
          <p:nvPicPr>
            <p:cNvPr id="4" name="图片 3"/>
            <p:cNvPicPr>
              <a:picLocks noChangeAspect="1"/>
            </p:cNvPicPr>
            <p:nvPr/>
          </p:nvPicPr>
          <p:blipFill>
            <a:blip r:embed="rId3"/>
            <a:stretch>
              <a:fillRect/>
            </a:stretch>
          </p:blipFill>
          <p:spPr>
            <a:xfrm>
              <a:off x="5042085" y="1879601"/>
              <a:ext cx="2107830" cy="1732284"/>
            </a:xfrm>
            <a:prstGeom prst="rect">
              <a:avLst/>
            </a:prstGeom>
          </p:spPr>
        </p:pic>
        <p:sp>
          <p:nvSpPr>
            <p:cNvPr id="12" name="矩形 11"/>
            <p:cNvSpPr/>
            <p:nvPr/>
          </p:nvSpPr>
          <p:spPr>
            <a:xfrm>
              <a:off x="5419089" y="2090807"/>
              <a:ext cx="1543474"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a:t>
              </a:r>
              <a:endParaRPr lang="en-US" altLang="zh-CN" sz="2400" b="1" dirty="0">
                <a:solidFill>
                  <a:schemeClr val="tx1">
                    <a:lumMod val="65000"/>
                    <a:lumOff val="35000"/>
                  </a:schemeClr>
                </a:solidFill>
                <a:latin typeface="迷你简准圆" panose="03000509000000000000" pitchFamily="65" charset="-122"/>
                <a:ea typeface="迷你简准圆" panose="03000509000000000000" pitchFamily="65" charset="-122"/>
              </a:endParaRPr>
            </a:p>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添加</a:t>
              </a:r>
            </a:p>
          </p:txBody>
        </p:sp>
      </p:grpSp>
      <p:grpSp>
        <p:nvGrpSpPr>
          <p:cNvPr id="24" name="组合 23"/>
          <p:cNvGrpSpPr/>
          <p:nvPr/>
        </p:nvGrpSpPr>
        <p:grpSpPr>
          <a:xfrm>
            <a:off x="5042085" y="3911601"/>
            <a:ext cx="2107830" cy="1732284"/>
            <a:chOff x="5042085" y="3911601"/>
            <a:chExt cx="2107830" cy="1732284"/>
          </a:xfrm>
        </p:grpSpPr>
        <p:pic>
          <p:nvPicPr>
            <p:cNvPr id="7" name="图片 6"/>
            <p:cNvPicPr>
              <a:picLocks noChangeAspect="1"/>
            </p:cNvPicPr>
            <p:nvPr/>
          </p:nvPicPr>
          <p:blipFill>
            <a:blip r:embed="rId3"/>
            <a:stretch>
              <a:fillRect/>
            </a:stretch>
          </p:blipFill>
          <p:spPr>
            <a:xfrm>
              <a:off x="5042085" y="3911601"/>
              <a:ext cx="2107830" cy="1732284"/>
            </a:xfrm>
            <a:prstGeom prst="rect">
              <a:avLst/>
            </a:prstGeom>
          </p:spPr>
        </p:pic>
        <p:sp>
          <p:nvSpPr>
            <p:cNvPr id="13" name="矩形 12"/>
            <p:cNvSpPr/>
            <p:nvPr/>
          </p:nvSpPr>
          <p:spPr>
            <a:xfrm>
              <a:off x="5419089" y="4072007"/>
              <a:ext cx="1543474"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a:t>
              </a:r>
              <a:endParaRPr lang="en-US" altLang="zh-CN" sz="2400" b="1" dirty="0">
                <a:solidFill>
                  <a:schemeClr val="tx1">
                    <a:lumMod val="65000"/>
                    <a:lumOff val="35000"/>
                  </a:schemeClr>
                </a:solidFill>
                <a:latin typeface="迷你简准圆" panose="03000509000000000000" pitchFamily="65" charset="-122"/>
                <a:ea typeface="迷你简准圆" panose="03000509000000000000" pitchFamily="65" charset="-122"/>
              </a:endParaRPr>
            </a:p>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添加</a:t>
              </a:r>
            </a:p>
          </p:txBody>
        </p:sp>
      </p:grpSp>
      <p:grpSp>
        <p:nvGrpSpPr>
          <p:cNvPr id="22" name="组合 21"/>
          <p:cNvGrpSpPr/>
          <p:nvPr/>
        </p:nvGrpSpPr>
        <p:grpSpPr>
          <a:xfrm>
            <a:off x="8217085" y="1879601"/>
            <a:ext cx="2107830" cy="1732284"/>
            <a:chOff x="8217085" y="1879601"/>
            <a:chExt cx="2107830" cy="1732284"/>
          </a:xfrm>
        </p:grpSpPr>
        <p:pic>
          <p:nvPicPr>
            <p:cNvPr id="3" name="图片 2"/>
            <p:cNvPicPr>
              <a:picLocks noChangeAspect="1"/>
            </p:cNvPicPr>
            <p:nvPr/>
          </p:nvPicPr>
          <p:blipFill>
            <a:blip r:embed="rId3"/>
            <a:stretch>
              <a:fillRect/>
            </a:stretch>
          </p:blipFill>
          <p:spPr>
            <a:xfrm>
              <a:off x="8217085" y="1879601"/>
              <a:ext cx="2107830" cy="1732284"/>
            </a:xfrm>
            <a:prstGeom prst="rect">
              <a:avLst/>
            </a:prstGeom>
          </p:spPr>
        </p:pic>
        <p:sp>
          <p:nvSpPr>
            <p:cNvPr id="14" name="矩形 13"/>
            <p:cNvSpPr/>
            <p:nvPr/>
          </p:nvSpPr>
          <p:spPr>
            <a:xfrm>
              <a:off x="8606789" y="2090807"/>
              <a:ext cx="1543474"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a:t>
              </a:r>
              <a:endParaRPr lang="en-US" altLang="zh-CN" sz="2400" b="1" dirty="0">
                <a:solidFill>
                  <a:schemeClr val="tx1">
                    <a:lumMod val="65000"/>
                    <a:lumOff val="35000"/>
                  </a:schemeClr>
                </a:solidFill>
                <a:latin typeface="迷你简准圆" panose="03000509000000000000" pitchFamily="65" charset="-122"/>
                <a:ea typeface="迷你简准圆" panose="03000509000000000000" pitchFamily="65" charset="-122"/>
              </a:endParaRPr>
            </a:p>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添加</a:t>
              </a:r>
            </a:p>
          </p:txBody>
        </p:sp>
      </p:grpSp>
      <p:grpSp>
        <p:nvGrpSpPr>
          <p:cNvPr id="25" name="组合 24"/>
          <p:cNvGrpSpPr/>
          <p:nvPr/>
        </p:nvGrpSpPr>
        <p:grpSpPr>
          <a:xfrm>
            <a:off x="8217085" y="3911601"/>
            <a:ext cx="2107830" cy="1732284"/>
            <a:chOff x="8217085" y="3911601"/>
            <a:chExt cx="2107830" cy="1732284"/>
          </a:xfrm>
        </p:grpSpPr>
        <p:pic>
          <p:nvPicPr>
            <p:cNvPr id="6" name="图片 5"/>
            <p:cNvPicPr>
              <a:picLocks noChangeAspect="1"/>
            </p:cNvPicPr>
            <p:nvPr/>
          </p:nvPicPr>
          <p:blipFill>
            <a:blip r:embed="rId3"/>
            <a:stretch>
              <a:fillRect/>
            </a:stretch>
          </p:blipFill>
          <p:spPr>
            <a:xfrm>
              <a:off x="8217085" y="3911601"/>
              <a:ext cx="2107830" cy="1732284"/>
            </a:xfrm>
            <a:prstGeom prst="rect">
              <a:avLst/>
            </a:prstGeom>
          </p:spPr>
        </p:pic>
        <p:sp>
          <p:nvSpPr>
            <p:cNvPr id="15" name="矩形 14"/>
            <p:cNvSpPr/>
            <p:nvPr/>
          </p:nvSpPr>
          <p:spPr>
            <a:xfrm>
              <a:off x="8606789" y="4072007"/>
              <a:ext cx="1543474"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a:t>
              </a:r>
              <a:endParaRPr lang="en-US" altLang="zh-CN" sz="2400" b="1" dirty="0">
                <a:solidFill>
                  <a:schemeClr val="tx1">
                    <a:lumMod val="65000"/>
                    <a:lumOff val="35000"/>
                  </a:schemeClr>
                </a:solidFill>
                <a:latin typeface="迷你简准圆" panose="03000509000000000000" pitchFamily="65" charset="-122"/>
                <a:ea typeface="迷你简准圆" panose="03000509000000000000" pitchFamily="65" charset="-122"/>
              </a:endParaRPr>
            </a:p>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添加</a:t>
              </a:r>
            </a:p>
          </p:txBody>
        </p:sp>
      </p:grpSp>
      <p:grpSp>
        <p:nvGrpSpPr>
          <p:cNvPr id="16" name="组合 15"/>
          <p:cNvGrpSpPr/>
          <p:nvPr/>
        </p:nvGrpSpPr>
        <p:grpSpPr>
          <a:xfrm>
            <a:off x="2991388" y="188821"/>
            <a:ext cx="6190713" cy="1025001"/>
            <a:chOff x="2991388" y="188821"/>
            <a:chExt cx="6190713" cy="1025001"/>
          </a:xfrm>
        </p:grpSpPr>
        <p:pic>
          <p:nvPicPr>
            <p:cNvPr id="17" name="图片 16"/>
            <p:cNvPicPr>
              <a:picLocks noChangeAspect="1"/>
            </p:cNvPicPr>
            <p:nvPr/>
          </p:nvPicPr>
          <p:blipFill>
            <a:blip r:embed="rId4"/>
            <a:stretch>
              <a:fillRect/>
            </a:stretch>
          </p:blipFill>
          <p:spPr>
            <a:xfrm rot="19239763">
              <a:off x="2991388" y="283343"/>
              <a:ext cx="259681" cy="930479"/>
            </a:xfrm>
            <a:prstGeom prst="rect">
              <a:avLst/>
            </a:prstGeom>
          </p:spPr>
        </p:pic>
        <p:sp>
          <p:nvSpPr>
            <p:cNvPr id="18" name="任意多边形 17"/>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5"/>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125910293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style.rotation</p:attrName>
                                        </p:attrNameLst>
                                      </p:cBhvr>
                                      <p:tavLst>
                                        <p:tav tm="0">
                                          <p:val>
                                            <p:fltVal val="90"/>
                                          </p:val>
                                        </p:tav>
                                        <p:tav tm="100000">
                                          <p:val>
                                            <p:fltVal val="0"/>
                                          </p:val>
                                        </p:tav>
                                      </p:tavLst>
                                    </p:anim>
                                    <p:animEffect transition="in" filter="fade">
                                      <p:cBhvr>
                                        <p:cTn id="22" dur="1000"/>
                                        <p:tgtEl>
                                          <p:spTgt spid="21"/>
                                        </p:tgtEl>
                                      </p:cBhvr>
                                    </p:animEffect>
                                  </p:childTnLst>
                                </p:cTn>
                              </p:par>
                            </p:childTnLst>
                          </p:cTn>
                        </p:par>
                        <p:par>
                          <p:cTn id="23" fill="hold">
                            <p:stCondLst>
                              <p:cond delay="2500"/>
                            </p:stCondLst>
                            <p:childTnLst>
                              <p:par>
                                <p:cTn id="24" presetID="31"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fltVal val="0"/>
                                          </p:val>
                                        </p:tav>
                                        <p:tav tm="100000">
                                          <p:val>
                                            <p:strVal val="#ppt_w"/>
                                          </p:val>
                                        </p:tav>
                                      </p:tavLst>
                                    </p:anim>
                                    <p:anim calcmode="lin" valueType="num">
                                      <p:cBhvr>
                                        <p:cTn id="27" dur="1000" fill="hold"/>
                                        <p:tgtEl>
                                          <p:spTgt spid="22"/>
                                        </p:tgtEl>
                                        <p:attrNameLst>
                                          <p:attrName>ppt_h</p:attrName>
                                        </p:attrNameLst>
                                      </p:cBhvr>
                                      <p:tavLst>
                                        <p:tav tm="0">
                                          <p:val>
                                            <p:fltVal val="0"/>
                                          </p:val>
                                        </p:tav>
                                        <p:tav tm="100000">
                                          <p:val>
                                            <p:strVal val="#ppt_h"/>
                                          </p:val>
                                        </p:tav>
                                      </p:tavLst>
                                    </p:anim>
                                    <p:anim calcmode="lin" valueType="num">
                                      <p:cBhvr>
                                        <p:cTn id="28" dur="1000" fill="hold"/>
                                        <p:tgtEl>
                                          <p:spTgt spid="22"/>
                                        </p:tgtEl>
                                        <p:attrNameLst>
                                          <p:attrName>style.rotation</p:attrName>
                                        </p:attrNameLst>
                                      </p:cBhvr>
                                      <p:tavLst>
                                        <p:tav tm="0">
                                          <p:val>
                                            <p:fltVal val="90"/>
                                          </p:val>
                                        </p:tav>
                                        <p:tav tm="100000">
                                          <p:val>
                                            <p:fltVal val="0"/>
                                          </p:val>
                                        </p:tav>
                                      </p:tavLst>
                                    </p:anim>
                                    <p:animEffect transition="in" filter="fade">
                                      <p:cBhvr>
                                        <p:cTn id="29" dur="1000"/>
                                        <p:tgtEl>
                                          <p:spTgt spid="22"/>
                                        </p:tgtEl>
                                      </p:cBhvr>
                                    </p:animEffect>
                                  </p:childTnLst>
                                </p:cTn>
                              </p:par>
                            </p:childTnLst>
                          </p:cTn>
                        </p:par>
                        <p:par>
                          <p:cTn id="30" fill="hold">
                            <p:stCondLst>
                              <p:cond delay="3500"/>
                            </p:stCondLst>
                            <p:childTnLst>
                              <p:par>
                                <p:cTn id="31" presetID="31"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1000" fill="hold"/>
                                        <p:tgtEl>
                                          <p:spTgt spid="23"/>
                                        </p:tgtEl>
                                        <p:attrNameLst>
                                          <p:attrName>ppt_w</p:attrName>
                                        </p:attrNameLst>
                                      </p:cBhvr>
                                      <p:tavLst>
                                        <p:tav tm="0">
                                          <p:val>
                                            <p:fltVal val="0"/>
                                          </p:val>
                                        </p:tav>
                                        <p:tav tm="100000">
                                          <p:val>
                                            <p:strVal val="#ppt_w"/>
                                          </p:val>
                                        </p:tav>
                                      </p:tavLst>
                                    </p:anim>
                                    <p:anim calcmode="lin" valueType="num">
                                      <p:cBhvr>
                                        <p:cTn id="34" dur="1000" fill="hold"/>
                                        <p:tgtEl>
                                          <p:spTgt spid="23"/>
                                        </p:tgtEl>
                                        <p:attrNameLst>
                                          <p:attrName>ppt_h</p:attrName>
                                        </p:attrNameLst>
                                      </p:cBhvr>
                                      <p:tavLst>
                                        <p:tav tm="0">
                                          <p:val>
                                            <p:fltVal val="0"/>
                                          </p:val>
                                        </p:tav>
                                        <p:tav tm="100000">
                                          <p:val>
                                            <p:strVal val="#ppt_h"/>
                                          </p:val>
                                        </p:tav>
                                      </p:tavLst>
                                    </p:anim>
                                    <p:anim calcmode="lin" valueType="num">
                                      <p:cBhvr>
                                        <p:cTn id="35" dur="1000" fill="hold"/>
                                        <p:tgtEl>
                                          <p:spTgt spid="23"/>
                                        </p:tgtEl>
                                        <p:attrNameLst>
                                          <p:attrName>style.rotation</p:attrName>
                                        </p:attrNameLst>
                                      </p:cBhvr>
                                      <p:tavLst>
                                        <p:tav tm="0">
                                          <p:val>
                                            <p:fltVal val="90"/>
                                          </p:val>
                                        </p:tav>
                                        <p:tav tm="100000">
                                          <p:val>
                                            <p:fltVal val="0"/>
                                          </p:val>
                                        </p:tav>
                                      </p:tavLst>
                                    </p:anim>
                                    <p:animEffect transition="in" filter="fade">
                                      <p:cBhvr>
                                        <p:cTn id="36" dur="1000"/>
                                        <p:tgtEl>
                                          <p:spTgt spid="23"/>
                                        </p:tgtEl>
                                      </p:cBhvr>
                                    </p:animEffect>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 calcmode="lin" valueType="num">
                                      <p:cBhvr>
                                        <p:cTn id="42" dur="1000" fill="hold"/>
                                        <p:tgtEl>
                                          <p:spTgt spid="24"/>
                                        </p:tgtEl>
                                        <p:attrNameLst>
                                          <p:attrName>style.rotation</p:attrName>
                                        </p:attrNameLst>
                                      </p:cBhvr>
                                      <p:tavLst>
                                        <p:tav tm="0">
                                          <p:val>
                                            <p:fltVal val="90"/>
                                          </p:val>
                                        </p:tav>
                                        <p:tav tm="100000">
                                          <p:val>
                                            <p:fltVal val="0"/>
                                          </p:val>
                                        </p:tav>
                                      </p:tavLst>
                                    </p:anim>
                                    <p:animEffect transition="in" filter="fade">
                                      <p:cBhvr>
                                        <p:cTn id="43" dur="1000"/>
                                        <p:tgtEl>
                                          <p:spTgt spid="24"/>
                                        </p:tgtEl>
                                      </p:cBhvr>
                                    </p:animEffect>
                                  </p:childTnLst>
                                </p:cTn>
                              </p:par>
                            </p:childTnLst>
                          </p:cTn>
                        </p:par>
                        <p:par>
                          <p:cTn id="44" fill="hold">
                            <p:stCondLst>
                              <p:cond delay="5500"/>
                            </p:stCondLst>
                            <p:childTnLst>
                              <p:par>
                                <p:cTn id="45" presetID="31"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 calcmode="lin" valueType="num">
                                      <p:cBhvr>
                                        <p:cTn id="49" dur="1000" fill="hold"/>
                                        <p:tgtEl>
                                          <p:spTgt spid="25"/>
                                        </p:tgtEl>
                                        <p:attrNameLst>
                                          <p:attrName>style.rotation</p:attrName>
                                        </p:attrNameLst>
                                      </p:cBhvr>
                                      <p:tavLst>
                                        <p:tav tm="0">
                                          <p:val>
                                            <p:fltVal val="90"/>
                                          </p:val>
                                        </p:tav>
                                        <p:tav tm="100000">
                                          <p:val>
                                            <p:fltVal val="0"/>
                                          </p:val>
                                        </p:tav>
                                      </p:tavLst>
                                    </p:anim>
                                    <p:animEffect transition="in" filter="fade">
                                      <p:cBhvr>
                                        <p:cTn id="5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731771" y="1993900"/>
            <a:ext cx="973329" cy="528982"/>
          </a:xfrm>
          <a:prstGeom prst="rect">
            <a:avLst/>
          </a:prstGeom>
        </p:spPr>
      </p:pic>
      <p:pic>
        <p:nvPicPr>
          <p:cNvPr id="5" name="图片 4"/>
          <p:cNvPicPr>
            <a:picLocks noChangeAspect="1"/>
          </p:cNvPicPr>
          <p:nvPr/>
        </p:nvPicPr>
        <p:blipFill>
          <a:blip r:embed="rId3"/>
          <a:stretch>
            <a:fillRect/>
          </a:stretch>
        </p:blipFill>
        <p:spPr>
          <a:xfrm>
            <a:off x="1731771" y="3511550"/>
            <a:ext cx="973329" cy="528982"/>
          </a:xfrm>
          <a:prstGeom prst="rect">
            <a:avLst/>
          </a:prstGeom>
        </p:spPr>
      </p:pic>
      <p:pic>
        <p:nvPicPr>
          <p:cNvPr id="6" name="图片 5"/>
          <p:cNvPicPr>
            <a:picLocks noChangeAspect="1"/>
          </p:cNvPicPr>
          <p:nvPr/>
        </p:nvPicPr>
        <p:blipFill>
          <a:blip r:embed="rId3"/>
          <a:stretch>
            <a:fillRect/>
          </a:stretch>
        </p:blipFill>
        <p:spPr>
          <a:xfrm>
            <a:off x="1731771" y="5029200"/>
            <a:ext cx="973329" cy="528982"/>
          </a:xfrm>
          <a:prstGeom prst="rect">
            <a:avLst/>
          </a:prstGeom>
        </p:spPr>
      </p:pic>
      <p:grpSp>
        <p:nvGrpSpPr>
          <p:cNvPr id="7" name="组合 6"/>
          <p:cNvGrpSpPr/>
          <p:nvPr/>
        </p:nvGrpSpPr>
        <p:grpSpPr>
          <a:xfrm>
            <a:off x="2897009" y="1713654"/>
            <a:ext cx="7377291" cy="1127573"/>
            <a:chOff x="874712" y="3233503"/>
            <a:chExt cx="7377291" cy="1127573"/>
          </a:xfrm>
        </p:grpSpPr>
        <p:sp>
          <p:nvSpPr>
            <p:cNvPr id="8" name="矩形 7"/>
            <p:cNvSpPr/>
            <p:nvPr/>
          </p:nvSpPr>
          <p:spPr>
            <a:xfrm>
              <a:off x="874712" y="3677812"/>
              <a:ext cx="7377291"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9" name="矩形 8"/>
            <p:cNvSpPr/>
            <p:nvPr/>
          </p:nvSpPr>
          <p:spPr>
            <a:xfrm>
              <a:off x="874713" y="32335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0" name="组合 9"/>
          <p:cNvGrpSpPr/>
          <p:nvPr/>
        </p:nvGrpSpPr>
        <p:grpSpPr>
          <a:xfrm>
            <a:off x="2897009" y="3225576"/>
            <a:ext cx="7377291" cy="1127573"/>
            <a:chOff x="874712" y="3233503"/>
            <a:chExt cx="7377291" cy="1127573"/>
          </a:xfrm>
        </p:grpSpPr>
        <p:sp>
          <p:nvSpPr>
            <p:cNvPr id="11" name="矩形 10"/>
            <p:cNvSpPr/>
            <p:nvPr/>
          </p:nvSpPr>
          <p:spPr>
            <a:xfrm>
              <a:off x="874712" y="3677812"/>
              <a:ext cx="7377291"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12" name="矩形 11"/>
            <p:cNvSpPr/>
            <p:nvPr/>
          </p:nvSpPr>
          <p:spPr>
            <a:xfrm>
              <a:off x="874713" y="32335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3" name="组合 12"/>
          <p:cNvGrpSpPr/>
          <p:nvPr/>
        </p:nvGrpSpPr>
        <p:grpSpPr>
          <a:xfrm>
            <a:off x="2897009" y="4729904"/>
            <a:ext cx="7377291" cy="1127573"/>
            <a:chOff x="874712" y="3233503"/>
            <a:chExt cx="7377291" cy="1127573"/>
          </a:xfrm>
        </p:grpSpPr>
        <p:sp>
          <p:nvSpPr>
            <p:cNvPr id="14" name="矩形 13"/>
            <p:cNvSpPr/>
            <p:nvPr/>
          </p:nvSpPr>
          <p:spPr>
            <a:xfrm>
              <a:off x="874712" y="3677812"/>
              <a:ext cx="7377291"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15" name="矩形 14"/>
            <p:cNvSpPr/>
            <p:nvPr/>
          </p:nvSpPr>
          <p:spPr>
            <a:xfrm>
              <a:off x="874713" y="32335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6" name="组合 15"/>
          <p:cNvGrpSpPr/>
          <p:nvPr/>
        </p:nvGrpSpPr>
        <p:grpSpPr>
          <a:xfrm>
            <a:off x="2991388" y="188821"/>
            <a:ext cx="6190713" cy="1025001"/>
            <a:chOff x="2991388" y="188821"/>
            <a:chExt cx="6190713" cy="1025001"/>
          </a:xfrm>
        </p:grpSpPr>
        <p:pic>
          <p:nvPicPr>
            <p:cNvPr id="17" name="图片 16"/>
            <p:cNvPicPr>
              <a:picLocks noChangeAspect="1"/>
            </p:cNvPicPr>
            <p:nvPr/>
          </p:nvPicPr>
          <p:blipFill>
            <a:blip r:embed="rId4"/>
            <a:stretch>
              <a:fillRect/>
            </a:stretch>
          </p:blipFill>
          <p:spPr>
            <a:xfrm rot="19239763">
              <a:off x="2991388" y="283343"/>
              <a:ext cx="259681" cy="930479"/>
            </a:xfrm>
            <a:prstGeom prst="rect">
              <a:avLst/>
            </a:prstGeom>
          </p:spPr>
        </p:pic>
        <p:sp>
          <p:nvSpPr>
            <p:cNvPr id="18" name="任意多边形 17"/>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5"/>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19488829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20632978">
            <a:off x="2681308" y="1774567"/>
            <a:ext cx="719991" cy="2579843"/>
          </a:xfrm>
          <a:prstGeom prst="rect">
            <a:avLst/>
          </a:prstGeom>
        </p:spPr>
      </p:pic>
      <p:sp>
        <p:nvSpPr>
          <p:cNvPr id="3" name="任意多边形 2"/>
          <p:cNvSpPr/>
          <p:nvPr/>
        </p:nvSpPr>
        <p:spPr>
          <a:xfrm>
            <a:off x="3911600" y="4152379"/>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937000" y="2648989"/>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4"/>
                  <a:srcRect/>
                  <a:stretch>
                    <a:fillRect/>
                  </a:stretch>
                </a:blipFill>
                <a:latin typeface="汉仪黑荔枝体简" panose="00020600040101010101" pitchFamily="18" charset="-122"/>
                <a:ea typeface="汉仪黑荔枝体简" panose="00020600040101010101" pitchFamily="18" charset="-122"/>
              </a:rPr>
              <a:t>标题文字添加此处</a:t>
            </a:r>
          </a:p>
        </p:txBody>
      </p:sp>
      <p:sp>
        <p:nvSpPr>
          <p:cNvPr id="5" name="文本框 4"/>
          <p:cNvSpPr txBox="1"/>
          <p:nvPr/>
        </p:nvSpPr>
        <p:spPr>
          <a:xfrm>
            <a:off x="4054991" y="3492686"/>
            <a:ext cx="5499100" cy="478336"/>
          </a:xfrm>
          <a:prstGeom prst="rect">
            <a:avLst/>
          </a:prstGeom>
          <a:noFill/>
        </p:spPr>
        <p:txBody>
          <a:bodyPr wrap="square" rtlCol="0">
            <a:spAutoFit/>
            <a:scene3d>
              <a:camera prst="orthographicFront"/>
              <a:lightRig rig="threePt" dir="t"/>
            </a:scene3d>
            <a:sp3d contourW="12700"/>
          </a:bodyPr>
          <a:lstStyle/>
          <a:p/>
        </p:txBody>
      </p:sp>
    </p:spTree>
    <p:extLst>
      <p:ext uri="{BB962C8B-B14F-4D97-AF65-F5344CB8AC3E}">
        <p14:creationId xmlns:p14="http://schemas.microsoft.com/office/powerpoint/2010/main" val="42105736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258310" y="2163762"/>
            <a:ext cx="7432276" cy="1214438"/>
            <a:chOff x="2787800" y="2250281"/>
            <a:chExt cx="6373296" cy="1041400"/>
          </a:xfrm>
        </p:grpSpPr>
        <p:pic>
          <p:nvPicPr>
            <p:cNvPr id="18" name="图片 17"/>
            <p:cNvPicPr>
              <a:picLocks noChangeAspect="1"/>
            </p:cNvPicPr>
            <p:nvPr/>
          </p:nvPicPr>
          <p:blipFill>
            <a:blip r:embed="rId3"/>
            <a:stretch>
              <a:fillRect/>
            </a:stretch>
          </p:blipFill>
          <p:spPr>
            <a:xfrm>
              <a:off x="2787800" y="2262981"/>
              <a:ext cx="1078969" cy="1016000"/>
            </a:xfrm>
            <a:prstGeom prst="rect">
              <a:avLst/>
            </a:prstGeom>
          </p:spPr>
        </p:pic>
        <p:pic>
          <p:nvPicPr>
            <p:cNvPr id="19" name="图片 18"/>
            <p:cNvPicPr>
              <a:picLocks noChangeAspect="1"/>
            </p:cNvPicPr>
            <p:nvPr/>
          </p:nvPicPr>
          <p:blipFill>
            <a:blip r:embed="rId4"/>
            <a:stretch>
              <a:fillRect/>
            </a:stretch>
          </p:blipFill>
          <p:spPr>
            <a:xfrm>
              <a:off x="5784580" y="2262981"/>
              <a:ext cx="622840" cy="1016000"/>
            </a:xfrm>
            <a:prstGeom prst="rect">
              <a:avLst/>
            </a:prstGeom>
          </p:spPr>
        </p:pic>
        <p:pic>
          <p:nvPicPr>
            <p:cNvPr id="20" name="图片 19"/>
            <p:cNvPicPr>
              <a:picLocks noChangeAspect="1"/>
            </p:cNvPicPr>
            <p:nvPr/>
          </p:nvPicPr>
          <p:blipFill>
            <a:blip r:embed="rId5"/>
            <a:stretch>
              <a:fillRect/>
            </a:stretch>
          </p:blipFill>
          <p:spPr>
            <a:xfrm>
              <a:off x="8325231" y="2250281"/>
              <a:ext cx="835865" cy="1041400"/>
            </a:xfrm>
            <a:prstGeom prst="rect">
              <a:avLst/>
            </a:prstGeom>
          </p:spPr>
        </p:pic>
      </p:grpSp>
      <p:pic>
        <p:nvPicPr>
          <p:cNvPr id="24" name="图片 23"/>
          <p:cNvPicPr>
            <a:picLocks noChangeAspect="1"/>
          </p:cNvPicPr>
          <p:nvPr/>
        </p:nvPicPr>
        <p:blipFill>
          <a:blip r:embed="rId6"/>
          <a:stretch>
            <a:fillRect/>
          </a:stretch>
        </p:blipFill>
        <p:spPr>
          <a:xfrm>
            <a:off x="4349997" y="2616200"/>
            <a:ext cx="569596" cy="309562"/>
          </a:xfrm>
          <a:prstGeom prst="rect">
            <a:avLst/>
          </a:prstGeom>
        </p:spPr>
      </p:pic>
      <p:pic>
        <p:nvPicPr>
          <p:cNvPr id="25" name="图片 24"/>
          <p:cNvPicPr>
            <a:picLocks noChangeAspect="1"/>
          </p:cNvPicPr>
          <p:nvPr/>
        </p:nvPicPr>
        <p:blipFill>
          <a:blip r:embed="rId6"/>
          <a:stretch>
            <a:fillRect/>
          </a:stretch>
        </p:blipFill>
        <p:spPr>
          <a:xfrm>
            <a:off x="7312800" y="2616200"/>
            <a:ext cx="569596" cy="309562"/>
          </a:xfrm>
          <a:prstGeom prst="rect">
            <a:avLst/>
          </a:prstGeom>
        </p:spPr>
      </p:pic>
      <p:grpSp>
        <p:nvGrpSpPr>
          <p:cNvPr id="8" name="组合 7"/>
          <p:cNvGrpSpPr/>
          <p:nvPr/>
        </p:nvGrpSpPr>
        <p:grpSpPr>
          <a:xfrm>
            <a:off x="1616849" y="3894207"/>
            <a:ext cx="2541170" cy="1461138"/>
            <a:chOff x="1513731" y="3195403"/>
            <a:chExt cx="2541170" cy="1461138"/>
          </a:xfrm>
        </p:grpSpPr>
        <p:sp>
          <p:nvSpPr>
            <p:cNvPr id="9" name="矩形 8"/>
            <p:cNvSpPr/>
            <p:nvPr/>
          </p:nvSpPr>
          <p:spPr>
            <a:xfrm>
              <a:off x="1513731" y="3677812"/>
              <a:ext cx="2541170"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a:t>
              </a:r>
            </a:p>
          </p:txBody>
        </p:sp>
        <p:sp>
          <p:nvSpPr>
            <p:cNvPr id="10" name="矩形 9"/>
            <p:cNvSpPr/>
            <p:nvPr/>
          </p:nvSpPr>
          <p:spPr>
            <a:xfrm>
              <a:off x="1663328"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1" name="组合 10"/>
          <p:cNvGrpSpPr/>
          <p:nvPr/>
        </p:nvGrpSpPr>
        <p:grpSpPr>
          <a:xfrm>
            <a:off x="4847927" y="3894207"/>
            <a:ext cx="2541170" cy="1461138"/>
            <a:chOff x="1513731" y="3195403"/>
            <a:chExt cx="2541170" cy="1461138"/>
          </a:xfrm>
        </p:grpSpPr>
        <p:sp>
          <p:nvSpPr>
            <p:cNvPr id="12" name="矩形 11"/>
            <p:cNvSpPr/>
            <p:nvPr/>
          </p:nvSpPr>
          <p:spPr>
            <a:xfrm>
              <a:off x="1513731" y="3677812"/>
              <a:ext cx="2541170"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a:t>
              </a:r>
            </a:p>
          </p:txBody>
        </p:sp>
        <p:sp>
          <p:nvSpPr>
            <p:cNvPr id="13" name="矩形 12"/>
            <p:cNvSpPr/>
            <p:nvPr/>
          </p:nvSpPr>
          <p:spPr>
            <a:xfrm>
              <a:off x="1663328"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14" name="组合 13"/>
          <p:cNvGrpSpPr/>
          <p:nvPr/>
        </p:nvGrpSpPr>
        <p:grpSpPr>
          <a:xfrm>
            <a:off x="7932625" y="3894207"/>
            <a:ext cx="2541170" cy="1461138"/>
            <a:chOff x="1513731" y="3195403"/>
            <a:chExt cx="2541170" cy="1461138"/>
          </a:xfrm>
        </p:grpSpPr>
        <p:sp>
          <p:nvSpPr>
            <p:cNvPr id="15" name="矩形 14"/>
            <p:cNvSpPr/>
            <p:nvPr/>
          </p:nvSpPr>
          <p:spPr>
            <a:xfrm>
              <a:off x="1513731" y="3677812"/>
              <a:ext cx="2541170"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a:t>
              </a:r>
            </a:p>
          </p:txBody>
        </p:sp>
        <p:sp>
          <p:nvSpPr>
            <p:cNvPr id="16" name="矩形 15"/>
            <p:cNvSpPr/>
            <p:nvPr/>
          </p:nvSpPr>
          <p:spPr>
            <a:xfrm>
              <a:off x="1663328"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标题文字添加</a:t>
              </a:r>
            </a:p>
          </p:txBody>
        </p:sp>
      </p:grpSp>
      <p:grpSp>
        <p:nvGrpSpPr>
          <p:cNvPr id="2" name="组合 1"/>
          <p:cNvGrpSpPr/>
          <p:nvPr/>
        </p:nvGrpSpPr>
        <p:grpSpPr>
          <a:xfrm>
            <a:off x="2991388" y="188821"/>
            <a:ext cx="6190713" cy="1025001"/>
            <a:chOff x="2991388" y="188821"/>
            <a:chExt cx="6190713" cy="1025001"/>
          </a:xfrm>
        </p:grpSpPr>
        <p:pic>
          <p:nvPicPr>
            <p:cNvPr id="17" name="图片 16"/>
            <p:cNvPicPr>
              <a:picLocks noChangeAspect="1"/>
            </p:cNvPicPr>
            <p:nvPr/>
          </p:nvPicPr>
          <p:blipFill>
            <a:blip r:embed="rId7"/>
            <a:stretch>
              <a:fillRect/>
            </a:stretch>
          </p:blipFill>
          <p:spPr>
            <a:xfrm rot="19239763">
              <a:off x="2991388" y="283343"/>
              <a:ext cx="259681" cy="930479"/>
            </a:xfrm>
            <a:prstGeom prst="rect">
              <a:avLst/>
            </a:prstGeom>
          </p:spPr>
        </p:pic>
        <p:sp>
          <p:nvSpPr>
            <p:cNvPr id="21" name="任意多边形 20"/>
            <p:cNvSpPr/>
            <p:nvPr/>
          </p:nvSpPr>
          <p:spPr>
            <a:xfrm>
              <a:off x="3568701" y="981161"/>
              <a:ext cx="5613400" cy="140512"/>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19050">
              <a:solidFill>
                <a:srgbClr val="1B1B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594101" y="188821"/>
              <a:ext cx="5109091" cy="830997"/>
            </a:xfrm>
            <a:prstGeom prst="rect">
              <a:avLst/>
            </a:prstGeom>
            <a:noFill/>
          </p:spPr>
          <p:txBody>
            <a:bodyPr wrap="none" rtlCol="0">
              <a:spAutoFit/>
            </a:bodyPr>
            <a:lstStyle/>
            <a:p>
              <a:r>
                <a:rPr lang="zh-CN" altLang="en-US" sz="4800" dirty="0">
                  <a:ln>
                    <a:solidFill>
                      <a:srgbClr val="20201E"/>
                    </a:solidFill>
                  </a:ln>
                  <a:blipFill dpi="0" rotWithShape="1">
                    <a:blip r:embed="rId8"/>
                    <a:srcRect/>
                    <a:stretch>
                      <a:fillRect/>
                    </a:stretch>
                  </a:blipFill>
                  <a:latin typeface="汉仪黑荔枝体简" panose="00020600040101010101" pitchFamily="18" charset="-122"/>
                  <a:ea typeface="汉仪黑荔枝体简" panose="00020600040101010101" pitchFamily="18" charset="-122"/>
                </a:rPr>
                <a:t>标题文字添加此处</a:t>
              </a:r>
            </a:p>
          </p:txBody>
        </p:sp>
      </p:grpSp>
    </p:spTree>
    <p:extLst>
      <p:ext uri="{BB962C8B-B14F-4D97-AF65-F5344CB8AC3E}">
        <p14:creationId xmlns:p14="http://schemas.microsoft.com/office/powerpoint/2010/main" val="1525845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16"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31"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par>
                                <p:cTn id="33" presetID="3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par>
                                <p:cTn id="39" presetID="3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104</TotalTime>
  <Words>1691</Words>
  <Application>Microsoft Office PowerPoint</Application>
  <PresentationFormat>宽屏</PresentationFormat>
  <Paragraphs>177</Paragraphs>
  <Slides>25</Slides>
  <Notes>25</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汉仪黑荔枝体简</vt:lpstr>
      <vt:lpstr>Arial</vt:lpstr>
      <vt:lpstr>微软雅黑</vt:lpstr>
      <vt:lpstr>迷你简准圆</vt:lpstr>
      <vt:lpstr>等线</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23</cp:revision>
  <dcterms:created xsi:type="dcterms:W3CDTF">2017-07-06T02:47:55Z</dcterms:created>
  <dcterms:modified xsi:type="dcterms:W3CDTF">2017-11-20T06:15:30Z</dcterms:modified>
  <cp:category/>
  <dc:description/>
  <cp:contentStatus/>
  <dc:identifier/>
  <cp:keywords/>
  <dc:language>utf-8</dc:language>
  <dc:subject/>
</cp:coreProperties>
</file>