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96" r:id="rId2"/>
    <p:sldId id="257" r:id="rId3"/>
    <p:sldId id="274" r:id="rId4"/>
    <p:sldId id="288" r:id="rId5"/>
    <p:sldId id="294" r:id="rId6"/>
    <p:sldId id="263" r:id="rId7"/>
    <p:sldId id="283" r:id="rId8"/>
    <p:sldId id="289" r:id="rId9"/>
    <p:sldId id="291" r:id="rId10"/>
    <p:sldId id="292" r:id="rId11"/>
    <p:sldId id="293" r:id="rId12"/>
    <p:sldId id="295" r:id="rId13"/>
    <p:sldId id="272" r:id="rId14"/>
    <p:sldId id="271" r:id="rId15"/>
    <p:sldId id="273" r:id="rId16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PMingLiU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PMingLiU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PMingLiU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PMingLiU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PMingLiU" pitchFamily="18" charset="-120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PMingLiU" pitchFamily="18" charset="-120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PMingLiU" pitchFamily="18" charset="-120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PMingLiU" pitchFamily="18" charset="-120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PMingLiU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AA32E"/>
    <a:srgbClr val="9933FF"/>
    <a:srgbClr val="33CC33"/>
    <a:srgbClr val="FF0066"/>
    <a:srgbClr val="0000FF"/>
    <a:srgbClr val="0099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DFKai-SB" pitchFamily="65" charset="-12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123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DFKai-SB" pitchFamily="65" charset="-120"/>
              </a:defRPr>
            </a:lvl1pPr>
          </a:lstStyle>
          <a:p>
            <a:pPr>
              <a:defRPr/>
            </a:pPr>
            <a:fld id="{0F81EDE5-530C-45C6-97B1-64FCF8716CD2}" type="datetimeFigureOut">
              <a:rPr lang="zh-CN" altLang="en-US"/>
              <a:t>2023-01-17</a:t>
            </a:fld>
            <a:endParaRPr lang="zh-CN" altLang="en-US" dirty="0"/>
          </a:p>
        </p:txBody>
      </p:sp>
      <p:sp>
        <p:nvSpPr>
          <p:cNvPr id="20484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5125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noProof="0" dirty="0" smtClean="0"/>
              <a:t>单击此处编辑母版文本样式</a:t>
            </a:r>
          </a:p>
          <a:p>
            <a:pPr lvl="1"/>
            <a:r>
              <a:rPr lang="zh-CN" altLang="en-US" noProof="0" dirty="0" smtClean="0"/>
              <a:t>第二级</a:t>
            </a:r>
          </a:p>
          <a:p>
            <a:pPr lvl="2"/>
            <a:r>
              <a:rPr lang="zh-CN" altLang="en-US" noProof="0" dirty="0" smtClean="0"/>
              <a:t>第三级</a:t>
            </a:r>
          </a:p>
          <a:p>
            <a:pPr lvl="3"/>
            <a:r>
              <a:rPr lang="zh-CN" altLang="en-US" noProof="0" dirty="0" smtClean="0"/>
              <a:t>第四级</a:t>
            </a:r>
          </a:p>
          <a:p>
            <a:pPr lvl="4"/>
            <a:r>
              <a:rPr lang="zh-CN" altLang="en-US" noProof="0" dirty="0" smtClean="0"/>
              <a:t>第五级</a:t>
            </a:r>
          </a:p>
        </p:txBody>
      </p:sp>
      <p:sp>
        <p:nvSpPr>
          <p:cNvPr id="5126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DFKai-SB" pitchFamily="65" charset="-12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127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 algn="r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DFKai-SB" pitchFamily="65" charset="-120"/>
              </a:defRPr>
            </a:lvl1pPr>
          </a:lstStyle>
          <a:p>
            <a:pPr>
              <a:defRPr/>
            </a:pPr>
            <a:fld id="{AC0928C1-074B-4BF8-8478-AEF6E42F9218}" type="slidenum">
              <a:rPr lang="zh-CN" altLang="en-US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DFKai-SB" pitchFamily="65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DFKai-SB" pitchFamily="65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DFKai-SB" pitchFamily="65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DFKai-SB" pitchFamily="65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DFKai-SB" pitchFamily="65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0928C1-074B-4BF8-8478-AEF6E42F9218}" type="slidenum">
              <a:rPr lang="zh-CN" altLang="en-US" smtClean="0"/>
              <a:t>4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7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2150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fld id="{516362B6-DF1A-4D80-BBCB-EF072A8E425C}" type="slidenum">
              <a:rPr lang="zh-CN" altLang="en-US" smtClean="0">
                <a:ea typeface="DFKai-SB" pitchFamily="65" charset="-120"/>
              </a:rPr>
              <a:t>14</a:t>
            </a:fld>
            <a:endParaRPr lang="zh-CN" altLang="en-US" smtClean="0">
              <a:ea typeface="DFKai-SB" pitchFamily="65" charset="-12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2531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22532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fld id="{724B0DCE-B80C-4F92-A370-F04723048475}" type="slidenum">
              <a:rPr lang="zh-CN" altLang="en-US" smtClean="0">
                <a:ea typeface="DFKai-SB" pitchFamily="65" charset="-120"/>
              </a:rPr>
              <a:t>15</a:t>
            </a:fld>
            <a:endParaRPr lang="zh-CN" altLang="en-US" smtClean="0">
              <a:ea typeface="DFKai-SB" pitchFamily="65" charset="-12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475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KSO_BC1"/>
          <p:cNvSpPr>
            <a:spLocks noGrp="1" noChangeArrowheads="1"/>
          </p:cNvSpPr>
          <p:nvPr>
            <p:ph type="subTitle" idx="1"/>
          </p:nvPr>
        </p:nvSpPr>
        <p:spPr>
          <a:xfrm>
            <a:off x="704850" y="5732463"/>
            <a:ext cx="7794625" cy="488950"/>
          </a:xfrm>
        </p:spPr>
        <p:txBody>
          <a:bodyPr/>
          <a:lstStyle>
            <a:lvl1pPr marL="0" indent="0" algn="r">
              <a:buFont typeface="Wingdings 2" panose="05020102010507070707" pitchFamily="18" charset="2"/>
              <a:buNone/>
              <a:defRPr sz="2000">
                <a:solidFill>
                  <a:srgbClr val="6C6F72"/>
                </a:solidFill>
              </a:defRPr>
            </a:lvl1pPr>
          </a:lstStyle>
          <a:p>
            <a:r>
              <a:rPr lang="zh-CN" altLang="en-US" smtClean="0"/>
              <a:t>单击此处编辑母版副标题样式</a:t>
            </a:r>
            <a:endParaRPr lang="zh-CN"/>
          </a:p>
        </p:txBody>
      </p:sp>
      <p:sp>
        <p:nvSpPr>
          <p:cNvPr id="7175" name="KSO_BT1"/>
          <p:cNvSpPr>
            <a:spLocks noGrp="1" noChangeArrowheads="1"/>
          </p:cNvSpPr>
          <p:nvPr>
            <p:ph type="ctrTitle"/>
          </p:nvPr>
        </p:nvSpPr>
        <p:spPr>
          <a:xfrm>
            <a:off x="703263" y="4960938"/>
            <a:ext cx="7772400" cy="752475"/>
          </a:xfrm>
        </p:spPr>
        <p:txBody>
          <a:bodyPr/>
          <a:lstStyle>
            <a:lvl1pPr algn="r">
              <a:defRPr>
                <a:solidFill>
                  <a:schemeClr val="accent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2A8413F-57D9-4EEF-ABBD-D6DABD46836A}" type="datetime1">
              <a:rPr lang="zh-CN" altLang="en-US"/>
              <a:t>2023-01-17</a:t>
            </a:fld>
            <a:endParaRPr 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2528ED8-EB79-4B23-862A-E999302FE4EA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AEBFD-C12A-4B87-A4DD-0E28557FD953}" type="datetime1">
              <a:rPr lang="zh-CN" altLang="en-US"/>
              <a:t>2023-01-17</a:t>
            </a:fld>
            <a:endParaRPr 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DF32A-E91D-49B1-91F3-A3BB9B48FE8C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15125" y="-4763"/>
            <a:ext cx="2052638" cy="6238876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52450" y="-4763"/>
            <a:ext cx="6010275" cy="6238876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E4E9F-1211-4E31-B5DB-5A91D054A3FB}" type="datetime1">
              <a:rPr lang="zh-CN" altLang="en-US"/>
              <a:t>2023-01-17</a:t>
            </a:fld>
            <a:endParaRPr 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65F0C-E5F5-4EC8-AAC4-FDF89F75D08C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DF984-38C9-4EE1-847B-624EE5859F9A}" type="datetime1">
              <a:rPr lang="zh-CN" altLang="en-US"/>
              <a:t>2023-01-17</a:t>
            </a:fld>
            <a:endParaRPr 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3CAC6-64AD-4640-964A-FA86EEBDADF8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8C755-6750-448E-A53E-26B1B64AF122}" type="datetime1">
              <a:rPr lang="zh-CN" altLang="en-US"/>
              <a:t>2023-01-17</a:t>
            </a:fld>
            <a:endParaRPr 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A1A8D-E65E-4D0E-84E7-4583857EF34A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52450" y="1019175"/>
            <a:ext cx="4030663" cy="52149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735513" y="1019175"/>
            <a:ext cx="4032250" cy="52149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AC338-EE39-4CE1-B195-52F07B569F2E}" type="datetime1">
              <a:rPr lang="zh-CN" altLang="en-US"/>
              <a:t>2023-01-17</a:t>
            </a:fld>
            <a:endParaRPr 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A6464-BDB1-4E88-8DB5-812D9F6A66BA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F6DE7-E5C2-41DB-8AB9-87A3808A3068}" type="datetime1">
              <a:rPr lang="zh-CN" altLang="en-US"/>
              <a:t>2023-01-17</a:t>
            </a:fld>
            <a:endParaRPr lang="en-US"/>
          </a:p>
        </p:txBody>
      </p:sp>
      <p:sp>
        <p:nvSpPr>
          <p:cNvPr id="8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00CCD-0349-4668-804B-ED15F9D7CDD8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F1103-C011-429F-873C-9A1078CD3983}" type="datetime1">
              <a:rPr lang="zh-CN" altLang="en-US"/>
              <a:t>2023-01-17</a:t>
            </a:fld>
            <a:endParaRPr lang="en-US"/>
          </a:p>
        </p:txBody>
      </p:sp>
      <p:sp>
        <p:nvSpPr>
          <p:cNvPr id="4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0CB05-0FD7-44E3-8755-B294892BE41B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13F8C-ACC2-48AC-9944-E74A0C5F080A}" type="datetime1">
              <a:rPr lang="zh-CN" altLang="en-US"/>
              <a:t>2023-01-17</a:t>
            </a:fld>
            <a:endParaRPr lang="en-US"/>
          </a:p>
        </p:txBody>
      </p:sp>
      <p:sp>
        <p:nvSpPr>
          <p:cNvPr id="3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5C015-4EE3-4AC4-8253-2D69C8B52B87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D27E4-FC5E-433C-94C0-F29E68D6DD58}" type="datetime1">
              <a:rPr lang="zh-CN" altLang="en-US"/>
              <a:t>2023-01-17</a:t>
            </a:fld>
            <a:endParaRPr 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3E8A7-71C8-47DE-8444-8776DC35E5D2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AEDD9-17A6-4224-81D6-18C69B7F1A6B}" type="datetime1">
              <a:rPr lang="zh-CN" altLang="en-US"/>
              <a:t>2023-01-17</a:t>
            </a:fld>
            <a:endParaRPr 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D4934-8120-466F-B080-25B7E2E7E9D8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组合 7"/>
          <p:cNvGrpSpPr/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104" name="图片 6"/>
            <p:cNvPicPr>
              <a:picLocks noChangeAspect="1" noChangeArrowheads="1"/>
            </p:cNvPicPr>
            <p:nvPr/>
          </p:nvPicPr>
          <p:blipFill>
            <a:blip r:embed="rId13" cstate="email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48" name="矩形 6"/>
            <p:cNvSpPr>
              <a:spLocks noChangeArrowheads="1"/>
            </p:cNvSpPr>
            <p:nvPr/>
          </p:nvSpPr>
          <p:spPr bwMode="auto">
            <a:xfrm>
              <a:off x="0" y="762000"/>
              <a:ext cx="9144000" cy="6096000"/>
            </a:xfrm>
            <a:prstGeom prst="rect">
              <a:avLst/>
            </a:prstGeom>
            <a:solidFill>
              <a:srgbClr val="FFFFFF">
                <a:alpha val="92000"/>
              </a:srgbClr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6149" name="KSO_FD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8650" y="6356350"/>
            <a:ext cx="20574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 sz="900" smtClean="0">
                <a:solidFill>
                  <a:srgbClr val="9D9D9D"/>
                </a:solidFill>
              </a:defRPr>
            </a:lvl1pPr>
          </a:lstStyle>
          <a:p>
            <a:pPr>
              <a:defRPr/>
            </a:pPr>
            <a:fld id="{E989BE3D-3200-4DD0-837B-A1D9645B0FDF}" type="datetime1">
              <a:rPr lang="zh-CN" altLang="en-US"/>
              <a:t>2023-01-17</a:t>
            </a:fld>
            <a:endParaRPr lang="en-US"/>
          </a:p>
        </p:txBody>
      </p:sp>
      <p:sp>
        <p:nvSpPr>
          <p:cNvPr id="6150" name="KSO_FT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28950" y="6356350"/>
            <a:ext cx="30861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>
              <a:defRPr sz="900" smtClean="0">
                <a:solidFill>
                  <a:srgbClr val="9D9D9D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151" name="KSO_FN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defRPr sz="900" smtClean="0">
                <a:solidFill>
                  <a:srgbClr val="9D9D9D"/>
                </a:solidFill>
              </a:defRPr>
            </a:lvl1pPr>
          </a:lstStyle>
          <a:p>
            <a:pPr>
              <a:defRPr/>
            </a:pPr>
            <a:fld id="{0E28729B-2F4C-400A-9534-81511EB6E179}" type="slidenum">
              <a:rPr lang="zh-CN" altLang="en-US"/>
              <a:t>‹#›</a:t>
            </a:fld>
            <a:endParaRPr lang="en-US"/>
          </a:p>
        </p:txBody>
      </p:sp>
      <p:sp>
        <p:nvSpPr>
          <p:cNvPr id="4102" name="KSO_BC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2450" y="1019175"/>
            <a:ext cx="8215313" cy="521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</p:txBody>
      </p:sp>
      <p:sp>
        <p:nvSpPr>
          <p:cNvPr id="4103" name="KSO_BT1"/>
          <p:cNvSpPr>
            <a:spLocks noGrp="1" noChangeArrowheads="1"/>
          </p:cNvSpPr>
          <p:nvPr>
            <p:ph type="title"/>
          </p:nvPr>
        </p:nvSpPr>
        <p:spPr bwMode="auto">
          <a:xfrm>
            <a:off x="552450" y="-4763"/>
            <a:ext cx="8215313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幼圆" panose="02010509060101010101" pitchFamily="49" charset="-122"/>
          <a:ea typeface="幼圆" panose="02010509060101010101" pitchFamily="49" charset="-122"/>
        </a:defRPr>
      </a:lvl2pPr>
      <a:lvl3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幼圆" panose="02010509060101010101" pitchFamily="49" charset="-122"/>
          <a:ea typeface="幼圆" panose="02010509060101010101" pitchFamily="49" charset="-122"/>
        </a:defRPr>
      </a:lvl3pPr>
      <a:lvl4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幼圆" panose="02010509060101010101" pitchFamily="49" charset="-122"/>
          <a:ea typeface="幼圆" panose="02010509060101010101" pitchFamily="49" charset="-122"/>
        </a:defRPr>
      </a:lvl4pPr>
      <a:lvl5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幼圆" panose="02010509060101010101" pitchFamily="49" charset="-122"/>
          <a:ea typeface="幼圆" panose="02010509060101010101" pitchFamily="49" charset="-122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幼圆" panose="02010509060101010101" pitchFamily="49" charset="-122"/>
          <a:ea typeface="幼圆" panose="02010509060101010101" pitchFamily="49" charset="-122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幼圆" panose="02010509060101010101" pitchFamily="49" charset="-122"/>
          <a:ea typeface="幼圆" panose="02010509060101010101" pitchFamily="49" charset="-122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幼圆" panose="02010509060101010101" pitchFamily="49" charset="-122"/>
          <a:ea typeface="幼圆" panose="02010509060101010101" pitchFamily="49" charset="-122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幼圆" panose="02010509060101010101" pitchFamily="49" charset="-122"/>
          <a:ea typeface="幼圆" panose="02010509060101010101" pitchFamily="49" charset="-122"/>
        </a:defRPr>
      </a:lvl9pPr>
    </p:titleStyle>
    <p:bodyStyle>
      <a:lvl1pPr marL="361950" indent="-361950" algn="just" defTabSz="685800" rtl="0" eaLnBrk="1" fontAlgn="base" hangingPunct="1">
        <a:lnSpc>
          <a:spcPct val="110000"/>
        </a:lnSpc>
        <a:spcBef>
          <a:spcPts val="1200"/>
        </a:spcBef>
        <a:spcAft>
          <a:spcPct val="0"/>
        </a:spcAft>
        <a:buClr>
          <a:schemeClr val="accent1"/>
        </a:buClr>
        <a:buSzPct val="50000"/>
        <a:buFont typeface="Wingdings 2" panose="05020102010507070707" pitchFamily="18" charset="2"/>
        <a:buChar char=""/>
        <a:defRPr sz="2400">
          <a:solidFill>
            <a:schemeClr val="accent1"/>
          </a:solidFill>
          <a:latin typeface="+mn-lt"/>
          <a:ea typeface="+mn-ea"/>
          <a:cs typeface="+mn-cs"/>
        </a:defRPr>
      </a:lvl1pPr>
      <a:lvl2pPr marL="361950" indent="-361950" algn="just" defTabSz="685800" rtl="0" eaLnBrk="1" fontAlgn="base" hangingPunct="1">
        <a:lnSpc>
          <a:spcPct val="120000"/>
        </a:lnSpc>
        <a:spcBef>
          <a:spcPct val="0"/>
        </a:spcBef>
        <a:spcAft>
          <a:spcPts val="1200"/>
        </a:spcAft>
        <a:buClr>
          <a:srgbClr val="9ED3E3"/>
        </a:buClr>
        <a:buFont typeface="幼圆" panose="02010509060101010101" pitchFamily="49" charset="-122"/>
        <a:buChar char=" "/>
        <a:defRPr sz="1600">
          <a:solidFill>
            <a:schemeClr val="tx1"/>
          </a:solidFill>
          <a:latin typeface="+mn-lt"/>
          <a:ea typeface="+mn-ea"/>
        </a:defRPr>
      </a:lvl2pPr>
      <a:lvl3pPr marL="8572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>
          <a:solidFill>
            <a:schemeClr val="tx1"/>
          </a:solidFill>
          <a:latin typeface="Calibri" panose="020F0502020204030204" pitchFamily="34" charset="0"/>
          <a:ea typeface="+mn-ea"/>
        </a:defRPr>
      </a:lvl3pPr>
      <a:lvl4pPr marL="12001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Calibri" panose="020F0502020204030204" pitchFamily="34" charset="0"/>
          <a:ea typeface="+mn-ea"/>
        </a:defRPr>
      </a:lvl4pPr>
      <a:lvl5pPr marL="15430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Calibri" panose="020F0502020204030204" pitchFamily="34" charset="0"/>
          <a:ea typeface="+mn-ea"/>
        </a:defRPr>
      </a:lvl5pPr>
      <a:lvl6pPr marL="20002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Calibri" panose="020F0502020204030204" pitchFamily="34" charset="0"/>
          <a:ea typeface="+mn-ea"/>
        </a:defRPr>
      </a:lvl6pPr>
      <a:lvl7pPr marL="24574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Calibri" panose="020F0502020204030204" pitchFamily="34" charset="0"/>
          <a:ea typeface="+mn-ea"/>
        </a:defRPr>
      </a:lvl7pPr>
      <a:lvl8pPr marL="29146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Calibri" panose="020F0502020204030204" pitchFamily="34" charset="0"/>
          <a:ea typeface="+mn-ea"/>
        </a:defRPr>
      </a:lvl8pPr>
      <a:lvl9pPr marL="33718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Calibri" panose="020F0502020204030204" pitchFamily="34" charset="0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Users\Administrator\Desktop\Unit8%20&#31532;1&#35838;&#26102;&#25945;&#23398;&#35838;&#20214;\actaplay.mp3" TargetMode="External"/><Relationship Id="rId1" Type="http://schemas.microsoft.com/office/2007/relationships/media" Target="file:///C:\Users\Administrator\Desktop\Unit8%20&#31532;1&#35838;&#26102;&#25945;&#23398;&#35838;&#20214;\actaplay.mp3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Users\Administrator\Desktop\Unit8%20&#31532;1&#35838;&#26102;&#25945;&#23398;&#35838;&#20214;\playtheguitar.mp3" TargetMode="External"/><Relationship Id="rId1" Type="http://schemas.microsoft.com/office/2007/relationships/media" Target="file:///C:\Users\Administrator\Desktop\Unit8%20&#31532;1&#35838;&#26102;&#25945;&#23398;&#35838;&#20214;\playtheguitar.mp3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Users\Administrator\Desktop\Unit8%20&#31532;1&#35838;&#26102;&#25945;&#23398;&#35838;&#20214;\winagift.mp3" TargetMode="External"/><Relationship Id="rId1" Type="http://schemas.microsoft.com/office/2007/relationships/media" Target="file:///C:\Users\Administrator\Desktop\Unit8%20&#31532;1&#35838;&#26102;&#25945;&#23398;&#35838;&#20214;\winagift.mp3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Unit8PartALet&#8217;slearn&#35838;&#25991;&#21160;&#30011;h264_640x480_300k.mp4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Users\Administrator\Desktop\Unit8%20&#31532;1&#35838;&#26102;&#25945;&#23398;&#35838;&#20214;\Unit8PartCListenandchoose&#35838;&#25991;&#24405;&#38899;.mp3" TargetMode="External"/><Relationship Id="rId1" Type="http://schemas.microsoft.com/office/2007/relationships/media" Target="file:///C:\Users\Administrator\Desktop\Unit8%20&#31532;1&#35838;&#26102;&#25945;&#23398;&#35838;&#20214;\Unit8PartCListenandchoose&#35838;&#25991;&#24405;&#38899;.mp3" TargetMode="Externa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&#26032;&#35838;&#23548;&#20837;&#27468;&#26354;&#65306;Happynewyear.swf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Users\Administrator\Desktop\Unit8%20&#31532;1&#35838;&#26102;&#25945;&#23398;&#35838;&#20214;\tellajoke.mp3" TargetMode="External"/><Relationship Id="rId1" Type="http://schemas.microsoft.com/office/2007/relationships/media" Target="file:///C:\Users\Administrator\Desktop\Unit8%20&#31532;1&#35838;&#26102;&#25945;&#23398;&#35838;&#20214;\tellajoke.mp3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Users\Administrator\Desktop\Unit8%20&#31532;1&#35838;&#26102;&#25945;&#23398;&#35838;&#20214;\laugh.mp3" TargetMode="External"/><Relationship Id="rId1" Type="http://schemas.microsoft.com/office/2007/relationships/media" Target="file:///C:\Users\Administrator\Desktop\Unit8%20&#31532;1&#35838;&#26102;&#25945;&#23398;&#35838;&#20214;\laugh.mp3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Users\Administrator\Desktop\Unit8%20&#31532;1&#35838;&#26102;&#25945;&#23398;&#35838;&#20214;\cry.mp3" TargetMode="External"/><Relationship Id="rId1" Type="http://schemas.microsoft.com/office/2007/relationships/media" Target="file:///C:\Users\Administrator\Desktop\Unit8%20&#31532;1&#35838;&#26102;&#25945;&#23398;&#35838;&#20214;\cry.mp3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&#28784;&#22993;&#23064;&#30340;&#25925;&#20107;&#65288;&#33521;&#25991;&#29256;&#65289;.avi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0" y="4724366"/>
            <a:ext cx="9144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9pPr>
          </a:lstStyle>
          <a:p>
            <a:pPr algn="ctr" eaLnBrk="1" hangingPunct="1"/>
            <a:r>
              <a:rPr lang="en-US" altLang="zh-CN" sz="40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Unit8 </a:t>
            </a:r>
            <a:r>
              <a:rPr lang="en-US" altLang="zh-CN" sz="4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New Year’s Party</a:t>
            </a:r>
          </a:p>
          <a:p>
            <a:pPr algn="ctr" eaLnBrk="1" hangingPunct="1"/>
            <a:r>
              <a:rPr lang="zh-CN" altLang="en-US" sz="4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第</a:t>
            </a:r>
            <a:r>
              <a:rPr lang="en-US" altLang="zh-CN" sz="4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4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课时</a:t>
            </a:r>
          </a:p>
        </p:txBody>
      </p:sp>
      <p:sp>
        <p:nvSpPr>
          <p:cNvPr id="6" name="矩形 5"/>
          <p:cNvSpPr/>
          <p:nvPr/>
        </p:nvSpPr>
        <p:spPr>
          <a:xfrm>
            <a:off x="4419604" y="762070"/>
            <a:ext cx="4343286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zh-CN" altLang="en-US" sz="29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陕旅版英语六年级上册</a:t>
            </a:r>
            <a:endParaRPr lang="en-US" altLang="zh-CN" sz="29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924754" y="6172128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0" y="5562600"/>
            <a:ext cx="9144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9pPr>
          </a:lstStyle>
          <a:p>
            <a:pPr algn="ctr" eaLnBrk="1" hangingPunct="1"/>
            <a:r>
              <a:rPr lang="en-US" altLang="zh-CN" sz="4800" b="1" dirty="0">
                <a:ea typeface="DFKai-SB" pitchFamily="65" charset="-120"/>
              </a:rPr>
              <a:t>act a play</a:t>
            </a:r>
            <a:endParaRPr lang="zh-CN" altLang="en-US" sz="4800" b="1" dirty="0">
              <a:ea typeface="DFKai-SB" pitchFamily="65" charset="-120"/>
            </a:endParaRPr>
          </a:p>
        </p:txBody>
      </p:sp>
      <p:pic>
        <p:nvPicPr>
          <p:cNvPr id="14339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8800" y="609600"/>
            <a:ext cx="5334000" cy="496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ctaplay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943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605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0" y="5562600"/>
            <a:ext cx="9144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9pPr>
          </a:lstStyle>
          <a:p>
            <a:pPr algn="ctr" eaLnBrk="1" hangingPunct="1"/>
            <a:r>
              <a:rPr lang="en-US" altLang="zh-CN" sz="4800" b="1" dirty="0"/>
              <a:t>play the guitar</a:t>
            </a:r>
          </a:p>
        </p:txBody>
      </p:sp>
      <p:pic>
        <p:nvPicPr>
          <p:cNvPr id="15363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4600" y="685800"/>
            <a:ext cx="34290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laytheguitar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867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677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0" y="5562600"/>
            <a:ext cx="9144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9pPr>
          </a:lstStyle>
          <a:p>
            <a:pPr algn="ctr" eaLnBrk="1" hangingPunct="1"/>
            <a:r>
              <a:rPr lang="en-US" altLang="zh-CN" sz="4800" b="1" dirty="0"/>
              <a:t>win a gift</a:t>
            </a: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838200"/>
            <a:ext cx="7256463" cy="467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winagift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867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69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7"/>
          <p:cNvSpPr txBox="1">
            <a:spLocks noChangeArrowheads="1"/>
          </p:cNvSpPr>
          <p:nvPr/>
        </p:nvSpPr>
        <p:spPr bwMode="auto">
          <a:xfrm>
            <a:off x="609600" y="533400"/>
            <a:ext cx="7848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9pPr>
          </a:lstStyle>
          <a:p>
            <a:pPr algn="ctr" eaLnBrk="1" hangingPunct="1"/>
            <a:r>
              <a:rPr lang="en-US" altLang="zh-CN" sz="3600" b="1">
                <a:ea typeface="宋体" panose="02010600030101010101" pitchFamily="2" charset="-122"/>
                <a:cs typeface="Arial" panose="020B0604020202020204" pitchFamily="34" charset="0"/>
              </a:rPr>
              <a:t>Watch the flash and read aloud</a:t>
            </a:r>
            <a:endParaRPr lang="zh-CN" altLang="en-US" sz="3600" b="1"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17411" name="Picture 4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295400"/>
            <a:ext cx="7772400" cy="487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3"/>
          <p:cNvSpPr txBox="1">
            <a:spLocks noChangeArrowheads="1"/>
          </p:cNvSpPr>
          <p:nvPr/>
        </p:nvSpPr>
        <p:spPr bwMode="auto">
          <a:xfrm>
            <a:off x="1752600" y="2362200"/>
            <a:ext cx="533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9pPr>
          </a:lstStyle>
          <a:p>
            <a:pPr algn="ctr" eaLnBrk="1" hangingPunct="1"/>
            <a:r>
              <a:rPr lang="en-US" altLang="zh-CN" sz="3600" b="1" dirty="0">
                <a:solidFill>
                  <a:srgbClr val="FF0000"/>
                </a:solidFill>
                <a:ea typeface="DFKai-SB" pitchFamily="65" charset="-120"/>
                <a:cs typeface="Arial" panose="020B0604020202020204" pitchFamily="34" charset="0"/>
              </a:rPr>
              <a:t>Let’s play—</a:t>
            </a:r>
            <a:r>
              <a:rPr lang="zh-CN" altLang="en-US" sz="36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击鼓传</a:t>
            </a:r>
            <a:r>
              <a:rPr lang="zh-CN" altLang="en-US" sz="36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花 </a:t>
            </a:r>
            <a:endParaRPr lang="zh-CN" altLang="en-US" sz="36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algn="ctr" eaLnBrk="1" hangingPunct="1"/>
            <a:r>
              <a:rPr lang="en-US" altLang="zh-CN" sz="3600" b="1" dirty="0">
                <a:solidFill>
                  <a:srgbClr val="FF0000"/>
                </a:solidFill>
                <a:ea typeface="DFKai-SB" pitchFamily="65" charset="-12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8435" name="TextBox 3"/>
          <p:cNvSpPr txBox="1">
            <a:spLocks noChangeArrowheads="1"/>
          </p:cNvSpPr>
          <p:nvPr/>
        </p:nvSpPr>
        <p:spPr bwMode="auto">
          <a:xfrm>
            <a:off x="9144000" y="1905000"/>
            <a:ext cx="1981200" cy="347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9pPr>
          </a:lstStyle>
          <a:p>
            <a:pPr eaLnBrk="1" hangingPunct="1"/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全班学生听声传递灰姑娘的头饰，声音停止时则选择任意一张卡片进行拼读练习，由下一位同学说出相应的动词过去式，并同样大声拼读，正确完成拼读的学生可以获得奖励。</a:t>
            </a:r>
            <a:r>
              <a:rPr lang="en-US" altLang="zh-CN" sz="2000"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矩形 3"/>
          <p:cNvSpPr>
            <a:spLocks noChangeArrowheads="1"/>
          </p:cNvSpPr>
          <p:nvPr/>
        </p:nvSpPr>
        <p:spPr bwMode="auto">
          <a:xfrm>
            <a:off x="0" y="228600"/>
            <a:ext cx="7924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600" b="1">
                <a:solidFill>
                  <a:srgbClr val="FF0000"/>
                </a:solidFill>
              </a:rPr>
              <a:t>Part C</a:t>
            </a:r>
            <a:endParaRPr lang="en-US" altLang="zh-CN" sz="36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9459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990600"/>
            <a:ext cx="8077200" cy="569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Unit8PartCListenandchoose课文录音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990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29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6400800" y="5181600"/>
            <a:ext cx="2133600" cy="838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>
              <a:ea typeface="DFKai-SB" pitchFamily="65" charset="-120"/>
            </a:endParaRPr>
          </a:p>
        </p:txBody>
      </p:sp>
      <p:sp>
        <p:nvSpPr>
          <p:cNvPr id="6147" name="TextBox 2"/>
          <p:cNvSpPr txBox="1">
            <a:spLocks noChangeArrowheads="1"/>
          </p:cNvSpPr>
          <p:nvPr/>
        </p:nvSpPr>
        <p:spPr bwMode="auto">
          <a:xfrm>
            <a:off x="685800" y="1600200"/>
            <a:ext cx="2514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9pPr>
          </a:lstStyle>
          <a:p>
            <a:pPr eaLnBrk="1" hangingPunct="1"/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教学目标：</a:t>
            </a:r>
          </a:p>
        </p:txBody>
      </p:sp>
      <p:sp>
        <p:nvSpPr>
          <p:cNvPr id="6148" name="TextBox 3"/>
          <p:cNvSpPr txBox="1">
            <a:spLocks noChangeArrowheads="1"/>
          </p:cNvSpPr>
          <p:nvPr/>
        </p:nvSpPr>
        <p:spPr bwMode="auto">
          <a:xfrm>
            <a:off x="533400" y="2209800"/>
            <a:ext cx="81534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9pPr>
          </a:lstStyle>
          <a:p>
            <a:pPr eaLnBrk="1" hangingPunct="1"/>
            <a:r>
              <a:rPr lang="en-US" altLang="zh-CN" sz="3200" dirty="0">
                <a:ea typeface="宋体" panose="02010600030101010101" pitchFamily="2" charset="-122"/>
                <a:cs typeface="Arial" panose="020B0604020202020204" pitchFamily="34" charset="0"/>
              </a:rPr>
              <a:t>1. </a:t>
            </a:r>
            <a:r>
              <a:rPr lang="zh-CN" altLang="en-US" sz="3200" dirty="0"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能听、说、读、写词汇</a:t>
            </a:r>
            <a:r>
              <a:rPr lang="zh-CN" altLang="en-US" sz="3200" dirty="0">
                <a:ea typeface="宋体" panose="02010600030101010101" pitchFamily="2" charset="-122"/>
                <a:cs typeface="Arial" panose="020B0604020202020204" pitchFamily="34" charset="0"/>
              </a:rPr>
              <a:t>：</a:t>
            </a:r>
            <a:r>
              <a:rPr lang="en-US" altLang="zh-CN" sz="3200" dirty="0">
                <a:ea typeface="宋体" panose="02010600030101010101" pitchFamily="2" charset="-122"/>
                <a:cs typeface="Arial" panose="020B0604020202020204" pitchFamily="34" charset="0"/>
              </a:rPr>
              <a:t>laugh, cry, tell a joke, act a play, play the guitar, win a gift</a:t>
            </a:r>
            <a:r>
              <a:rPr lang="zh-CN" altLang="en-US" sz="3200" dirty="0">
                <a:ea typeface="宋体" panose="02010600030101010101" pitchFamily="2" charset="-122"/>
                <a:cs typeface="Arial" panose="020B0604020202020204" pitchFamily="34" charset="0"/>
              </a:rPr>
              <a:t>。</a:t>
            </a:r>
          </a:p>
          <a:p>
            <a:pPr eaLnBrk="1" hangingPunct="1"/>
            <a:r>
              <a:rPr lang="en-US" altLang="zh-CN" sz="3200" dirty="0">
                <a:ea typeface="宋体" panose="02010600030101010101" pitchFamily="2" charset="-122"/>
                <a:cs typeface="Arial" panose="020B0604020202020204" pitchFamily="34" charset="0"/>
              </a:rPr>
              <a:t>2. </a:t>
            </a:r>
            <a:r>
              <a:rPr lang="zh-CN" altLang="en-US" sz="3200" dirty="0"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能在日常交流中灵活运用上述词汇。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3"/>
          <p:cNvSpPr txBox="1">
            <a:spLocks noChangeArrowheads="1"/>
          </p:cNvSpPr>
          <p:nvPr/>
        </p:nvSpPr>
        <p:spPr bwMode="auto">
          <a:xfrm>
            <a:off x="2362200" y="762000"/>
            <a:ext cx="4343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9pPr>
          </a:lstStyle>
          <a:p>
            <a:pPr algn="ctr" eaLnBrk="1" hangingPunct="1"/>
            <a:r>
              <a:rPr lang="en-US" altLang="zh-CN" sz="4000" b="1">
                <a:solidFill>
                  <a:srgbClr val="FF0066"/>
                </a:solidFill>
                <a:latin typeface="Comic Sans MS" panose="030F0702030302020204" pitchFamily="66" charset="0"/>
                <a:ea typeface="DFKai-SB" pitchFamily="65" charset="-120"/>
              </a:rPr>
              <a:t>Let’s sing</a:t>
            </a:r>
          </a:p>
        </p:txBody>
      </p:sp>
      <p:pic>
        <p:nvPicPr>
          <p:cNvPr id="7171" name="Picture 4" descr="C:\Users\Administrator\Desktop\素材\新课导入歌曲：Happy new year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1752600"/>
            <a:ext cx="5305425" cy="398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3"/>
          <p:cNvSpPr txBox="1">
            <a:spLocks noChangeArrowheads="1"/>
          </p:cNvSpPr>
          <p:nvPr/>
        </p:nvSpPr>
        <p:spPr bwMode="auto">
          <a:xfrm>
            <a:off x="2362200" y="815975"/>
            <a:ext cx="4343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9pPr>
          </a:lstStyle>
          <a:p>
            <a:pPr algn="ctr" eaLnBrk="1" hangingPunct="1"/>
            <a:r>
              <a:rPr lang="en-US" altLang="zh-CN" sz="4000" b="1" dirty="0">
                <a:solidFill>
                  <a:srgbClr val="FF0066"/>
                </a:solidFill>
                <a:latin typeface="Comic Sans MS" panose="030F0702030302020204" pitchFamily="66" charset="0"/>
                <a:ea typeface="DFKai-SB" pitchFamily="65" charset="-120"/>
              </a:rPr>
              <a:t>Free talk</a:t>
            </a:r>
          </a:p>
        </p:txBody>
      </p:sp>
      <p:sp>
        <p:nvSpPr>
          <p:cNvPr id="8195" name="Rectangle 1"/>
          <p:cNvSpPr>
            <a:spLocks noChangeArrowheads="1"/>
          </p:cNvSpPr>
          <p:nvPr/>
        </p:nvSpPr>
        <p:spPr bwMode="auto">
          <a:xfrm>
            <a:off x="381000" y="1828800"/>
            <a:ext cx="77327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altLang="zh-CN" sz="3200" dirty="0">
                <a:cs typeface="Arial" panose="020B0604020202020204" pitchFamily="34" charset="0"/>
              </a:rPr>
              <a:t>Do you want to have a New Year’s Party?</a:t>
            </a:r>
          </a:p>
        </p:txBody>
      </p:sp>
      <p:sp>
        <p:nvSpPr>
          <p:cNvPr id="8196" name="Rectangle 1"/>
          <p:cNvSpPr>
            <a:spLocks noChangeArrowheads="1"/>
          </p:cNvSpPr>
          <p:nvPr/>
        </p:nvSpPr>
        <p:spPr bwMode="auto">
          <a:xfrm>
            <a:off x="387350" y="2895600"/>
            <a:ext cx="87566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altLang="zh-CN" sz="3200" dirty="0">
                <a:cs typeface="Arial" panose="020B0604020202020204" pitchFamily="34" charset="0"/>
              </a:rPr>
              <a:t>What do we need to have a New Year’s Party?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  <p:bldP spid="819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ChangeArrowheads="1"/>
          </p:cNvSpPr>
          <p:nvPr/>
        </p:nvSpPr>
        <p:spPr bwMode="auto">
          <a:xfrm>
            <a:off x="0" y="889000"/>
            <a:ext cx="59515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altLang="zh-CN" sz="3200" b="1" dirty="0">
                <a:solidFill>
                  <a:srgbClr val="FF0000"/>
                </a:solidFill>
              </a:rPr>
              <a:t>Warming-up: Look and match</a:t>
            </a:r>
            <a:endParaRPr lang="en-US" altLang="zh-CN" sz="32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62228"/>
            <a:ext cx="9144000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6"/>
          <p:cNvSpPr txBox="1">
            <a:spLocks noChangeArrowheads="1"/>
          </p:cNvSpPr>
          <p:nvPr/>
        </p:nvSpPr>
        <p:spPr bwMode="auto">
          <a:xfrm>
            <a:off x="0" y="5562600"/>
            <a:ext cx="9144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9pPr>
          </a:lstStyle>
          <a:p>
            <a:pPr algn="ctr" eaLnBrk="1" hangingPunct="1"/>
            <a:r>
              <a:rPr lang="en-US" altLang="zh-CN" sz="4800" b="1" dirty="0">
                <a:ea typeface="DFKai-SB" pitchFamily="65" charset="-120"/>
              </a:rPr>
              <a:t>tell a joke</a:t>
            </a:r>
            <a:endParaRPr lang="zh-CN" altLang="en-US" sz="4800" b="1" dirty="0">
              <a:ea typeface="DFKai-SB" pitchFamily="65" charset="-120"/>
            </a:endParaRPr>
          </a:p>
        </p:txBody>
      </p:sp>
      <p:sp>
        <p:nvSpPr>
          <p:cNvPr id="10243" name="TextBox 4"/>
          <p:cNvSpPr txBox="1">
            <a:spLocks noChangeArrowheads="1"/>
          </p:cNvSpPr>
          <p:nvPr/>
        </p:nvSpPr>
        <p:spPr bwMode="auto">
          <a:xfrm>
            <a:off x="0" y="228600"/>
            <a:ext cx="7467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9pPr>
          </a:lstStyle>
          <a:p>
            <a:pPr eaLnBrk="1" hangingPunct="1"/>
            <a:r>
              <a:rPr lang="en-US" altLang="zh-CN" sz="3200" b="1" dirty="0">
                <a:solidFill>
                  <a:srgbClr val="FF0000"/>
                </a:solidFill>
                <a:ea typeface="DFKai-SB" pitchFamily="65" charset="-120"/>
              </a:rPr>
              <a:t>Let’s learn</a:t>
            </a:r>
            <a:endParaRPr lang="en-US" altLang="zh-CN" sz="32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0244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09800" y="857250"/>
            <a:ext cx="5029200" cy="477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tellajoke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867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22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126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0" y="5562600"/>
            <a:ext cx="9144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9pPr>
          </a:lstStyle>
          <a:p>
            <a:pPr algn="ctr" eaLnBrk="1" hangingPunct="1"/>
            <a:r>
              <a:rPr lang="en-US" altLang="zh-CN" sz="4800" b="1" dirty="0">
                <a:ea typeface="DFKai-SB" pitchFamily="65" charset="-120"/>
              </a:rPr>
              <a:t>laugh</a:t>
            </a:r>
            <a:endParaRPr lang="zh-CN" altLang="en-US" sz="4800" b="1" dirty="0">
              <a:ea typeface="DFKai-SB" pitchFamily="65" charset="-120"/>
            </a:endParaRPr>
          </a:p>
        </p:txBody>
      </p:sp>
      <p:pic>
        <p:nvPicPr>
          <p:cNvPr id="11267" name="Picture 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4600" y="685800"/>
            <a:ext cx="3810000" cy="493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laugh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867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18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0" y="5562600"/>
            <a:ext cx="9144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9pPr>
          </a:lstStyle>
          <a:p>
            <a:pPr algn="ctr" eaLnBrk="1" hangingPunct="1"/>
            <a:r>
              <a:rPr lang="en-US" altLang="zh-CN" sz="4800" b="1" dirty="0"/>
              <a:t>cry</a:t>
            </a:r>
            <a:endParaRPr lang="zh-CN" altLang="en-US" sz="4800" b="1" dirty="0">
              <a:ea typeface="DFKai-SB" pitchFamily="65" charset="-120"/>
            </a:endParaRPr>
          </a:p>
        </p:txBody>
      </p:sp>
      <p:pic>
        <p:nvPicPr>
          <p:cNvPr id="12291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3200" y="609600"/>
            <a:ext cx="3733800" cy="494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cry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867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18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C:\Users\Administrator\Desktop\素材\灰姑娘的故事（英文版）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838200"/>
            <a:ext cx="7067550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WW.2PPT.COM&#10;">
  <a:themeElements>
    <a:clrScheme name="A000120150608A01PWBG 1">
      <a:dk1>
        <a:srgbClr val="5F5F5F"/>
      </a:dk1>
      <a:lt1>
        <a:srgbClr val="FFFFFF"/>
      </a:lt1>
      <a:dk2>
        <a:srgbClr val="5F5F5F"/>
      </a:dk2>
      <a:lt2>
        <a:srgbClr val="FFFFFF"/>
      </a:lt2>
      <a:accent1>
        <a:srgbClr val="76AA30"/>
      </a:accent1>
      <a:accent2>
        <a:srgbClr val="5EB5D0"/>
      </a:accent2>
      <a:accent3>
        <a:srgbClr val="FFFFFF"/>
      </a:accent3>
      <a:accent4>
        <a:srgbClr val="505050"/>
      </a:accent4>
      <a:accent5>
        <a:srgbClr val="BDD2AD"/>
      </a:accent5>
      <a:accent6>
        <a:srgbClr val="54A4BC"/>
      </a:accent6>
      <a:hlink>
        <a:srgbClr val="0070C0"/>
      </a:hlink>
      <a:folHlink>
        <a:srgbClr val="7F7F7F"/>
      </a:folHlink>
    </a:clrScheme>
    <a:fontScheme name="A000120150608A01PWBG">
      <a:majorFont>
        <a:latin typeface="幼圆"/>
        <a:ea typeface="幼圆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A000120150608A01PWBG 1">
        <a:dk1>
          <a:srgbClr val="5F5F5F"/>
        </a:dk1>
        <a:lt1>
          <a:srgbClr val="FFFFFF"/>
        </a:lt1>
        <a:dk2>
          <a:srgbClr val="5F5F5F"/>
        </a:dk2>
        <a:lt2>
          <a:srgbClr val="FFFFFF"/>
        </a:lt2>
        <a:accent1>
          <a:srgbClr val="76AA30"/>
        </a:accent1>
        <a:accent2>
          <a:srgbClr val="5EB5D0"/>
        </a:accent2>
        <a:accent3>
          <a:srgbClr val="FFFFFF"/>
        </a:accent3>
        <a:accent4>
          <a:srgbClr val="505050"/>
        </a:accent4>
        <a:accent5>
          <a:srgbClr val="BDD2AD"/>
        </a:accent5>
        <a:accent6>
          <a:srgbClr val="54A4BC"/>
        </a:accent6>
        <a:hlink>
          <a:srgbClr val="0070C0"/>
        </a:hlink>
        <a:folHlink>
          <a:srgbClr val="7F7F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主题40</Template>
  <TotalTime>0</TotalTime>
  <Words>173</Words>
  <Application>Microsoft Office PowerPoint</Application>
  <PresentationFormat>全屏显示(4:3)</PresentationFormat>
  <Paragraphs>27</Paragraphs>
  <Slides>15</Slides>
  <Notes>3</Notes>
  <HiddenSlides>0</HiddenSlides>
  <MMClips>7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7" baseType="lpstr">
      <vt:lpstr>DFKai-SB</vt:lpstr>
      <vt:lpstr>PMingLiU</vt:lpstr>
      <vt:lpstr>楷体</vt:lpstr>
      <vt:lpstr>宋体</vt:lpstr>
      <vt:lpstr>微软雅黑</vt:lpstr>
      <vt:lpstr>幼圆</vt:lpstr>
      <vt:lpstr>Arial</vt:lpstr>
      <vt:lpstr>Calibri</vt:lpstr>
      <vt:lpstr>Comic Sans MS</vt:lpstr>
      <vt:lpstr>Times New Roman</vt:lpstr>
      <vt:lpstr>Wingdings 2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2022-01-21T06:45:15Z</dcterms:created>
  <dcterms:modified xsi:type="dcterms:W3CDTF">2023-01-16T16:09:58Z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2052-11.1.0.11294</vt:lpwstr>
  </property>
  <property fmtid="{D5CDD505-2E9C-101B-9397-08002B2CF9AE}" pid="4" name="ICV">
    <vt:lpwstr>D2DA44F4FA134CE8A2301BCA955E3163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