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38"/>
  </p:handoutMasterIdLst>
  <p:sldIdLst>
    <p:sldId id="430" r:id="rId4"/>
    <p:sldId id="433" r:id="rId6"/>
    <p:sldId id="438" r:id="rId7"/>
    <p:sldId id="434" r:id="rId8"/>
    <p:sldId id="350" r:id="rId9"/>
    <p:sldId id="436" r:id="rId10"/>
    <p:sldId id="437" r:id="rId11"/>
    <p:sldId id="435" r:id="rId12"/>
    <p:sldId id="348" r:id="rId13"/>
    <p:sldId id="442" r:id="rId14"/>
    <p:sldId id="374" r:id="rId15"/>
    <p:sldId id="440" r:id="rId16"/>
    <p:sldId id="439" r:id="rId17"/>
    <p:sldId id="452" r:id="rId18"/>
    <p:sldId id="443" r:id="rId19"/>
    <p:sldId id="441" r:id="rId20"/>
    <p:sldId id="445" r:id="rId21"/>
    <p:sldId id="386" r:id="rId22"/>
    <p:sldId id="409" r:id="rId23"/>
    <p:sldId id="446" r:id="rId24"/>
    <p:sldId id="447" r:id="rId25"/>
    <p:sldId id="448" r:id="rId26"/>
    <p:sldId id="449" r:id="rId27"/>
    <p:sldId id="450" r:id="rId28"/>
    <p:sldId id="403" r:id="rId29"/>
    <p:sldId id="454" r:id="rId30"/>
    <p:sldId id="444" r:id="rId31"/>
    <p:sldId id="453" r:id="rId32"/>
    <p:sldId id="426" r:id="rId33"/>
    <p:sldId id="427" r:id="rId34"/>
    <p:sldId id="428" r:id="rId35"/>
    <p:sldId id="420" r:id="rId36"/>
    <p:sldId id="455"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662"/>
    <a:srgbClr val="A20000"/>
    <a:srgbClr val="BF651B"/>
    <a:srgbClr val="D14D29"/>
    <a:srgbClr val="32AC95"/>
    <a:srgbClr val="A54E07"/>
    <a:srgbClr val="292929"/>
    <a:srgbClr val="EEEEEE"/>
    <a:srgbClr val="F57E1B"/>
    <a:srgbClr val="A43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6" autoAdjust="0"/>
    <p:restoredTop sz="97450" autoAdjust="0"/>
  </p:normalViewPr>
  <p:slideViewPr>
    <p:cSldViewPr>
      <p:cViewPr varScale="1">
        <p:scale>
          <a:sx n="109" d="100"/>
          <a:sy n="109" d="100"/>
        </p:scale>
        <p:origin x="978" y="1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4" d="100"/>
          <a:sy n="54" d="100"/>
        </p:scale>
        <p:origin x="-17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1.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gradFill rotWithShape="1">
              <a:gsLst>
                <a:gs pos="0">
                  <a:srgbClr val="C0504D">
                    <a:satMod val="103000"/>
                    <a:lumMod val="102000"/>
                    <a:tint val="94000"/>
                  </a:srgbClr>
                </a:gs>
                <a:gs pos="50000">
                  <a:srgbClr val="C0504D">
                    <a:satMod val="110000"/>
                    <a:lumMod val="100000"/>
                    <a:shade val="100000"/>
                  </a:srgbClr>
                </a:gs>
                <a:gs pos="100000">
                  <a:srgbClr val="C0504D">
                    <a:lumMod val="99000"/>
                    <a:satMod val="120000"/>
                    <a:shade val="78000"/>
                  </a:srgbClr>
                </a:gs>
              </a:gsLst>
              <a:lin ang="5400000" scaled="0"/>
            </a:gradFill>
            <a:ln w="6350" cap="flat" cmpd="sng" algn="ctr">
              <a:solidFill>
                <a:srgbClr val="C0504D"/>
              </a:solidFill>
              <a:prstDash val="solid"/>
              <a:miter lim="800000"/>
            </a:ln>
            <a:effectLst/>
          </c:spPr>
          <c:invertIfNegative val="0"/>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Sheet1!$B$2:$B$6</c:f>
              <c:numCache>
                <c:formatCode>General</c:formatCode>
                <c:ptCount val="5"/>
                <c:pt idx="0">
                  <c:v>32</c:v>
                </c:pt>
                <c:pt idx="1">
                  <c:v>32</c:v>
                </c:pt>
                <c:pt idx="2">
                  <c:v>28</c:v>
                </c:pt>
                <c:pt idx="3">
                  <c:v>27</c:v>
                </c:pt>
                <c:pt idx="4">
                  <c:v>32</c:v>
                </c:pt>
              </c:numCache>
            </c:numRef>
          </c:val>
        </c:ser>
        <c:ser>
          <c:idx val="1"/>
          <c:order val="1"/>
          <c:tx>
            <c:strRef>
              <c:f>Sheet1!$C$1</c:f>
              <c:strCache>
                <c:ptCount val="1"/>
                <c:pt idx="0">
                  <c:v>Series 3</c:v>
                </c:pt>
              </c:strCache>
            </c:strRef>
          </c:tx>
          <c:spPr>
            <a:gradFill rotWithShape="1">
              <a:gsLst>
                <a:gs pos="0">
                  <a:srgbClr val="9BBB59">
                    <a:satMod val="103000"/>
                    <a:lumMod val="102000"/>
                    <a:tint val="94000"/>
                  </a:srgbClr>
                </a:gs>
                <a:gs pos="50000">
                  <a:srgbClr val="9BBB59">
                    <a:satMod val="110000"/>
                    <a:lumMod val="100000"/>
                    <a:shade val="100000"/>
                  </a:srgbClr>
                </a:gs>
                <a:gs pos="100000">
                  <a:srgbClr val="9BBB59">
                    <a:lumMod val="99000"/>
                    <a:satMod val="120000"/>
                    <a:shade val="78000"/>
                  </a:srgbClr>
                </a:gs>
              </a:gsLst>
              <a:lin ang="5400000" scaled="0"/>
            </a:gradFill>
            <a:ln w="6350" cap="flat" cmpd="sng" algn="ctr">
              <a:solidFill>
                <a:srgbClr val="9BBB59"/>
              </a:solidFill>
              <a:prstDash val="solid"/>
              <a:miter lim="800000"/>
            </a:ln>
            <a:effectLst/>
          </c:spPr>
          <c:invertIfNegative val="0"/>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Sheet1!$C$2:$C$6</c:f>
              <c:numCache>
                <c:formatCode>General</c:formatCode>
                <c:ptCount val="5"/>
                <c:pt idx="0">
                  <c:v>25</c:v>
                </c:pt>
                <c:pt idx="1">
                  <c:v>45</c:v>
                </c:pt>
                <c:pt idx="2">
                  <c:v>20</c:v>
                </c:pt>
                <c:pt idx="3">
                  <c:v>24</c:v>
                </c:pt>
                <c:pt idx="4">
                  <c:v>26</c:v>
                </c:pt>
              </c:numCache>
            </c:numRef>
          </c:val>
        </c:ser>
        <c:ser>
          <c:idx val="2"/>
          <c:order val="2"/>
          <c:tx>
            <c:strRef>
              <c:f>Sheet1!$D$1</c:f>
              <c:strCache>
                <c:ptCount val="1"/>
                <c:pt idx="0">
                  <c:v>Series 2</c:v>
                </c:pt>
              </c:strCache>
            </c:strRef>
          </c:tx>
          <c:spPr>
            <a:gradFill rotWithShape="1">
              <a:gsLst>
                <a:gs pos="0">
                  <a:srgbClr val="F79646">
                    <a:satMod val="103000"/>
                    <a:lumMod val="102000"/>
                    <a:tint val="94000"/>
                  </a:srgbClr>
                </a:gs>
                <a:gs pos="50000">
                  <a:srgbClr val="F79646">
                    <a:satMod val="110000"/>
                    <a:lumMod val="100000"/>
                    <a:shade val="100000"/>
                  </a:srgbClr>
                </a:gs>
                <a:gs pos="100000">
                  <a:srgbClr val="F79646">
                    <a:lumMod val="99000"/>
                    <a:satMod val="120000"/>
                    <a:shade val="78000"/>
                  </a:srgbClr>
                </a:gs>
              </a:gsLst>
              <a:lin ang="5400000" scaled="0"/>
            </a:gradFill>
            <a:ln w="6350" cap="flat" cmpd="sng" algn="ctr">
              <a:solidFill>
                <a:srgbClr val="F79646"/>
              </a:solidFill>
              <a:prstDash val="solid"/>
              <a:miter lim="800000"/>
            </a:ln>
            <a:effectLst/>
          </c:spPr>
          <c:invertIfNegative val="0"/>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Sheet1!$D$2:$D$6</c:f>
              <c:numCache>
                <c:formatCode>General</c:formatCode>
                <c:ptCount val="5"/>
                <c:pt idx="0">
                  <c:v>22</c:v>
                </c:pt>
                <c:pt idx="1">
                  <c:v>12</c:v>
                </c:pt>
                <c:pt idx="2">
                  <c:v>12</c:v>
                </c:pt>
                <c:pt idx="3">
                  <c:v>21</c:v>
                </c:pt>
                <c:pt idx="4">
                  <c:v>28</c:v>
                </c:pt>
              </c:numCache>
            </c:numRef>
          </c:val>
        </c:ser>
        <c:ser>
          <c:idx val="3"/>
          <c:order val="3"/>
          <c:tx>
            <c:strRef>
              <c:f>Sheet1!$E$1</c:f>
              <c:strCache>
                <c:ptCount val="1"/>
                <c:pt idx="0">
                  <c:v>Series 4</c:v>
                </c:pt>
              </c:strCache>
            </c:strRef>
          </c:tx>
          <c:spPr>
            <a:gradFill rotWithShape="1">
              <a:gsLst>
                <a:gs pos="0">
                  <a:srgbClr val="8064A2">
                    <a:satMod val="103000"/>
                    <a:lumMod val="102000"/>
                    <a:tint val="94000"/>
                  </a:srgbClr>
                </a:gs>
                <a:gs pos="50000">
                  <a:srgbClr val="8064A2">
                    <a:satMod val="110000"/>
                    <a:lumMod val="100000"/>
                    <a:shade val="100000"/>
                  </a:srgbClr>
                </a:gs>
                <a:gs pos="100000">
                  <a:srgbClr val="8064A2">
                    <a:lumMod val="99000"/>
                    <a:satMod val="120000"/>
                    <a:shade val="78000"/>
                  </a:srgbClr>
                </a:gs>
              </a:gsLst>
              <a:lin ang="5400000" scaled="0"/>
            </a:gradFill>
            <a:ln w="6350" cap="flat" cmpd="sng" algn="ctr">
              <a:solidFill>
                <a:srgbClr val="8064A2"/>
              </a:solidFill>
              <a:prstDash val="solid"/>
              <a:miter lim="800000"/>
            </a:ln>
            <a:effectLst/>
          </c:spPr>
          <c:invertIfNegative val="0"/>
          <c:dLbls>
            <c:delete val="1"/>
          </c:dLbls>
          <c:cat>
            <c:numRef>
              <c:f>Sheet1!$A$2:$A$6</c:f>
              <c:numCache>
                <c:formatCode>m/d/yy</c:formatCode>
                <c:ptCount val="5"/>
                <c:pt idx="0" c:formatCode="m/d/yy">
                  <c:v>37377</c:v>
                </c:pt>
                <c:pt idx="1" c:formatCode="m/d/yy">
                  <c:v>37408</c:v>
                </c:pt>
                <c:pt idx="2" c:formatCode="m/d/yy">
                  <c:v>37438</c:v>
                </c:pt>
                <c:pt idx="3" c:formatCode="m/d/yy">
                  <c:v>37469</c:v>
                </c:pt>
                <c:pt idx="4" c:formatCode="m/d/yy">
                  <c:v>37500</c:v>
                </c:pt>
              </c:numCache>
            </c:numRef>
          </c:cat>
          <c:val>
            <c:numRef>
              <c:f>Sheet1!$E$2:$E$6</c:f>
              <c:numCache>
                <c:formatCode>General</c:formatCode>
                <c:ptCount val="5"/>
                <c:pt idx="0">
                  <c:v>18</c:v>
                </c:pt>
                <c:pt idx="1">
                  <c:v>12</c:v>
                </c:pt>
                <c:pt idx="2">
                  <c:v>11</c:v>
                </c:pt>
                <c:pt idx="3">
                  <c:v>13</c:v>
                </c:pt>
                <c:pt idx="4">
                  <c:v>12</c:v>
                </c:pt>
              </c:numCache>
            </c:numRef>
          </c:val>
        </c:ser>
        <c:dLbls>
          <c:showLegendKey val="0"/>
          <c:showVal val="0"/>
          <c:showCatName val="0"/>
          <c:showSerName val="0"/>
          <c:showPercent val="0"/>
          <c:showBubbleSize val="0"/>
        </c:dLbls>
        <c:gapWidth val="150"/>
        <c:axId val="433258496"/>
        <c:axId val="433260032"/>
      </c:barChart>
      <c:dateAx>
        <c:axId val="433258496"/>
        <c:scaling>
          <c:orientation val="minMax"/>
        </c:scaling>
        <c:delete val="0"/>
        <c:axPos val="b"/>
        <c:numFmt formatCode="m/d/yyyy" sourceLinked="0"/>
        <c:majorTickMark val="out"/>
        <c:minorTickMark val="none"/>
        <c:tickLblPos val="nextTo"/>
        <c:spPr>
          <a:ln w="3163" cap="flat" cmpd="sng" algn="ctr">
            <a:solidFill>
              <a:schemeClr val="bg1">
                <a:lumMod val="85000"/>
              </a:schemeClr>
            </a:solidFill>
            <a:prstDash val="solid"/>
            <a:round/>
          </a:ln>
        </c:spPr>
        <c:txPr>
          <a:bodyPr rot="0" spcFirstLastPara="0" vertOverflow="ellipsis" vert="horz" wrap="square" anchor="ctr" anchorCtr="1"/>
          <a:lstStyle/>
          <a:p>
            <a:pPr>
              <a:defRPr lang="zh-CN" sz="795" b="0" i="0" u="none" strike="noStrike" kern="1200" baseline="0">
                <a:solidFill>
                  <a:schemeClr val="bg1">
                    <a:lumMod val="50000"/>
                  </a:schemeClr>
                </a:solidFill>
                <a:latin typeface="Helvetica Neue"/>
                <a:ea typeface="+mn-ea"/>
                <a:cs typeface="Helvetica Neue"/>
              </a:defRPr>
            </a:pPr>
          </a:p>
        </c:txPr>
        <c:crossAx val="433260032"/>
        <c:crosses val="autoZero"/>
        <c:auto val="1"/>
        <c:lblOffset val="100"/>
        <c:baseTimeUnit val="months"/>
      </c:dateAx>
      <c:valAx>
        <c:axId val="433260032"/>
        <c:scaling>
          <c:orientation val="minMax"/>
          <c:max val="50"/>
        </c:scaling>
        <c:delete val="0"/>
        <c:axPos val="l"/>
        <c:majorGridlines>
          <c:spPr>
            <a:ln w="3163" cap="flat" cmpd="sng" algn="ctr">
              <a:solidFill>
                <a:schemeClr val="bg1">
                  <a:lumMod val="85000"/>
                </a:schemeClr>
              </a:solidFill>
              <a:prstDash val="solid"/>
              <a:round/>
            </a:ln>
          </c:spPr>
        </c:majorGridlines>
        <c:numFmt formatCode="General" sourceLinked="1"/>
        <c:majorTickMark val="out"/>
        <c:minorTickMark val="none"/>
        <c:tickLblPos val="nextTo"/>
        <c:spPr>
          <a:ln w="3163" cap="flat" cmpd="sng" algn="ctr">
            <a:solidFill>
              <a:schemeClr val="bg1">
                <a:lumMod val="85000"/>
              </a:schemeClr>
            </a:solidFill>
            <a:prstDash val="solid"/>
            <a:round/>
          </a:ln>
        </c:spPr>
        <c:txPr>
          <a:bodyPr rot="-60000000" spcFirstLastPara="0" vertOverflow="ellipsis" vert="horz" wrap="square" anchor="ctr" anchorCtr="1"/>
          <a:lstStyle/>
          <a:p>
            <a:pPr>
              <a:defRPr lang="zh-CN" sz="795" b="0" i="0" u="none" strike="noStrike" kern="1200" baseline="0">
                <a:solidFill>
                  <a:schemeClr val="bg1">
                    <a:lumMod val="50000"/>
                  </a:schemeClr>
                </a:solidFill>
                <a:latin typeface="Helvetica Neue"/>
                <a:ea typeface="+mn-ea"/>
                <a:cs typeface="Helvetica Neue"/>
              </a:defRPr>
            </a:pPr>
          </a:p>
        </c:txPr>
        <c:crossAx val="433258496"/>
        <c:crosses val="autoZero"/>
        <c:crossBetween val="between"/>
      </c:valAx>
      <c:spPr>
        <a:noFill/>
        <a:ln w="25380">
          <a:noFill/>
        </a:ln>
      </c:spPr>
    </c:plotArea>
    <c:plotVisOnly val="1"/>
    <c:dispBlanksAs val="zero"/>
    <c:showDLblsOverMax val="0"/>
  </c:chart>
  <c:spPr>
    <a:noFill/>
    <a:ln>
      <a:noFill/>
    </a:ln>
  </c:spPr>
  <c:txPr>
    <a:bodyPr/>
    <a:lstStyle/>
    <a:p>
      <a:pPr>
        <a:defRPr lang="zh-CN" sz="795">
          <a:solidFill>
            <a:schemeClr val="bg1">
              <a:lumMod val="50000"/>
            </a:schemeClr>
          </a:solidFill>
          <a:latin typeface="Helvetica Neue"/>
          <a:cs typeface="Helvetica Neue"/>
        </a:defRP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6C882CA-6B39-4BAD-A2EA-C8821F12B4B3}" type="doc">
      <dgm:prSet loTypeId="urn:microsoft.com/office/officeart/2005/8/layout/cycle8" loCatId="cycle" qsTypeId="urn:microsoft.com/office/officeart/2005/8/quickstyle/simple1" qsCatId="simple" csTypeId="urn:microsoft.com/office/officeart/2005/8/colors/colorful2" csCatId="colorful" phldr="1"/>
      <dgm:spPr/>
    </dgm:pt>
    <dgm:pt modelId="{B061ECDF-4DA7-4A7D-A516-CA26A0C042A5}">
      <dgm:prSet phldrT="[Text]"/>
      <dgm:spPr>
        <a:xfrm>
          <a:off x="256381" y="160934"/>
          <a:ext cx="2079770" cy="2079770"/>
        </a:xfrm>
        <a:prstGeom prst="pie">
          <a:avLst>
            <a:gd name="adj1" fmla="val 16200000"/>
            <a:gd name="adj2" fmla="val 1800000"/>
          </a:avLst>
        </a:prstGeom>
      </dgm:spPr>
      <dgm:t>
        <a:bodyPr/>
        <a:lstStyle/>
        <a:p>
          <a:endParaRPr lang="en-US">
            <a:solidFill>
              <a:sysClr val="window" lastClr="FFFFFF"/>
            </a:solidFill>
            <a:latin typeface="Calibri" panose="020F0502020204030204"/>
            <a:ea typeface="+mn-ea"/>
            <a:cs typeface="+mn-cs"/>
          </a:endParaRPr>
        </a:p>
      </dgm:t>
    </dgm:pt>
    <dgm:pt modelId="{75F98C87-15D8-4A88-9565-5C54B4A9473D}" cxnId="{3590D956-6EE9-4F56-94AA-AB3D47061419}" type="parTrans">
      <dgm:prSet/>
      <dgm:spPr/>
      <dgm:t>
        <a:bodyPr/>
        <a:lstStyle/>
        <a:p>
          <a:endParaRPr lang="en-US"/>
        </a:p>
      </dgm:t>
    </dgm:pt>
    <dgm:pt modelId="{AF2AF780-F4F8-4E7E-BF7C-DBD2C1D1FB30}" cxnId="{3590D956-6EE9-4F56-94AA-AB3D47061419}" type="sibTrans">
      <dgm:prSet/>
      <dgm:spPr/>
      <dgm:t>
        <a:bodyPr/>
        <a:lstStyle/>
        <a:p>
          <a:endParaRPr lang="en-US"/>
        </a:p>
      </dgm:t>
    </dgm:pt>
    <dgm:pt modelId="{18B1FE6D-0524-4280-BBE3-7888E5DF0182}">
      <dgm:prSet phldrT="[Text]"/>
      <dgm:spPr>
        <a:xfrm>
          <a:off x="213547" y="235212"/>
          <a:ext cx="2079770" cy="2079770"/>
        </a:xfrm>
        <a:prstGeom prst="pie">
          <a:avLst>
            <a:gd name="adj1" fmla="val 1800000"/>
            <a:gd name="adj2" fmla="val 9000000"/>
          </a:avLst>
        </a:prstGeom>
      </dgm:spPr>
      <dgm:t>
        <a:bodyPr/>
        <a:lstStyle/>
        <a:p>
          <a:endParaRPr lang="en-US">
            <a:solidFill>
              <a:sysClr val="window" lastClr="FFFFFF"/>
            </a:solidFill>
            <a:latin typeface="Calibri" panose="020F0502020204030204"/>
            <a:ea typeface="+mn-ea"/>
            <a:cs typeface="+mn-cs"/>
          </a:endParaRPr>
        </a:p>
      </dgm:t>
    </dgm:pt>
    <dgm:pt modelId="{A08736C3-46EA-4515-8740-6FC5DD250828}" cxnId="{F6C26F8D-C404-483D-B41F-28EF89FD813F}" type="parTrans">
      <dgm:prSet/>
      <dgm:spPr/>
      <dgm:t>
        <a:bodyPr/>
        <a:lstStyle/>
        <a:p>
          <a:endParaRPr lang="en-US"/>
        </a:p>
      </dgm:t>
    </dgm:pt>
    <dgm:pt modelId="{FD7C3918-04E3-4B84-A05B-1861946E6C86}" cxnId="{F6C26F8D-C404-483D-B41F-28EF89FD813F}" type="sibTrans">
      <dgm:prSet/>
      <dgm:spPr/>
      <dgm:t>
        <a:bodyPr/>
        <a:lstStyle/>
        <a:p>
          <a:endParaRPr lang="en-US"/>
        </a:p>
      </dgm:t>
    </dgm:pt>
    <dgm:pt modelId="{ABE02610-9BDB-4DFB-B0C5-A127761B4774}">
      <dgm:prSet phldrT="[Text]"/>
      <dgm:spPr>
        <a:xfrm>
          <a:off x="170714" y="160934"/>
          <a:ext cx="2079770" cy="2079770"/>
        </a:xfrm>
        <a:prstGeom prst="pie">
          <a:avLst>
            <a:gd name="adj1" fmla="val 9000000"/>
            <a:gd name="adj2" fmla="val 16200000"/>
          </a:avLst>
        </a:prstGeom>
      </dgm:spPr>
      <dgm:t>
        <a:bodyPr/>
        <a:lstStyle/>
        <a:p>
          <a:endParaRPr lang="en-US">
            <a:solidFill>
              <a:sysClr val="window" lastClr="FFFFFF"/>
            </a:solidFill>
            <a:latin typeface="Calibri" panose="020F0502020204030204"/>
            <a:ea typeface="+mn-ea"/>
            <a:cs typeface="+mn-cs"/>
          </a:endParaRPr>
        </a:p>
      </dgm:t>
    </dgm:pt>
    <dgm:pt modelId="{A5BB3956-1F16-4682-84BB-B5B446A41F87}" cxnId="{544F5840-6705-4BD6-9193-46A7C1F32149}" type="parTrans">
      <dgm:prSet/>
      <dgm:spPr/>
      <dgm:t>
        <a:bodyPr/>
        <a:lstStyle/>
        <a:p>
          <a:endParaRPr lang="en-US"/>
        </a:p>
      </dgm:t>
    </dgm:pt>
    <dgm:pt modelId="{3BDD8E6E-9ABE-4D93-AE09-B3E90843814C}" cxnId="{544F5840-6705-4BD6-9193-46A7C1F32149}" type="sibTrans">
      <dgm:prSet/>
      <dgm:spPr/>
      <dgm:t>
        <a:bodyPr/>
        <a:lstStyle/>
        <a:p>
          <a:endParaRPr lang="en-US"/>
        </a:p>
      </dgm:t>
    </dgm:pt>
    <dgm:pt modelId="{178A409F-19BF-4C01-8085-B190254C7EA6}" type="pres">
      <dgm:prSet presAssocID="{66C882CA-6B39-4BAD-A2EA-C8821F12B4B3}" presName="compositeShape" presStyleCnt="0">
        <dgm:presLayoutVars>
          <dgm:chMax val="7"/>
          <dgm:dir/>
          <dgm:resizeHandles val="exact"/>
        </dgm:presLayoutVars>
      </dgm:prSet>
      <dgm:spPr/>
    </dgm:pt>
    <dgm:pt modelId="{3AE95CBE-E583-47C2-90E5-4892093D5381}" type="pres">
      <dgm:prSet presAssocID="{66C882CA-6B39-4BAD-A2EA-C8821F12B4B3}" presName="wedge1" presStyleLbl="node1" presStyleIdx="0" presStyleCnt="3"/>
      <dgm:spPr/>
      <dgm:t>
        <a:bodyPr/>
        <a:lstStyle/>
        <a:p>
          <a:endParaRPr lang="en-US"/>
        </a:p>
      </dgm:t>
    </dgm:pt>
    <dgm:pt modelId="{36DB0F9B-7521-46A2-8737-EF8374CBE493}" type="pres">
      <dgm:prSet presAssocID="{66C882CA-6B39-4BAD-A2EA-C8821F12B4B3}" presName="dummy1a" presStyleCnt="0"/>
      <dgm:spPr/>
    </dgm:pt>
    <dgm:pt modelId="{B14B63A1-571A-4BD5-AE8D-A95C213DA2BC}" type="pres">
      <dgm:prSet presAssocID="{66C882CA-6B39-4BAD-A2EA-C8821F12B4B3}" presName="dummy1b" presStyleCnt="0"/>
      <dgm:spPr/>
    </dgm:pt>
    <dgm:pt modelId="{8D7E5E0D-8C40-4E02-B358-423E43D6ADA6}" type="pres">
      <dgm:prSet presAssocID="{66C882CA-6B39-4BAD-A2EA-C8821F12B4B3}" presName="wedge1Tx" presStyleLbl="node1" presStyleIdx="0" presStyleCnt="3">
        <dgm:presLayoutVars>
          <dgm:chMax val="0"/>
          <dgm:chPref val="0"/>
          <dgm:bulletEnabled val="1"/>
        </dgm:presLayoutVars>
      </dgm:prSet>
      <dgm:spPr/>
      <dgm:t>
        <a:bodyPr/>
        <a:lstStyle/>
        <a:p>
          <a:endParaRPr lang="en-US"/>
        </a:p>
      </dgm:t>
    </dgm:pt>
    <dgm:pt modelId="{1CE5E371-4AFC-403C-A055-DAC650864DB1}" type="pres">
      <dgm:prSet presAssocID="{66C882CA-6B39-4BAD-A2EA-C8821F12B4B3}" presName="wedge2" presStyleLbl="node1" presStyleIdx="1" presStyleCnt="3"/>
      <dgm:spPr/>
      <dgm:t>
        <a:bodyPr/>
        <a:lstStyle/>
        <a:p>
          <a:endParaRPr lang="en-US"/>
        </a:p>
      </dgm:t>
    </dgm:pt>
    <dgm:pt modelId="{B8A08DA2-E0E5-4EB0-992D-CD759EC03C17}" type="pres">
      <dgm:prSet presAssocID="{66C882CA-6B39-4BAD-A2EA-C8821F12B4B3}" presName="dummy2a" presStyleCnt="0"/>
      <dgm:spPr/>
    </dgm:pt>
    <dgm:pt modelId="{1F0467F7-D4A9-4191-9277-74257E614779}" type="pres">
      <dgm:prSet presAssocID="{66C882CA-6B39-4BAD-A2EA-C8821F12B4B3}" presName="dummy2b" presStyleCnt="0"/>
      <dgm:spPr/>
    </dgm:pt>
    <dgm:pt modelId="{A00CD64F-1003-4F1B-8C44-3A1F09777AF9}" type="pres">
      <dgm:prSet presAssocID="{66C882CA-6B39-4BAD-A2EA-C8821F12B4B3}" presName="wedge2Tx" presStyleLbl="node1" presStyleIdx="1" presStyleCnt="3">
        <dgm:presLayoutVars>
          <dgm:chMax val="0"/>
          <dgm:chPref val="0"/>
          <dgm:bulletEnabled val="1"/>
        </dgm:presLayoutVars>
      </dgm:prSet>
      <dgm:spPr/>
      <dgm:t>
        <a:bodyPr/>
        <a:lstStyle/>
        <a:p>
          <a:endParaRPr lang="en-US"/>
        </a:p>
      </dgm:t>
    </dgm:pt>
    <dgm:pt modelId="{332EE837-F8DC-41B5-AF90-D582C595E86A}" type="pres">
      <dgm:prSet presAssocID="{66C882CA-6B39-4BAD-A2EA-C8821F12B4B3}" presName="wedge3" presStyleLbl="node1" presStyleIdx="2" presStyleCnt="3"/>
      <dgm:spPr/>
      <dgm:t>
        <a:bodyPr/>
        <a:lstStyle/>
        <a:p>
          <a:endParaRPr lang="en-US"/>
        </a:p>
      </dgm:t>
    </dgm:pt>
    <dgm:pt modelId="{D8FF3EDC-5D03-41F6-A4CE-604B345BDC70}" type="pres">
      <dgm:prSet presAssocID="{66C882CA-6B39-4BAD-A2EA-C8821F12B4B3}" presName="dummy3a" presStyleCnt="0"/>
      <dgm:spPr/>
    </dgm:pt>
    <dgm:pt modelId="{6595269B-F369-4FB6-8CE1-099C0626EFCC}" type="pres">
      <dgm:prSet presAssocID="{66C882CA-6B39-4BAD-A2EA-C8821F12B4B3}" presName="dummy3b" presStyleCnt="0"/>
      <dgm:spPr/>
    </dgm:pt>
    <dgm:pt modelId="{3C84EEC3-C12D-480B-B406-1A40C4A98B1C}" type="pres">
      <dgm:prSet presAssocID="{66C882CA-6B39-4BAD-A2EA-C8821F12B4B3}" presName="wedge3Tx" presStyleLbl="node1" presStyleIdx="2" presStyleCnt="3">
        <dgm:presLayoutVars>
          <dgm:chMax val="0"/>
          <dgm:chPref val="0"/>
          <dgm:bulletEnabled val="1"/>
        </dgm:presLayoutVars>
      </dgm:prSet>
      <dgm:spPr/>
      <dgm:t>
        <a:bodyPr/>
        <a:lstStyle/>
        <a:p>
          <a:endParaRPr lang="en-US"/>
        </a:p>
      </dgm:t>
    </dgm:pt>
    <dgm:pt modelId="{C4008F58-7B86-465F-94DF-EFC0423B4960}" type="pres">
      <dgm:prSet presAssocID="{AF2AF780-F4F8-4E7E-BF7C-DBD2C1D1FB30}" presName="arrowWedge1" presStyleLbl="fgSibTrans2D1" presStyleIdx="0" presStyleCnt="3"/>
      <dgm:spPr>
        <a:xfrm>
          <a:off x="127805" y="32186"/>
          <a:ext cx="2337265" cy="2337265"/>
        </a:xfrm>
        <a:prstGeom prst="circularArrow">
          <a:avLst>
            <a:gd name="adj1" fmla="val 5085"/>
            <a:gd name="adj2" fmla="val 327528"/>
            <a:gd name="adj3" fmla="val 1472472"/>
            <a:gd name="adj4" fmla="val 16199432"/>
            <a:gd name="adj5" fmla="val 5932"/>
          </a:avLst>
        </a:prstGeom>
      </dgm:spPr>
    </dgm:pt>
    <dgm:pt modelId="{DCD4C7BA-450E-4D12-A420-B2685932626B}" type="pres">
      <dgm:prSet presAssocID="{FD7C3918-04E3-4B84-A05B-1861946E6C86}" presName="arrowWedge2" presStyleLbl="fgSibTrans2D1" presStyleIdx="1" presStyleCnt="3"/>
      <dgm:spPr>
        <a:xfrm>
          <a:off x="84800" y="106332"/>
          <a:ext cx="2337265" cy="2337265"/>
        </a:xfrm>
        <a:prstGeom prst="circularArrow">
          <a:avLst>
            <a:gd name="adj1" fmla="val 5085"/>
            <a:gd name="adj2" fmla="val 327528"/>
            <a:gd name="adj3" fmla="val 8671970"/>
            <a:gd name="adj4" fmla="val 1800502"/>
            <a:gd name="adj5" fmla="val 5932"/>
          </a:avLst>
        </a:prstGeom>
      </dgm:spPr>
    </dgm:pt>
    <dgm:pt modelId="{FC8A5A9D-2CBB-4F45-9B81-42E74E1F4980}" type="pres">
      <dgm:prSet presAssocID="{3BDD8E6E-9ABE-4D93-AE09-B3E90843814C}" presName="arrowWedge3" presStyleLbl="fgSibTrans2D1" presStyleIdx="2" presStyleCnt="3"/>
      <dgm:spPr>
        <a:xfrm>
          <a:off x="41795" y="32186"/>
          <a:ext cx="2337265" cy="2337265"/>
        </a:xfrm>
        <a:prstGeom prst="circularArrow">
          <a:avLst>
            <a:gd name="adj1" fmla="val 5085"/>
            <a:gd name="adj2" fmla="val 327528"/>
            <a:gd name="adj3" fmla="val 15873039"/>
            <a:gd name="adj4" fmla="val 9000000"/>
            <a:gd name="adj5" fmla="val 5932"/>
          </a:avLst>
        </a:prstGeom>
      </dgm:spPr>
    </dgm:pt>
  </dgm:ptLst>
  <dgm:cxnLst>
    <dgm:cxn modelId="{544F5840-6705-4BD6-9193-46A7C1F32149}" srcId="{66C882CA-6B39-4BAD-A2EA-C8821F12B4B3}" destId="{ABE02610-9BDB-4DFB-B0C5-A127761B4774}" srcOrd="2" destOrd="0" parTransId="{A5BB3956-1F16-4682-84BB-B5B446A41F87}" sibTransId="{3BDD8E6E-9ABE-4D93-AE09-B3E90843814C}"/>
    <dgm:cxn modelId="{4F39317B-CE4F-44AE-85AD-86156559955D}" type="presOf" srcId="{18B1FE6D-0524-4280-BBE3-7888E5DF0182}" destId="{1CE5E371-4AFC-403C-A055-DAC650864DB1}" srcOrd="0" destOrd="0" presId="urn:microsoft.com/office/officeart/2005/8/layout/cycle8"/>
    <dgm:cxn modelId="{64F8360B-EBE6-49C0-BD7B-51F447354686}" type="presOf" srcId="{B061ECDF-4DA7-4A7D-A516-CA26A0C042A5}" destId="{3AE95CBE-E583-47C2-90E5-4892093D5381}" srcOrd="0" destOrd="0" presId="urn:microsoft.com/office/officeart/2005/8/layout/cycle8"/>
    <dgm:cxn modelId="{ED70DC08-8C2C-46E9-AB20-AC19717ADF4E}" type="presOf" srcId="{ABE02610-9BDB-4DFB-B0C5-A127761B4774}" destId="{332EE837-F8DC-41B5-AF90-D582C595E86A}" srcOrd="0" destOrd="0" presId="urn:microsoft.com/office/officeart/2005/8/layout/cycle8"/>
    <dgm:cxn modelId="{F6C26F8D-C404-483D-B41F-28EF89FD813F}" srcId="{66C882CA-6B39-4BAD-A2EA-C8821F12B4B3}" destId="{18B1FE6D-0524-4280-BBE3-7888E5DF0182}" srcOrd="1" destOrd="0" parTransId="{A08736C3-46EA-4515-8740-6FC5DD250828}" sibTransId="{FD7C3918-04E3-4B84-A05B-1861946E6C86}"/>
    <dgm:cxn modelId="{3590D956-6EE9-4F56-94AA-AB3D47061419}" srcId="{66C882CA-6B39-4BAD-A2EA-C8821F12B4B3}" destId="{B061ECDF-4DA7-4A7D-A516-CA26A0C042A5}" srcOrd="0" destOrd="0" parTransId="{75F98C87-15D8-4A88-9565-5C54B4A9473D}" sibTransId="{AF2AF780-F4F8-4E7E-BF7C-DBD2C1D1FB30}"/>
    <dgm:cxn modelId="{59D71EE9-5E82-4C26-BC8F-19C14CF602C4}" type="presOf" srcId="{B061ECDF-4DA7-4A7D-A516-CA26A0C042A5}" destId="{8D7E5E0D-8C40-4E02-B358-423E43D6ADA6}" srcOrd="1" destOrd="0" presId="urn:microsoft.com/office/officeart/2005/8/layout/cycle8"/>
    <dgm:cxn modelId="{30F5F9BF-2B48-4625-AFA7-D5DFE387C7EB}" type="presOf" srcId="{66C882CA-6B39-4BAD-A2EA-C8821F12B4B3}" destId="{178A409F-19BF-4C01-8085-B190254C7EA6}" srcOrd="0" destOrd="0" presId="urn:microsoft.com/office/officeart/2005/8/layout/cycle8"/>
    <dgm:cxn modelId="{434E641B-15A0-4FA1-AC27-248732997323}" type="presOf" srcId="{18B1FE6D-0524-4280-BBE3-7888E5DF0182}" destId="{A00CD64F-1003-4F1B-8C44-3A1F09777AF9}" srcOrd="1" destOrd="0" presId="urn:microsoft.com/office/officeart/2005/8/layout/cycle8"/>
    <dgm:cxn modelId="{ABAA6DD1-6E79-4745-A6B0-67F7A1D3C1AE}" type="presOf" srcId="{ABE02610-9BDB-4DFB-B0C5-A127761B4774}" destId="{3C84EEC3-C12D-480B-B406-1A40C4A98B1C}" srcOrd="1" destOrd="0" presId="urn:microsoft.com/office/officeart/2005/8/layout/cycle8"/>
    <dgm:cxn modelId="{C4A0DC6E-3ACC-457D-A447-1FED523C1BCA}" type="presParOf" srcId="{178A409F-19BF-4C01-8085-B190254C7EA6}" destId="{3AE95CBE-E583-47C2-90E5-4892093D5381}" srcOrd="0" destOrd="0" presId="urn:microsoft.com/office/officeart/2005/8/layout/cycle8"/>
    <dgm:cxn modelId="{299205B4-D8B4-408F-A072-BC58743B4119}" type="presParOf" srcId="{178A409F-19BF-4C01-8085-B190254C7EA6}" destId="{36DB0F9B-7521-46A2-8737-EF8374CBE493}" srcOrd="1" destOrd="0" presId="urn:microsoft.com/office/officeart/2005/8/layout/cycle8"/>
    <dgm:cxn modelId="{10F738A2-75E7-4D9B-82E4-A45A7F230A88}" type="presParOf" srcId="{178A409F-19BF-4C01-8085-B190254C7EA6}" destId="{B14B63A1-571A-4BD5-AE8D-A95C213DA2BC}" srcOrd="2" destOrd="0" presId="urn:microsoft.com/office/officeart/2005/8/layout/cycle8"/>
    <dgm:cxn modelId="{61E1809A-3EE6-4603-A3F1-80CB4B7996E3}" type="presParOf" srcId="{178A409F-19BF-4C01-8085-B190254C7EA6}" destId="{8D7E5E0D-8C40-4E02-B358-423E43D6ADA6}" srcOrd="3" destOrd="0" presId="urn:microsoft.com/office/officeart/2005/8/layout/cycle8"/>
    <dgm:cxn modelId="{A7689F81-BA31-40C9-B74B-4B531013631F}" type="presParOf" srcId="{178A409F-19BF-4C01-8085-B190254C7EA6}" destId="{1CE5E371-4AFC-403C-A055-DAC650864DB1}" srcOrd="4" destOrd="0" presId="urn:microsoft.com/office/officeart/2005/8/layout/cycle8"/>
    <dgm:cxn modelId="{33C3925C-404B-4BA6-A3EA-7CBAF1D4E575}" type="presParOf" srcId="{178A409F-19BF-4C01-8085-B190254C7EA6}" destId="{B8A08DA2-E0E5-4EB0-992D-CD759EC03C17}" srcOrd="5" destOrd="0" presId="urn:microsoft.com/office/officeart/2005/8/layout/cycle8"/>
    <dgm:cxn modelId="{CBC3A4BA-9EED-4485-98D0-ABBB1AF4EFCC}" type="presParOf" srcId="{178A409F-19BF-4C01-8085-B190254C7EA6}" destId="{1F0467F7-D4A9-4191-9277-74257E614779}" srcOrd="6" destOrd="0" presId="urn:microsoft.com/office/officeart/2005/8/layout/cycle8"/>
    <dgm:cxn modelId="{C73F91D4-85F5-4083-9305-291B946829E6}" type="presParOf" srcId="{178A409F-19BF-4C01-8085-B190254C7EA6}" destId="{A00CD64F-1003-4F1B-8C44-3A1F09777AF9}" srcOrd="7" destOrd="0" presId="urn:microsoft.com/office/officeart/2005/8/layout/cycle8"/>
    <dgm:cxn modelId="{EB4C7956-437D-45CF-A142-1134A6CD8DE7}" type="presParOf" srcId="{178A409F-19BF-4C01-8085-B190254C7EA6}" destId="{332EE837-F8DC-41B5-AF90-D582C595E86A}" srcOrd="8" destOrd="0" presId="urn:microsoft.com/office/officeart/2005/8/layout/cycle8"/>
    <dgm:cxn modelId="{4487D63D-8C27-423B-A80A-ED0E938E0799}" type="presParOf" srcId="{178A409F-19BF-4C01-8085-B190254C7EA6}" destId="{D8FF3EDC-5D03-41F6-A4CE-604B345BDC70}" srcOrd="9" destOrd="0" presId="urn:microsoft.com/office/officeart/2005/8/layout/cycle8"/>
    <dgm:cxn modelId="{7A414F12-8D3B-4433-9CA4-DB9AFB7C0AE4}" type="presParOf" srcId="{178A409F-19BF-4C01-8085-B190254C7EA6}" destId="{6595269B-F369-4FB6-8CE1-099C0626EFCC}" srcOrd="10" destOrd="0" presId="urn:microsoft.com/office/officeart/2005/8/layout/cycle8"/>
    <dgm:cxn modelId="{EF0FF708-7904-4970-A7CC-064AD429D0F7}" type="presParOf" srcId="{178A409F-19BF-4C01-8085-B190254C7EA6}" destId="{3C84EEC3-C12D-480B-B406-1A40C4A98B1C}" srcOrd="11" destOrd="0" presId="urn:microsoft.com/office/officeart/2005/8/layout/cycle8"/>
    <dgm:cxn modelId="{32035BE9-2A44-4451-BF85-CF983FD80387}" type="presParOf" srcId="{178A409F-19BF-4C01-8085-B190254C7EA6}" destId="{C4008F58-7B86-465F-94DF-EFC0423B4960}" srcOrd="12" destOrd="0" presId="urn:microsoft.com/office/officeart/2005/8/layout/cycle8"/>
    <dgm:cxn modelId="{80AD706B-03F9-4824-A6D1-683A974A69A7}" type="presParOf" srcId="{178A409F-19BF-4C01-8085-B190254C7EA6}" destId="{DCD4C7BA-450E-4D12-A420-B2685932626B}" srcOrd="13" destOrd="0" presId="urn:microsoft.com/office/officeart/2005/8/layout/cycle8"/>
    <dgm:cxn modelId="{9B969167-6D77-476E-BB6A-525AC524514F}" type="presParOf" srcId="{178A409F-19BF-4C01-8085-B190254C7EA6}" destId="{FC8A5A9D-2CBB-4F45-9B81-42E74E1F4980}" srcOrd="14"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B895B3-B8DB-4FC8-8996-A5D044278F5F}"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B26B186E-311E-46E5-AED9-C62C97BD9D78}">
      <dgm:prSet phldrT="[Text]"/>
      <dgm:spPr>
        <a:xfrm>
          <a:off x="2695469" y="2325667"/>
          <a:ext cx="773574" cy="773574"/>
        </a:xfrm>
      </dgm:spPr>
      <dgm:t>
        <a:bodyPr/>
        <a:lstStyle/>
        <a:p>
          <a:r>
            <a:rPr lang="zh-CN" altLang="en-US" dirty="0" smtClean="0">
              <a:solidFill>
                <a:sysClr val="window" lastClr="FFFFFF"/>
              </a:solidFill>
              <a:latin typeface="Calibri" panose="020F0502020204030204"/>
              <a:ea typeface="+mn-ea"/>
              <a:cs typeface="+mn-cs"/>
            </a:rPr>
            <a:t>添加文字</a:t>
          </a:r>
          <a:endParaRPr lang="en-US" dirty="0">
            <a:solidFill>
              <a:sysClr val="window" lastClr="FFFFFF"/>
            </a:solidFill>
            <a:latin typeface="Calibri" panose="020F0502020204030204"/>
            <a:ea typeface="+mn-ea"/>
            <a:cs typeface="+mn-cs"/>
          </a:endParaRPr>
        </a:p>
      </dgm:t>
    </dgm:pt>
    <dgm:pt modelId="{F89143F5-D2C6-4943-A399-6B269127D7DB}" cxnId="{6FCB003A-BB2B-4DC1-9D50-95D1CE3AABDE}" type="parTrans">
      <dgm:prSet/>
      <dgm:spPr/>
      <dgm:t>
        <a:bodyPr/>
        <a:lstStyle/>
        <a:p>
          <a:endParaRPr lang="en-US"/>
        </a:p>
      </dgm:t>
    </dgm:pt>
    <dgm:pt modelId="{C4E15E16-D25B-445B-9568-C78B14FBE13D}" cxnId="{6FCB003A-BB2B-4DC1-9D50-95D1CE3AABDE}" type="sibTrans">
      <dgm:prSet/>
      <dgm:spPr>
        <a:xfrm rot="12600000">
          <a:off x="2480732" y="2294158"/>
          <a:ext cx="206234" cy="261081"/>
        </a:xfrm>
      </dgm:spPr>
      <dgm:t>
        <a:bodyPr/>
        <a:lstStyle/>
        <a:p>
          <a:endParaRPr lang="en-US">
            <a:solidFill>
              <a:sysClr val="window" lastClr="FFFFFF"/>
            </a:solidFill>
            <a:latin typeface="Calibri" panose="020F0502020204030204"/>
            <a:ea typeface="+mn-ea"/>
            <a:cs typeface="+mn-cs"/>
          </a:endParaRPr>
        </a:p>
      </dgm:t>
    </dgm:pt>
    <dgm:pt modelId="{CAABC44A-5E37-44CD-BB6C-0B4DABAB65E7}">
      <dgm:prSet phldrT="[Text]"/>
      <dgm:spPr>
        <a:xfrm>
          <a:off x="1688545" y="581623"/>
          <a:ext cx="773574" cy="773574"/>
        </a:xfrm>
      </dgm:spPr>
      <dgm:t>
        <a:bodyPr/>
        <a:lstStyle/>
        <a:p>
          <a:r>
            <a:rPr lang="zh-CN" altLang="en-US" dirty="0" smtClean="0">
              <a:solidFill>
                <a:sysClr val="window" lastClr="FFFFFF"/>
              </a:solidFill>
              <a:latin typeface="Calibri" panose="020F0502020204030204"/>
              <a:ea typeface="+mn-ea"/>
              <a:cs typeface="+mn-cs"/>
            </a:rPr>
            <a:t>添加文字</a:t>
          </a:r>
          <a:endParaRPr lang="en-US" dirty="0">
            <a:solidFill>
              <a:sysClr val="window" lastClr="FFFFFF"/>
            </a:solidFill>
            <a:latin typeface="Calibri" panose="020F0502020204030204"/>
            <a:ea typeface="+mn-ea"/>
            <a:cs typeface="+mn-cs"/>
          </a:endParaRPr>
        </a:p>
      </dgm:t>
    </dgm:pt>
    <dgm:pt modelId="{DC371A64-B9A7-4FCF-A2E0-866160F21329}" cxnId="{FED8909D-34BF-447D-B24E-484E3581EBD0}" type="parTrans">
      <dgm:prSet/>
      <dgm:spPr/>
      <dgm:t>
        <a:bodyPr/>
        <a:lstStyle/>
        <a:p>
          <a:endParaRPr lang="en-US"/>
        </a:p>
      </dgm:t>
    </dgm:pt>
    <dgm:pt modelId="{8FDBEE83-B7F7-437F-AE82-CD9E66DB8CDC}" cxnId="{FED8909D-34BF-447D-B24E-484E3581EBD0}" type="sibTrans">
      <dgm:prSet/>
      <dgm:spPr>
        <a:xfrm rot="19800000">
          <a:off x="2470622" y="550114"/>
          <a:ext cx="206234" cy="261081"/>
        </a:xfrm>
      </dgm:spPr>
      <dgm:t>
        <a:bodyPr/>
        <a:lstStyle/>
        <a:p>
          <a:endParaRPr lang="en-US">
            <a:solidFill>
              <a:sysClr val="window" lastClr="FFFFFF"/>
            </a:solidFill>
            <a:latin typeface="Calibri" panose="020F0502020204030204"/>
            <a:ea typeface="+mn-ea"/>
            <a:cs typeface="+mn-cs"/>
          </a:endParaRPr>
        </a:p>
      </dgm:t>
    </dgm:pt>
    <dgm:pt modelId="{92286CCE-6919-4887-8729-C67813033FFE}">
      <dgm:prSet phldrT="[Text]"/>
      <dgm:spPr>
        <a:xfrm>
          <a:off x="3702394" y="581623"/>
          <a:ext cx="773574" cy="773574"/>
        </a:xfrm>
      </dgm:spPr>
      <dgm:t>
        <a:bodyPr/>
        <a:lstStyle/>
        <a:p>
          <a:r>
            <a:rPr lang="zh-CN" altLang="en-US" dirty="0" smtClean="0">
              <a:solidFill>
                <a:sysClr val="window" lastClr="FFFFFF"/>
              </a:solidFill>
              <a:latin typeface="Calibri" panose="020F0502020204030204"/>
              <a:ea typeface="+mn-ea"/>
              <a:cs typeface="+mn-cs"/>
            </a:rPr>
            <a:t>添加文字</a:t>
          </a:r>
          <a:endParaRPr lang="en-US" dirty="0">
            <a:solidFill>
              <a:sysClr val="window" lastClr="FFFFFF"/>
            </a:solidFill>
            <a:latin typeface="Calibri" panose="020F0502020204030204"/>
            <a:ea typeface="+mn-ea"/>
            <a:cs typeface="+mn-cs"/>
          </a:endParaRPr>
        </a:p>
      </dgm:t>
    </dgm:pt>
    <dgm:pt modelId="{D4B9D5A2-7C60-49F3-89E4-76C6804E3DB7}" cxnId="{771B68C9-C7FE-4CBA-A95D-9FBF40E28647}" type="sibTrans">
      <dgm:prSet/>
      <dgm:spPr>
        <a:xfrm rot="5400000">
          <a:off x="3986064" y="1413381"/>
          <a:ext cx="206234" cy="261081"/>
        </a:xfrm>
      </dgm:spPr>
      <dgm:t>
        <a:bodyPr/>
        <a:lstStyle/>
        <a:p>
          <a:endParaRPr lang="en-US">
            <a:solidFill>
              <a:sysClr val="window" lastClr="FFFFFF"/>
            </a:solidFill>
            <a:latin typeface="Calibri" panose="020F0502020204030204"/>
            <a:ea typeface="+mn-ea"/>
            <a:cs typeface="+mn-cs"/>
          </a:endParaRPr>
        </a:p>
      </dgm:t>
    </dgm:pt>
    <dgm:pt modelId="{C7198C4A-D0AF-49B8-9710-BA35FDEB6A97}" cxnId="{771B68C9-C7FE-4CBA-A95D-9FBF40E28647}" type="parTrans">
      <dgm:prSet/>
      <dgm:spPr/>
      <dgm:t>
        <a:bodyPr/>
        <a:lstStyle/>
        <a:p>
          <a:endParaRPr lang="en-US"/>
        </a:p>
      </dgm:t>
    </dgm:pt>
    <dgm:pt modelId="{08E14E02-2918-4355-9A39-DD22E265B0D8}">
      <dgm:prSet phldrT="[Text]"/>
      <dgm:spPr>
        <a:xfrm>
          <a:off x="1688545" y="1744319"/>
          <a:ext cx="773574" cy="773574"/>
        </a:xfrm>
      </dgm:spPr>
      <dgm:t>
        <a:bodyPr/>
        <a:lstStyle/>
        <a:p>
          <a:r>
            <a:rPr lang="zh-CN" altLang="en-US" dirty="0" smtClean="0">
              <a:solidFill>
                <a:sysClr val="window" lastClr="FFFFFF"/>
              </a:solidFill>
              <a:latin typeface="Calibri" panose="020F0502020204030204"/>
              <a:ea typeface="+mn-ea"/>
              <a:cs typeface="+mn-cs"/>
            </a:rPr>
            <a:t>添加文字</a:t>
          </a:r>
          <a:endParaRPr lang="en-US" dirty="0">
            <a:solidFill>
              <a:sysClr val="window" lastClr="FFFFFF"/>
            </a:solidFill>
            <a:latin typeface="Calibri" panose="020F0502020204030204"/>
            <a:ea typeface="+mn-ea"/>
            <a:cs typeface="+mn-cs"/>
          </a:endParaRPr>
        </a:p>
      </dgm:t>
    </dgm:pt>
    <dgm:pt modelId="{1D0BDFB4-E441-4702-8722-ECF6615DDB22}" cxnId="{E25C620C-6A4E-4003-B754-5D919A78F44F}" type="sibTrans">
      <dgm:prSet/>
      <dgm:spPr>
        <a:xfrm rot="16200000">
          <a:off x="1972215" y="1425055"/>
          <a:ext cx="206234" cy="261081"/>
        </a:xfrm>
      </dgm:spPr>
      <dgm:t>
        <a:bodyPr/>
        <a:lstStyle/>
        <a:p>
          <a:endParaRPr lang="en-US">
            <a:solidFill>
              <a:sysClr val="window" lastClr="FFFFFF"/>
            </a:solidFill>
            <a:latin typeface="Calibri" panose="020F0502020204030204"/>
            <a:ea typeface="+mn-ea"/>
            <a:cs typeface="+mn-cs"/>
          </a:endParaRPr>
        </a:p>
      </dgm:t>
    </dgm:pt>
    <dgm:pt modelId="{9526C023-3539-42A9-88EE-BA4469318402}" cxnId="{E25C620C-6A4E-4003-B754-5D919A78F44F}" type="parTrans">
      <dgm:prSet/>
      <dgm:spPr/>
      <dgm:t>
        <a:bodyPr/>
        <a:lstStyle/>
        <a:p>
          <a:endParaRPr lang="en-US"/>
        </a:p>
      </dgm:t>
    </dgm:pt>
    <dgm:pt modelId="{19CEFFCA-0AFA-4289-818A-5F509EE7C551}">
      <dgm:prSet phldrT="[Text]"/>
      <dgm:spPr>
        <a:xfrm>
          <a:off x="1688545" y="581623"/>
          <a:ext cx="773574" cy="773574"/>
        </a:xfrm>
      </dgm:spPr>
      <dgm:t>
        <a:bodyPr/>
        <a:lstStyle/>
        <a:p>
          <a:r>
            <a:rPr lang="zh-CN" altLang="en-US" dirty="0" smtClean="0">
              <a:solidFill>
                <a:sysClr val="window" lastClr="FFFFFF"/>
              </a:solidFill>
              <a:latin typeface="Calibri" panose="020F0502020204030204"/>
              <a:ea typeface="+mn-ea"/>
              <a:cs typeface="+mn-cs"/>
            </a:rPr>
            <a:t>添加文字</a:t>
          </a:r>
          <a:endParaRPr lang="en-US" dirty="0">
            <a:solidFill>
              <a:sysClr val="window" lastClr="FFFFFF"/>
            </a:solidFill>
            <a:latin typeface="Calibri" panose="020F0502020204030204"/>
            <a:ea typeface="+mn-ea"/>
            <a:cs typeface="+mn-cs"/>
          </a:endParaRPr>
        </a:p>
      </dgm:t>
    </dgm:pt>
    <dgm:pt modelId="{1315B2E3-08E8-4EE8-9DED-7061426989E3}" cxnId="{7018978D-B147-4EDB-9C2B-F8D2A311FAD1}" type="parTrans">
      <dgm:prSet/>
      <dgm:spPr/>
      <dgm:t>
        <a:bodyPr/>
        <a:lstStyle/>
        <a:p>
          <a:endParaRPr lang="zh-CN" altLang="en-US"/>
        </a:p>
      </dgm:t>
    </dgm:pt>
    <dgm:pt modelId="{41E224FD-490C-4BC3-9DD1-BCC315D5DE34}" cxnId="{7018978D-B147-4EDB-9C2B-F8D2A311FAD1}" type="sibTrans">
      <dgm:prSet/>
      <dgm:spPr/>
      <dgm:t>
        <a:bodyPr/>
        <a:lstStyle/>
        <a:p>
          <a:endParaRPr lang="zh-CN" altLang="en-US"/>
        </a:p>
      </dgm:t>
    </dgm:pt>
    <dgm:pt modelId="{ACCBD341-A816-47EC-AA08-F229270BBEC4}" type="pres">
      <dgm:prSet presAssocID="{BFB895B3-B8DB-4FC8-8996-A5D044278F5F}" presName="cycle" presStyleCnt="0">
        <dgm:presLayoutVars>
          <dgm:dir/>
          <dgm:resizeHandles val="exact"/>
        </dgm:presLayoutVars>
      </dgm:prSet>
      <dgm:spPr/>
      <dgm:t>
        <a:bodyPr/>
        <a:lstStyle/>
        <a:p>
          <a:endParaRPr lang="en-US"/>
        </a:p>
      </dgm:t>
    </dgm:pt>
    <dgm:pt modelId="{31F576E8-7573-4116-BDDB-2B0408671397}" type="pres">
      <dgm:prSet presAssocID="{92286CCE-6919-4887-8729-C67813033FFE}" presName="node" presStyleLbl="node1" presStyleIdx="0" presStyleCnt="5">
        <dgm:presLayoutVars>
          <dgm:bulletEnabled val="1"/>
        </dgm:presLayoutVars>
      </dgm:prSet>
      <dgm:spPr>
        <a:prstGeom prst="ellipse">
          <a:avLst/>
        </a:prstGeom>
      </dgm:spPr>
      <dgm:t>
        <a:bodyPr/>
        <a:lstStyle/>
        <a:p>
          <a:endParaRPr lang="en-US"/>
        </a:p>
      </dgm:t>
    </dgm:pt>
    <dgm:pt modelId="{94F7A3D3-D580-49DD-9239-4B6D3F955E38}" type="pres">
      <dgm:prSet presAssocID="{D4B9D5A2-7C60-49F3-89E4-76C6804E3DB7}" presName="sibTrans" presStyleLbl="sibTrans2D1" presStyleIdx="0" presStyleCnt="5"/>
      <dgm:spPr>
        <a:prstGeom prst="rightArrow">
          <a:avLst>
            <a:gd name="adj1" fmla="val 60000"/>
            <a:gd name="adj2" fmla="val 50000"/>
          </a:avLst>
        </a:prstGeom>
      </dgm:spPr>
      <dgm:t>
        <a:bodyPr/>
        <a:lstStyle/>
        <a:p>
          <a:endParaRPr lang="en-US"/>
        </a:p>
      </dgm:t>
    </dgm:pt>
    <dgm:pt modelId="{1E22D39B-9778-42DE-A8CC-B27F5EEB6B7D}" type="pres">
      <dgm:prSet presAssocID="{D4B9D5A2-7C60-49F3-89E4-76C6804E3DB7}" presName="connectorText" presStyleLbl="sibTrans2D1" presStyleIdx="0" presStyleCnt="5"/>
      <dgm:spPr/>
      <dgm:t>
        <a:bodyPr/>
        <a:lstStyle/>
        <a:p>
          <a:endParaRPr lang="en-US"/>
        </a:p>
      </dgm:t>
    </dgm:pt>
    <dgm:pt modelId="{95D58A11-C3C2-4ED9-9075-7FEB0B3FBC65}" type="pres">
      <dgm:prSet presAssocID="{B26B186E-311E-46E5-AED9-C62C97BD9D78}" presName="node" presStyleLbl="node1" presStyleIdx="1" presStyleCnt="5">
        <dgm:presLayoutVars>
          <dgm:bulletEnabled val="1"/>
        </dgm:presLayoutVars>
      </dgm:prSet>
      <dgm:spPr>
        <a:prstGeom prst="ellipse">
          <a:avLst/>
        </a:prstGeom>
      </dgm:spPr>
      <dgm:t>
        <a:bodyPr/>
        <a:lstStyle/>
        <a:p>
          <a:endParaRPr lang="en-US"/>
        </a:p>
      </dgm:t>
    </dgm:pt>
    <dgm:pt modelId="{E03B8DEC-7EC3-499D-A96B-BBDBFEE6FFDC}" type="pres">
      <dgm:prSet presAssocID="{C4E15E16-D25B-445B-9568-C78B14FBE13D}" presName="sibTrans" presStyleLbl="sibTrans2D1" presStyleIdx="1" presStyleCnt="5"/>
      <dgm:spPr>
        <a:prstGeom prst="rightArrow">
          <a:avLst>
            <a:gd name="adj1" fmla="val 60000"/>
            <a:gd name="adj2" fmla="val 50000"/>
          </a:avLst>
        </a:prstGeom>
      </dgm:spPr>
      <dgm:t>
        <a:bodyPr/>
        <a:lstStyle/>
        <a:p>
          <a:endParaRPr lang="en-US"/>
        </a:p>
      </dgm:t>
    </dgm:pt>
    <dgm:pt modelId="{260B1676-5311-4FC0-99BB-04383C8E6F26}" type="pres">
      <dgm:prSet presAssocID="{C4E15E16-D25B-445B-9568-C78B14FBE13D}" presName="connectorText" presStyleLbl="sibTrans2D1" presStyleIdx="1" presStyleCnt="5"/>
      <dgm:spPr/>
      <dgm:t>
        <a:bodyPr/>
        <a:lstStyle/>
        <a:p>
          <a:endParaRPr lang="en-US"/>
        </a:p>
      </dgm:t>
    </dgm:pt>
    <dgm:pt modelId="{E525589A-1555-4E9B-B2F2-67B66C8271A7}" type="pres">
      <dgm:prSet presAssocID="{08E14E02-2918-4355-9A39-DD22E265B0D8}" presName="node" presStyleLbl="node1" presStyleIdx="2" presStyleCnt="5">
        <dgm:presLayoutVars>
          <dgm:bulletEnabled val="1"/>
        </dgm:presLayoutVars>
      </dgm:prSet>
      <dgm:spPr>
        <a:prstGeom prst="ellipse">
          <a:avLst/>
        </a:prstGeom>
      </dgm:spPr>
      <dgm:t>
        <a:bodyPr/>
        <a:lstStyle/>
        <a:p>
          <a:endParaRPr lang="en-US"/>
        </a:p>
      </dgm:t>
    </dgm:pt>
    <dgm:pt modelId="{A7799163-262B-403C-AF1F-A62DB14042B9}" type="pres">
      <dgm:prSet presAssocID="{1D0BDFB4-E441-4702-8722-ECF6615DDB22}" presName="sibTrans" presStyleLbl="sibTrans2D1" presStyleIdx="2" presStyleCnt="5"/>
      <dgm:spPr>
        <a:prstGeom prst="rightArrow">
          <a:avLst>
            <a:gd name="adj1" fmla="val 60000"/>
            <a:gd name="adj2" fmla="val 50000"/>
          </a:avLst>
        </a:prstGeom>
      </dgm:spPr>
      <dgm:t>
        <a:bodyPr/>
        <a:lstStyle/>
        <a:p>
          <a:endParaRPr lang="en-US"/>
        </a:p>
      </dgm:t>
    </dgm:pt>
    <dgm:pt modelId="{5E685DC9-BE38-4A99-AB2C-D8BA9A4EF63D}" type="pres">
      <dgm:prSet presAssocID="{1D0BDFB4-E441-4702-8722-ECF6615DDB22}" presName="connectorText" presStyleLbl="sibTrans2D1" presStyleIdx="2" presStyleCnt="5"/>
      <dgm:spPr/>
      <dgm:t>
        <a:bodyPr/>
        <a:lstStyle/>
        <a:p>
          <a:endParaRPr lang="en-US"/>
        </a:p>
      </dgm:t>
    </dgm:pt>
    <dgm:pt modelId="{AF86D873-A891-4954-92DA-2F1724225247}" type="pres">
      <dgm:prSet presAssocID="{CAABC44A-5E37-44CD-BB6C-0B4DABAB65E7}" presName="node" presStyleLbl="node1" presStyleIdx="3" presStyleCnt="5">
        <dgm:presLayoutVars>
          <dgm:bulletEnabled val="1"/>
        </dgm:presLayoutVars>
      </dgm:prSet>
      <dgm:spPr>
        <a:prstGeom prst="ellipse">
          <a:avLst/>
        </a:prstGeom>
      </dgm:spPr>
      <dgm:t>
        <a:bodyPr/>
        <a:lstStyle/>
        <a:p>
          <a:endParaRPr lang="en-US"/>
        </a:p>
      </dgm:t>
    </dgm:pt>
    <dgm:pt modelId="{B9C3BF58-0E09-4701-B549-27C5F4F31424}" type="pres">
      <dgm:prSet presAssocID="{8FDBEE83-B7F7-437F-AE82-CD9E66DB8CDC}" presName="sibTrans" presStyleLbl="sibTrans2D1" presStyleIdx="3" presStyleCnt="5"/>
      <dgm:spPr>
        <a:prstGeom prst="rightArrow">
          <a:avLst>
            <a:gd name="adj1" fmla="val 60000"/>
            <a:gd name="adj2" fmla="val 50000"/>
          </a:avLst>
        </a:prstGeom>
      </dgm:spPr>
      <dgm:t>
        <a:bodyPr/>
        <a:lstStyle/>
        <a:p>
          <a:endParaRPr lang="en-US"/>
        </a:p>
      </dgm:t>
    </dgm:pt>
    <dgm:pt modelId="{14E4036F-035D-446A-A662-53B886E0D9DB}" type="pres">
      <dgm:prSet presAssocID="{8FDBEE83-B7F7-437F-AE82-CD9E66DB8CDC}" presName="connectorText" presStyleLbl="sibTrans2D1" presStyleIdx="3" presStyleCnt="5"/>
      <dgm:spPr/>
      <dgm:t>
        <a:bodyPr/>
        <a:lstStyle/>
        <a:p>
          <a:endParaRPr lang="en-US"/>
        </a:p>
      </dgm:t>
    </dgm:pt>
    <dgm:pt modelId="{8965D148-3F32-4FDE-AA0C-855E3F496942}" type="pres">
      <dgm:prSet presAssocID="{19CEFFCA-0AFA-4289-818A-5F509EE7C551}" presName="node" presStyleLbl="node1" presStyleIdx="4" presStyleCnt="5">
        <dgm:presLayoutVars>
          <dgm:bulletEnabled val="1"/>
        </dgm:presLayoutVars>
      </dgm:prSet>
      <dgm:spPr>
        <a:prstGeom prst="ellipse">
          <a:avLst/>
        </a:prstGeom>
      </dgm:spPr>
      <dgm:t>
        <a:bodyPr/>
        <a:lstStyle/>
        <a:p>
          <a:endParaRPr lang="zh-CN" altLang="en-US"/>
        </a:p>
      </dgm:t>
    </dgm:pt>
    <dgm:pt modelId="{77319069-F7F0-49F7-BCDB-D26417BF7674}" type="pres">
      <dgm:prSet presAssocID="{41E224FD-490C-4BC3-9DD1-BCC315D5DE34}" presName="sibTrans" presStyleLbl="sibTrans2D1" presStyleIdx="4" presStyleCnt="5"/>
      <dgm:spPr/>
      <dgm:t>
        <a:bodyPr/>
        <a:lstStyle/>
        <a:p>
          <a:endParaRPr lang="zh-CN" altLang="en-US"/>
        </a:p>
      </dgm:t>
    </dgm:pt>
    <dgm:pt modelId="{319DFBC4-35E6-4735-8906-32AC14016D63}" type="pres">
      <dgm:prSet presAssocID="{41E224FD-490C-4BC3-9DD1-BCC315D5DE34}" presName="connectorText" presStyleLbl="sibTrans2D1" presStyleIdx="4" presStyleCnt="5"/>
      <dgm:spPr/>
      <dgm:t>
        <a:bodyPr/>
        <a:lstStyle/>
        <a:p>
          <a:endParaRPr lang="zh-CN" altLang="en-US"/>
        </a:p>
      </dgm:t>
    </dgm:pt>
  </dgm:ptLst>
  <dgm:cxnLst>
    <dgm:cxn modelId="{59842683-6BA1-4B87-8C3A-65C81D0B42F5}" type="presOf" srcId="{08E14E02-2918-4355-9A39-DD22E265B0D8}" destId="{E525589A-1555-4E9B-B2F2-67B66C8271A7}" srcOrd="0" destOrd="0" presId="urn:microsoft.com/office/officeart/2005/8/layout/cycle2"/>
    <dgm:cxn modelId="{884390CE-43C9-4A43-9909-1BF8840FB693}" type="presOf" srcId="{CAABC44A-5E37-44CD-BB6C-0B4DABAB65E7}" destId="{AF86D873-A891-4954-92DA-2F1724225247}" srcOrd="0" destOrd="0" presId="urn:microsoft.com/office/officeart/2005/8/layout/cycle2"/>
    <dgm:cxn modelId="{ECE4ED4E-693E-4092-9473-2EC71DCE0DB5}" type="presOf" srcId="{19CEFFCA-0AFA-4289-818A-5F509EE7C551}" destId="{8965D148-3F32-4FDE-AA0C-855E3F496942}" srcOrd="0" destOrd="0" presId="urn:microsoft.com/office/officeart/2005/8/layout/cycle2"/>
    <dgm:cxn modelId="{2680F9FB-4162-4FE0-8051-9212D820ADC5}" type="presOf" srcId="{C4E15E16-D25B-445B-9568-C78B14FBE13D}" destId="{260B1676-5311-4FC0-99BB-04383C8E6F26}" srcOrd="1" destOrd="0" presId="urn:microsoft.com/office/officeart/2005/8/layout/cycle2"/>
    <dgm:cxn modelId="{12F5C958-EAA2-4546-B414-D1A2B009B81F}" type="presOf" srcId="{1D0BDFB4-E441-4702-8722-ECF6615DDB22}" destId="{5E685DC9-BE38-4A99-AB2C-D8BA9A4EF63D}" srcOrd="1" destOrd="0" presId="urn:microsoft.com/office/officeart/2005/8/layout/cycle2"/>
    <dgm:cxn modelId="{771B68C9-C7FE-4CBA-A95D-9FBF40E28647}" srcId="{BFB895B3-B8DB-4FC8-8996-A5D044278F5F}" destId="{92286CCE-6919-4887-8729-C67813033FFE}" srcOrd="0" destOrd="0" parTransId="{C7198C4A-D0AF-49B8-9710-BA35FDEB6A97}" sibTransId="{D4B9D5A2-7C60-49F3-89E4-76C6804E3DB7}"/>
    <dgm:cxn modelId="{8B38017E-BE95-47F1-9795-B9CB73098B9B}" type="presOf" srcId="{B26B186E-311E-46E5-AED9-C62C97BD9D78}" destId="{95D58A11-C3C2-4ED9-9075-7FEB0B3FBC65}" srcOrd="0" destOrd="0" presId="urn:microsoft.com/office/officeart/2005/8/layout/cycle2"/>
    <dgm:cxn modelId="{84ED7BC0-C03B-417A-9E16-D7BD3203CC4A}" type="presOf" srcId="{41E224FD-490C-4BC3-9DD1-BCC315D5DE34}" destId="{319DFBC4-35E6-4735-8906-32AC14016D63}" srcOrd="1" destOrd="0" presId="urn:microsoft.com/office/officeart/2005/8/layout/cycle2"/>
    <dgm:cxn modelId="{E25C620C-6A4E-4003-B754-5D919A78F44F}" srcId="{BFB895B3-B8DB-4FC8-8996-A5D044278F5F}" destId="{08E14E02-2918-4355-9A39-DD22E265B0D8}" srcOrd="2" destOrd="0" parTransId="{9526C023-3539-42A9-88EE-BA4469318402}" sibTransId="{1D0BDFB4-E441-4702-8722-ECF6615DDB22}"/>
    <dgm:cxn modelId="{1B3C7D98-44DE-4486-B622-DA97B2A3D8DB}" type="presOf" srcId="{D4B9D5A2-7C60-49F3-89E4-76C6804E3DB7}" destId="{1E22D39B-9778-42DE-A8CC-B27F5EEB6B7D}" srcOrd="1" destOrd="0" presId="urn:microsoft.com/office/officeart/2005/8/layout/cycle2"/>
    <dgm:cxn modelId="{7E4065EB-7138-4483-B91C-46E13922B570}" type="presOf" srcId="{C4E15E16-D25B-445B-9568-C78B14FBE13D}" destId="{E03B8DEC-7EC3-499D-A96B-BBDBFEE6FFDC}" srcOrd="0" destOrd="0" presId="urn:microsoft.com/office/officeart/2005/8/layout/cycle2"/>
    <dgm:cxn modelId="{93FA0FB2-A418-4CB7-B225-6248F81A9A5F}" type="presOf" srcId="{8FDBEE83-B7F7-437F-AE82-CD9E66DB8CDC}" destId="{B9C3BF58-0E09-4701-B549-27C5F4F31424}" srcOrd="0" destOrd="0" presId="urn:microsoft.com/office/officeart/2005/8/layout/cycle2"/>
    <dgm:cxn modelId="{42FEEC2C-546A-4859-8DB8-3134948B8893}" type="presOf" srcId="{D4B9D5A2-7C60-49F3-89E4-76C6804E3DB7}" destId="{94F7A3D3-D580-49DD-9239-4B6D3F955E38}" srcOrd="0" destOrd="0" presId="urn:microsoft.com/office/officeart/2005/8/layout/cycle2"/>
    <dgm:cxn modelId="{AFFB2897-C524-4429-AE5A-A1D607E3C9D1}" type="presOf" srcId="{8FDBEE83-B7F7-437F-AE82-CD9E66DB8CDC}" destId="{14E4036F-035D-446A-A662-53B886E0D9DB}" srcOrd="1" destOrd="0" presId="urn:microsoft.com/office/officeart/2005/8/layout/cycle2"/>
    <dgm:cxn modelId="{81094321-182A-4E29-9990-C425C5F446C7}" type="presOf" srcId="{BFB895B3-B8DB-4FC8-8996-A5D044278F5F}" destId="{ACCBD341-A816-47EC-AA08-F229270BBEC4}" srcOrd="0" destOrd="0" presId="urn:microsoft.com/office/officeart/2005/8/layout/cycle2"/>
    <dgm:cxn modelId="{6FCB003A-BB2B-4DC1-9D50-95D1CE3AABDE}" srcId="{BFB895B3-B8DB-4FC8-8996-A5D044278F5F}" destId="{B26B186E-311E-46E5-AED9-C62C97BD9D78}" srcOrd="1" destOrd="0" parTransId="{F89143F5-D2C6-4943-A399-6B269127D7DB}" sibTransId="{C4E15E16-D25B-445B-9568-C78B14FBE13D}"/>
    <dgm:cxn modelId="{4EBE3884-FC3A-45B7-9174-EC5930DDF4B9}" type="presOf" srcId="{1D0BDFB4-E441-4702-8722-ECF6615DDB22}" destId="{A7799163-262B-403C-AF1F-A62DB14042B9}" srcOrd="0" destOrd="0" presId="urn:microsoft.com/office/officeart/2005/8/layout/cycle2"/>
    <dgm:cxn modelId="{7018978D-B147-4EDB-9C2B-F8D2A311FAD1}" srcId="{BFB895B3-B8DB-4FC8-8996-A5D044278F5F}" destId="{19CEFFCA-0AFA-4289-818A-5F509EE7C551}" srcOrd="4" destOrd="0" parTransId="{1315B2E3-08E8-4EE8-9DED-7061426989E3}" sibTransId="{41E224FD-490C-4BC3-9DD1-BCC315D5DE34}"/>
    <dgm:cxn modelId="{5B7AAE66-99B5-45C8-A7B1-BF1772913AE7}" type="presOf" srcId="{92286CCE-6919-4887-8729-C67813033FFE}" destId="{31F576E8-7573-4116-BDDB-2B0408671397}" srcOrd="0" destOrd="0" presId="urn:microsoft.com/office/officeart/2005/8/layout/cycle2"/>
    <dgm:cxn modelId="{FED8909D-34BF-447D-B24E-484E3581EBD0}" srcId="{BFB895B3-B8DB-4FC8-8996-A5D044278F5F}" destId="{CAABC44A-5E37-44CD-BB6C-0B4DABAB65E7}" srcOrd="3" destOrd="0" parTransId="{DC371A64-B9A7-4FCF-A2E0-866160F21329}" sibTransId="{8FDBEE83-B7F7-437F-AE82-CD9E66DB8CDC}"/>
    <dgm:cxn modelId="{7A1CCD6D-A88F-41BF-9871-FD9C04D55126}" type="presOf" srcId="{41E224FD-490C-4BC3-9DD1-BCC315D5DE34}" destId="{77319069-F7F0-49F7-BCDB-D26417BF7674}" srcOrd="0" destOrd="0" presId="urn:microsoft.com/office/officeart/2005/8/layout/cycle2"/>
    <dgm:cxn modelId="{1A193E1F-B16C-4586-A3B0-D3D9CF2F5CE4}" type="presParOf" srcId="{ACCBD341-A816-47EC-AA08-F229270BBEC4}" destId="{31F576E8-7573-4116-BDDB-2B0408671397}" srcOrd="0" destOrd="0" presId="urn:microsoft.com/office/officeart/2005/8/layout/cycle2"/>
    <dgm:cxn modelId="{72FF46C8-2A30-4F93-9211-77C9AF1A53CB}" type="presParOf" srcId="{ACCBD341-A816-47EC-AA08-F229270BBEC4}" destId="{94F7A3D3-D580-49DD-9239-4B6D3F955E38}" srcOrd="1" destOrd="0" presId="urn:microsoft.com/office/officeart/2005/8/layout/cycle2"/>
    <dgm:cxn modelId="{53DACD1F-C33E-4D97-B78E-4E9919CA82D3}" type="presParOf" srcId="{94F7A3D3-D580-49DD-9239-4B6D3F955E38}" destId="{1E22D39B-9778-42DE-A8CC-B27F5EEB6B7D}" srcOrd="0" destOrd="0" presId="urn:microsoft.com/office/officeart/2005/8/layout/cycle2"/>
    <dgm:cxn modelId="{1DA6AA3D-0541-4C3B-9972-3C6AF9F30112}" type="presParOf" srcId="{ACCBD341-A816-47EC-AA08-F229270BBEC4}" destId="{95D58A11-C3C2-4ED9-9075-7FEB0B3FBC65}" srcOrd="2" destOrd="0" presId="urn:microsoft.com/office/officeart/2005/8/layout/cycle2"/>
    <dgm:cxn modelId="{5F57D39E-5649-4432-8598-8BC9C017D1FB}" type="presParOf" srcId="{ACCBD341-A816-47EC-AA08-F229270BBEC4}" destId="{E03B8DEC-7EC3-499D-A96B-BBDBFEE6FFDC}" srcOrd="3" destOrd="0" presId="urn:microsoft.com/office/officeart/2005/8/layout/cycle2"/>
    <dgm:cxn modelId="{1B19383C-1221-4481-8334-CA0A11C7B5D7}" type="presParOf" srcId="{E03B8DEC-7EC3-499D-A96B-BBDBFEE6FFDC}" destId="{260B1676-5311-4FC0-99BB-04383C8E6F26}" srcOrd="0" destOrd="0" presId="urn:microsoft.com/office/officeart/2005/8/layout/cycle2"/>
    <dgm:cxn modelId="{CFE2533A-DAA8-4CD6-B3DD-8B6E11EE1056}" type="presParOf" srcId="{ACCBD341-A816-47EC-AA08-F229270BBEC4}" destId="{E525589A-1555-4E9B-B2F2-67B66C8271A7}" srcOrd="4" destOrd="0" presId="urn:microsoft.com/office/officeart/2005/8/layout/cycle2"/>
    <dgm:cxn modelId="{508BE764-56A9-4E50-8FCE-86A236922C76}" type="presParOf" srcId="{ACCBD341-A816-47EC-AA08-F229270BBEC4}" destId="{A7799163-262B-403C-AF1F-A62DB14042B9}" srcOrd="5" destOrd="0" presId="urn:microsoft.com/office/officeart/2005/8/layout/cycle2"/>
    <dgm:cxn modelId="{62223B18-758A-446C-90DC-CE20F0B4F30E}" type="presParOf" srcId="{A7799163-262B-403C-AF1F-A62DB14042B9}" destId="{5E685DC9-BE38-4A99-AB2C-D8BA9A4EF63D}" srcOrd="0" destOrd="0" presId="urn:microsoft.com/office/officeart/2005/8/layout/cycle2"/>
    <dgm:cxn modelId="{4B57E78C-236C-47A5-A9B1-A539D25AD415}" type="presParOf" srcId="{ACCBD341-A816-47EC-AA08-F229270BBEC4}" destId="{AF86D873-A891-4954-92DA-2F1724225247}" srcOrd="6" destOrd="0" presId="urn:microsoft.com/office/officeart/2005/8/layout/cycle2"/>
    <dgm:cxn modelId="{885A0BDF-AE1A-4862-BD89-21290B5727E9}" type="presParOf" srcId="{ACCBD341-A816-47EC-AA08-F229270BBEC4}" destId="{B9C3BF58-0E09-4701-B549-27C5F4F31424}" srcOrd="7" destOrd="0" presId="urn:microsoft.com/office/officeart/2005/8/layout/cycle2"/>
    <dgm:cxn modelId="{035CED8A-385D-45A2-80D3-07D0F0E345B8}" type="presParOf" srcId="{B9C3BF58-0E09-4701-B549-27C5F4F31424}" destId="{14E4036F-035D-446A-A662-53B886E0D9DB}" srcOrd="0" destOrd="0" presId="urn:microsoft.com/office/officeart/2005/8/layout/cycle2"/>
    <dgm:cxn modelId="{650DF07B-90F9-43F2-9870-664FA25E15B5}" type="presParOf" srcId="{ACCBD341-A816-47EC-AA08-F229270BBEC4}" destId="{8965D148-3F32-4FDE-AA0C-855E3F496942}" srcOrd="8" destOrd="0" presId="urn:microsoft.com/office/officeart/2005/8/layout/cycle2"/>
    <dgm:cxn modelId="{83F57D7D-5762-4C5D-A07C-C3C324870948}" type="presParOf" srcId="{ACCBD341-A816-47EC-AA08-F229270BBEC4}" destId="{77319069-F7F0-49F7-BCDB-D26417BF7674}" srcOrd="9" destOrd="0" presId="urn:microsoft.com/office/officeart/2005/8/layout/cycle2"/>
    <dgm:cxn modelId="{E71EBEA7-6DDF-4F27-BD89-64B4A46E715A}" type="presParOf" srcId="{77319069-F7F0-49F7-BCDB-D26417BF7674}" destId="{319DFBC4-35E6-4735-8906-32AC14016D63}" srcOrd="0" destOrd="0" presId="urn:microsoft.com/office/officeart/2005/8/layout/cycle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475917" cy="2475917"/>
        <a:chOff x="0" y="0"/>
        <a:chExt cx="2475917" cy="2475917"/>
      </a:xfrm>
    </dsp:grpSpPr>
    <dsp:sp modelId="{3AE95CBE-E583-47C2-90E5-4892093D5381}">
      <dsp:nvSpPr>
        <dsp:cNvPr id="3" name="饼形 2"/>
        <dsp:cNvSpPr/>
      </dsp:nvSpPr>
      <dsp:spPr bwMode="white">
        <a:xfrm>
          <a:off x="256381" y="160935"/>
          <a:ext cx="2079770" cy="2079770"/>
        </a:xfrm>
        <a:prstGeom prst="pie">
          <a:avLst>
            <a:gd name="adj1" fmla="val 16200000"/>
            <a:gd name="adj2" fmla="val 1800000"/>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Xfrm>
        <a:off x="256381" y="160935"/>
        <a:ext cx="2079770" cy="2079770"/>
      </dsp:txXfrm>
    </dsp:sp>
    <dsp:sp modelId="{1CE5E371-4AFC-403C-A055-DAC650864DB1}">
      <dsp:nvSpPr>
        <dsp:cNvPr id="5" name="饼形 4"/>
        <dsp:cNvSpPr/>
      </dsp:nvSpPr>
      <dsp:spPr bwMode="white">
        <a:xfrm>
          <a:off x="213548" y="235212"/>
          <a:ext cx="2079770" cy="2079770"/>
        </a:xfrm>
        <a:prstGeom prst="pie">
          <a:avLst>
            <a:gd name="adj1" fmla="val 1800000"/>
            <a:gd name="adj2" fmla="val 9000000"/>
          </a:avLst>
        </a:prstGeom>
      </dsp:spPr>
      <dsp:style>
        <a:lnRef idx="2">
          <a:schemeClr val="lt1"/>
        </a:lnRef>
        <a:fillRef idx="1">
          <a:schemeClr val="accent2">
            <a:hueOff val="2340000"/>
            <a:satOff val="-2940"/>
            <a:lumOff val="588"/>
            <a:alpha val="100000"/>
          </a:schemeClr>
        </a:fillRef>
        <a:effectRef idx="0">
          <a:scrgbClr r="0" g="0" b="0"/>
        </a:effectRef>
        <a:fontRef idx="minor">
          <a:schemeClr val="lt1"/>
        </a:fontRef>
      </dsp:style>
      <dsp:txXfrm>
        <a:off x="213548" y="235212"/>
        <a:ext cx="2079770" cy="2079770"/>
      </dsp:txXfrm>
    </dsp:sp>
    <dsp:sp modelId="{332EE837-F8DC-41B5-AF90-D582C595E86A}">
      <dsp:nvSpPr>
        <dsp:cNvPr id="7" name="饼形 6"/>
        <dsp:cNvSpPr/>
      </dsp:nvSpPr>
      <dsp:spPr bwMode="white">
        <a:xfrm>
          <a:off x="170714" y="160935"/>
          <a:ext cx="2079770" cy="2079770"/>
        </a:xfrm>
        <a:prstGeom prst="pie">
          <a:avLst>
            <a:gd name="adj1" fmla="val 9000000"/>
            <a:gd name="adj2" fmla="val 16200000"/>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Xfrm>
        <a:off x="170714" y="160935"/>
        <a:ext cx="2079770" cy="2079770"/>
      </dsp:txXfrm>
    </dsp:sp>
    <dsp:sp modelId="{C4008F58-7B86-465F-94DF-EFC0423B4960}">
      <dsp:nvSpPr>
        <dsp:cNvPr id="9" name="环形箭头 8"/>
        <dsp:cNvSpPr/>
      </dsp:nvSpPr>
      <dsp:spPr bwMode="white">
        <a:xfrm>
          <a:off x="142166" y="46547"/>
          <a:ext cx="2308545" cy="2308545"/>
        </a:xfrm>
        <a:prstGeom prst="circularArrow">
          <a:avLst>
            <a:gd name="adj1" fmla="val 5085"/>
            <a:gd name="adj2" fmla="val 327528"/>
            <a:gd name="adj3" fmla="val 1472472"/>
            <a:gd name="adj4" fmla="val 16199432"/>
            <a:gd name="adj5" fmla="val 5932"/>
          </a:avLst>
        </a:prstGeom>
      </dsp:spPr>
      <dsp:style>
        <a:lnRef idx="0">
          <a:schemeClr val="lt1"/>
        </a:lnRef>
        <a:fillRef idx="1">
          <a:schemeClr val="accent2">
            <a:hueOff val="0"/>
            <a:satOff val="0"/>
            <a:lumOff val="0"/>
            <a:alpha val="100000"/>
          </a:schemeClr>
        </a:fillRef>
        <a:effectRef idx="0">
          <a:scrgbClr r="0" g="0" b="0"/>
        </a:effectRef>
        <a:fontRef idx="minor">
          <a:schemeClr val="lt1"/>
        </a:fontRef>
      </dsp:style>
      <dsp:txXfrm>
        <a:off x="142166" y="46547"/>
        <a:ext cx="2308545" cy="2308545"/>
      </dsp:txXfrm>
    </dsp:sp>
    <dsp:sp modelId="{DCD4C7BA-450E-4D12-A420-B2685932626B}">
      <dsp:nvSpPr>
        <dsp:cNvPr id="10" name="环形箭头 9"/>
        <dsp:cNvSpPr/>
      </dsp:nvSpPr>
      <dsp:spPr bwMode="white">
        <a:xfrm>
          <a:off x="99160" y="120693"/>
          <a:ext cx="2308545" cy="2308545"/>
        </a:xfrm>
        <a:prstGeom prst="circularArrow">
          <a:avLst>
            <a:gd name="adj1" fmla="val 5085"/>
            <a:gd name="adj2" fmla="val 327528"/>
            <a:gd name="adj3" fmla="val 8671970"/>
            <a:gd name="adj4" fmla="val 1800502"/>
            <a:gd name="adj5" fmla="val 5932"/>
          </a:avLst>
        </a:prstGeom>
      </dsp:spPr>
      <dsp:style>
        <a:lnRef idx="0">
          <a:schemeClr val="lt1"/>
        </a:lnRef>
        <a:fillRef idx="1">
          <a:schemeClr val="accent2">
            <a:hueOff val="2340000"/>
            <a:satOff val="-2940"/>
            <a:lumOff val="588"/>
            <a:alpha val="100000"/>
          </a:schemeClr>
        </a:fillRef>
        <a:effectRef idx="0">
          <a:scrgbClr r="0" g="0" b="0"/>
        </a:effectRef>
        <a:fontRef idx="minor">
          <a:schemeClr val="lt1"/>
        </a:fontRef>
      </dsp:style>
      <dsp:txXfrm>
        <a:off x="99160" y="120693"/>
        <a:ext cx="2308545" cy="2308545"/>
      </dsp:txXfrm>
    </dsp:sp>
    <dsp:sp modelId="{FC8A5A9D-2CBB-4F45-9B81-42E74E1F4980}">
      <dsp:nvSpPr>
        <dsp:cNvPr id="11" name="环形箭头 10"/>
        <dsp:cNvSpPr/>
      </dsp:nvSpPr>
      <dsp:spPr bwMode="white">
        <a:xfrm>
          <a:off x="56155" y="46547"/>
          <a:ext cx="2308545" cy="2308545"/>
        </a:xfrm>
        <a:prstGeom prst="circularArrow">
          <a:avLst>
            <a:gd name="adj1" fmla="val 5085"/>
            <a:gd name="adj2" fmla="val 327528"/>
            <a:gd name="adj3" fmla="val 15873039"/>
            <a:gd name="adj4" fmla="val 9000000"/>
            <a:gd name="adj5" fmla="val 5932"/>
          </a:avLst>
        </a:prstGeom>
      </dsp:spPr>
      <dsp:style>
        <a:lnRef idx="0">
          <a:schemeClr val="lt1"/>
        </a:lnRef>
        <a:fillRef idx="1">
          <a:schemeClr val="accent2">
            <a:hueOff val="4680000"/>
            <a:satOff val="-5881"/>
            <a:lumOff val="1176"/>
            <a:alpha val="100000"/>
          </a:schemeClr>
        </a:fillRef>
        <a:effectRef idx="0">
          <a:scrgbClr r="0" g="0" b="0"/>
        </a:effectRef>
        <a:fontRef idx="minor">
          <a:schemeClr val="lt1"/>
        </a:fontRef>
      </dsp:style>
      <dsp:txXfrm>
        <a:off x="56155" y="46547"/>
        <a:ext cx="2308545" cy="2308545"/>
      </dsp:txXfrm>
    </dsp:sp>
    <dsp:sp modelId="{8D7E5E0D-8C40-4E02-B358-423E43D6ADA6}">
      <dsp:nvSpPr>
        <dsp:cNvPr id="4" name="矩形 3"/>
        <dsp:cNvSpPr/>
      </dsp:nvSpPr>
      <dsp:spPr bwMode="white">
        <a:xfrm>
          <a:off x="1352470" y="601648"/>
          <a:ext cx="742775" cy="618979"/>
        </a:xfrm>
        <a:prstGeom prst="rect">
          <a:avLst/>
        </a:prstGeom>
        <a:noFill/>
        <a:ln>
          <a:noFill/>
        </a:ln>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solidFill>
              <a:sysClr val="window" lastClr="FFFFFF"/>
            </a:solidFill>
            <a:latin typeface="Calibri" panose="020F0502020204030204"/>
            <a:ea typeface="+mn-ea"/>
            <a:cs typeface="+mn-cs"/>
          </a:endParaRPr>
        </a:p>
      </dsp:txBody>
      <dsp:txXfrm>
        <a:off x="1352470" y="601648"/>
        <a:ext cx="742775" cy="618979"/>
      </dsp:txXfrm>
    </dsp:sp>
    <dsp:sp modelId="{A00CD64F-1003-4F1B-8C44-3A1F09777AF9}">
      <dsp:nvSpPr>
        <dsp:cNvPr id="6" name="矩形 5"/>
        <dsp:cNvSpPr/>
      </dsp:nvSpPr>
      <dsp:spPr bwMode="white">
        <a:xfrm>
          <a:off x="708731" y="1584587"/>
          <a:ext cx="1114163" cy="544702"/>
        </a:xfrm>
        <a:prstGeom prst="rect">
          <a:avLst/>
        </a:prstGeom>
        <a:noFill/>
        <a:ln>
          <a:noFill/>
        </a:ln>
      </dsp:spPr>
      <dsp:style>
        <a:lnRef idx="2">
          <a:schemeClr val="lt1"/>
        </a:lnRef>
        <a:fillRef idx="1">
          <a:schemeClr val="accent2">
            <a:hueOff val="2340000"/>
            <a:satOff val="-2940"/>
            <a:lumOff val="588"/>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solidFill>
              <a:sysClr val="window" lastClr="FFFFFF"/>
            </a:solidFill>
            <a:latin typeface="Calibri" panose="020F0502020204030204"/>
            <a:ea typeface="+mn-ea"/>
            <a:cs typeface="+mn-cs"/>
          </a:endParaRPr>
        </a:p>
      </dsp:txBody>
      <dsp:txXfrm>
        <a:off x="708731" y="1584587"/>
        <a:ext cx="1114163" cy="544702"/>
      </dsp:txXfrm>
    </dsp:sp>
    <dsp:sp modelId="{3C84EEC3-C12D-480B-B406-1A40C4A98B1C}">
      <dsp:nvSpPr>
        <dsp:cNvPr id="8" name="矩形 7"/>
        <dsp:cNvSpPr/>
      </dsp:nvSpPr>
      <dsp:spPr bwMode="white">
        <a:xfrm>
          <a:off x="411621" y="601648"/>
          <a:ext cx="742775" cy="618979"/>
        </a:xfrm>
        <a:prstGeom prst="rect">
          <a:avLst/>
        </a:prstGeom>
        <a:noFill/>
        <a:ln>
          <a:noFill/>
        </a:ln>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US">
            <a:solidFill>
              <a:sysClr val="window" lastClr="FFFFFF"/>
            </a:solidFill>
            <a:latin typeface="Calibri" panose="020F0502020204030204"/>
            <a:ea typeface="+mn-ea"/>
            <a:cs typeface="+mn-cs"/>
          </a:endParaRPr>
        </a:p>
      </dsp:txBody>
      <dsp:txXfrm>
        <a:off x="411621" y="601648"/>
        <a:ext cx="742775" cy="618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633919" cy="3638234"/>
        <a:chOff x="0" y="0"/>
        <a:chExt cx="6633919" cy="3638234"/>
      </a:xfrm>
    </dsp:grpSpPr>
    <dsp:sp modelId="{31F576E8-7573-4116-BDDB-2B0408671397}">
      <dsp:nvSpPr>
        <dsp:cNvPr id="3" name="椭圆 2"/>
        <dsp:cNvSpPr/>
      </dsp:nvSpPr>
      <dsp:spPr bwMode="white">
        <a:xfrm>
          <a:off x="2767089" y="0"/>
          <a:ext cx="1099742" cy="1099742"/>
        </a:xfrm>
        <a:prstGeom prst="ellipse">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29210" tIns="29210" rIns="29210" bIns="2921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dirty="0" smtClean="0">
              <a:solidFill>
                <a:sysClr val="window" lastClr="FFFFFF"/>
              </a:solidFill>
              <a:latin typeface="Calibri" panose="020F0502020204030204"/>
              <a:ea typeface="+mn-ea"/>
              <a:cs typeface="+mn-cs"/>
            </a:rPr>
            <a:t>添加文字</a:t>
          </a:r>
          <a:endParaRPr lang="en-US" dirty="0">
            <a:solidFill>
              <a:sysClr val="window" lastClr="FFFFFF"/>
            </a:solidFill>
            <a:latin typeface="Calibri" panose="020F0502020204030204"/>
            <a:ea typeface="+mn-ea"/>
            <a:cs typeface="+mn-cs"/>
          </a:endParaRPr>
        </a:p>
      </dsp:txBody>
      <dsp:txXfrm>
        <a:off x="2767089" y="0"/>
        <a:ext cx="1099742" cy="1099742"/>
      </dsp:txXfrm>
    </dsp:sp>
    <dsp:sp modelId="{94F7A3D3-D580-49DD-9239-4B6D3F955E38}">
      <dsp:nvSpPr>
        <dsp:cNvPr id="4" name="右箭头 3"/>
        <dsp:cNvSpPr/>
      </dsp:nvSpPr>
      <dsp:spPr bwMode="white">
        <a:xfrm rot="2159999">
          <a:off x="3838526" y="849098"/>
          <a:ext cx="291432" cy="371163"/>
        </a:xfrm>
        <a:prstGeom prst="rightArrow">
          <a:avLst>
            <a:gd name="adj1" fmla="val 60000"/>
            <a:gd name="adj2" fmla="val 50000"/>
          </a:avLst>
        </a:prstGeom>
      </dsp:spPr>
      <dsp:style>
        <a:lnRef idx="0">
          <a:schemeClr val="lt1"/>
        </a:lnRef>
        <a:fillRef idx="1">
          <a:schemeClr val="accent2">
            <a:hueOff val="0"/>
            <a:satOff val="0"/>
            <a:lumOff val="0"/>
            <a:alpha val="100000"/>
          </a:schemeClr>
        </a:fillRef>
        <a:effectRef idx="0">
          <a:scrgbClr r="0" g="0" b="0"/>
        </a:effectRef>
        <a:fontRef idx="minor">
          <a:schemeClr val="lt1"/>
        </a:fontRef>
      </dsp:style>
      <dsp:txXfrm rot="2159999">
        <a:off x="3838526" y="849098"/>
        <a:ext cx="291432" cy="371163"/>
      </dsp:txXfrm>
    </dsp:sp>
    <dsp:sp modelId="{95D58A11-C3C2-4ED9-9075-7FEB0B3FBC65}">
      <dsp:nvSpPr>
        <dsp:cNvPr id="5" name="椭圆 4"/>
        <dsp:cNvSpPr/>
      </dsp:nvSpPr>
      <dsp:spPr bwMode="white">
        <a:xfrm>
          <a:off x="4101653" y="969618"/>
          <a:ext cx="1099742" cy="1099742"/>
        </a:xfrm>
        <a:prstGeom prst="ellipse">
          <a:avLst/>
        </a:prstGeom>
      </dsp:spPr>
      <dsp:style>
        <a:lnRef idx="2">
          <a:schemeClr val="lt1"/>
        </a:lnRef>
        <a:fillRef idx="1">
          <a:schemeClr val="accent2">
            <a:hueOff val="1170000"/>
            <a:satOff val="-1470"/>
            <a:lumOff val="294"/>
            <a:alpha val="100000"/>
          </a:schemeClr>
        </a:fillRef>
        <a:effectRef idx="0">
          <a:scrgbClr r="0" g="0" b="0"/>
        </a:effectRef>
        <a:fontRef idx="minor">
          <a:schemeClr val="lt1"/>
        </a:fontRef>
      </dsp:style>
      <dsp:txBody>
        <a:bodyPr lIns="29210" tIns="29210" rIns="29210" bIns="2921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dirty="0" smtClean="0">
              <a:solidFill>
                <a:sysClr val="window" lastClr="FFFFFF"/>
              </a:solidFill>
              <a:latin typeface="Calibri" panose="020F0502020204030204"/>
              <a:ea typeface="+mn-ea"/>
              <a:cs typeface="+mn-cs"/>
            </a:rPr>
            <a:t>添加文字</a:t>
          </a:r>
          <a:endParaRPr lang="en-US" dirty="0">
            <a:solidFill>
              <a:sysClr val="window" lastClr="FFFFFF"/>
            </a:solidFill>
            <a:latin typeface="Calibri" panose="020F0502020204030204"/>
            <a:ea typeface="+mn-ea"/>
            <a:cs typeface="+mn-cs"/>
          </a:endParaRPr>
        </a:p>
      </dsp:txBody>
      <dsp:txXfrm>
        <a:off x="4101653" y="969618"/>
        <a:ext cx="1099742" cy="1099742"/>
      </dsp:txXfrm>
    </dsp:sp>
    <dsp:sp modelId="{E03B8DEC-7EC3-499D-A96B-BBDBFEE6FFDC}">
      <dsp:nvSpPr>
        <dsp:cNvPr id="6" name="右箭头 5"/>
        <dsp:cNvSpPr/>
      </dsp:nvSpPr>
      <dsp:spPr bwMode="white">
        <a:xfrm rot="6480000">
          <a:off x="4250929" y="2118345"/>
          <a:ext cx="291432" cy="371163"/>
        </a:xfrm>
        <a:prstGeom prst="rightArrow">
          <a:avLst>
            <a:gd name="adj1" fmla="val 60000"/>
            <a:gd name="adj2" fmla="val 50000"/>
          </a:avLst>
        </a:prstGeom>
      </dsp:spPr>
      <dsp:style>
        <a:lnRef idx="0">
          <a:schemeClr val="lt1"/>
        </a:lnRef>
        <a:fillRef idx="1">
          <a:schemeClr val="accent2">
            <a:hueOff val="1170000"/>
            <a:satOff val="-1470"/>
            <a:lumOff val="294"/>
            <a:alpha val="100000"/>
          </a:schemeClr>
        </a:fillRef>
        <a:effectRef idx="0">
          <a:scrgbClr r="0" g="0" b="0"/>
        </a:effectRef>
        <a:fontRef idx="minor">
          <a:schemeClr val="lt1"/>
        </a:fontRef>
      </dsp:style>
      <dsp:txXfrm rot="6480000">
        <a:off x="4250929" y="2118345"/>
        <a:ext cx="291432" cy="371163"/>
      </dsp:txXfrm>
    </dsp:sp>
    <dsp:sp modelId="{E525589A-1555-4E9B-B2F2-67B66C8271A7}">
      <dsp:nvSpPr>
        <dsp:cNvPr id="7" name="椭圆 6"/>
        <dsp:cNvSpPr/>
      </dsp:nvSpPr>
      <dsp:spPr bwMode="white">
        <a:xfrm>
          <a:off x="3591895" y="2538492"/>
          <a:ext cx="1099742" cy="1099742"/>
        </a:xfrm>
        <a:prstGeom prst="ellipse">
          <a:avLst/>
        </a:prstGeom>
      </dsp:spPr>
      <dsp:style>
        <a:lnRef idx="2">
          <a:schemeClr val="lt1"/>
        </a:lnRef>
        <a:fillRef idx="1">
          <a:schemeClr val="accent2">
            <a:hueOff val="2340000"/>
            <a:satOff val="-2940"/>
            <a:lumOff val="588"/>
            <a:alpha val="100000"/>
          </a:schemeClr>
        </a:fillRef>
        <a:effectRef idx="0">
          <a:scrgbClr r="0" g="0" b="0"/>
        </a:effectRef>
        <a:fontRef idx="minor">
          <a:schemeClr val="lt1"/>
        </a:fontRef>
      </dsp:style>
      <dsp:txBody>
        <a:bodyPr lIns="29210" tIns="29210" rIns="29210" bIns="2921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dirty="0" smtClean="0">
              <a:solidFill>
                <a:sysClr val="window" lastClr="FFFFFF"/>
              </a:solidFill>
              <a:latin typeface="Calibri" panose="020F0502020204030204"/>
              <a:ea typeface="+mn-ea"/>
              <a:cs typeface="+mn-cs"/>
            </a:rPr>
            <a:t>添加文字</a:t>
          </a:r>
          <a:endParaRPr lang="en-US" dirty="0">
            <a:solidFill>
              <a:sysClr val="window" lastClr="FFFFFF"/>
            </a:solidFill>
            <a:latin typeface="Calibri" panose="020F0502020204030204"/>
            <a:ea typeface="+mn-ea"/>
            <a:cs typeface="+mn-cs"/>
          </a:endParaRPr>
        </a:p>
      </dsp:txBody>
      <dsp:txXfrm>
        <a:off x="3591895" y="2538492"/>
        <a:ext cx="1099742" cy="1099742"/>
      </dsp:txXfrm>
    </dsp:sp>
    <dsp:sp modelId="{A7799163-262B-403C-AF1F-A62DB14042B9}">
      <dsp:nvSpPr>
        <dsp:cNvPr id="8" name="右箭头 7"/>
        <dsp:cNvSpPr/>
      </dsp:nvSpPr>
      <dsp:spPr bwMode="white">
        <a:xfrm rot="10800000">
          <a:off x="3171244" y="2902782"/>
          <a:ext cx="291432" cy="371163"/>
        </a:xfrm>
        <a:prstGeom prst="rightArrow">
          <a:avLst>
            <a:gd name="adj1" fmla="val 60000"/>
            <a:gd name="adj2" fmla="val 50000"/>
          </a:avLst>
        </a:prstGeom>
      </dsp:spPr>
      <dsp:style>
        <a:lnRef idx="0">
          <a:schemeClr val="lt1"/>
        </a:lnRef>
        <a:fillRef idx="1">
          <a:schemeClr val="accent2">
            <a:hueOff val="2340000"/>
            <a:satOff val="-2940"/>
            <a:lumOff val="588"/>
            <a:alpha val="100000"/>
          </a:schemeClr>
        </a:fillRef>
        <a:effectRef idx="0">
          <a:scrgbClr r="0" g="0" b="0"/>
        </a:effectRef>
        <a:fontRef idx="minor">
          <a:schemeClr val="lt1"/>
        </a:fontRef>
      </dsp:style>
      <dsp:txXfrm rot="10800000">
        <a:off x="3171244" y="2902782"/>
        <a:ext cx="291432" cy="371163"/>
      </dsp:txXfrm>
    </dsp:sp>
    <dsp:sp modelId="{AF86D873-A891-4954-92DA-2F1724225247}">
      <dsp:nvSpPr>
        <dsp:cNvPr id="9" name="椭圆 8"/>
        <dsp:cNvSpPr/>
      </dsp:nvSpPr>
      <dsp:spPr bwMode="white">
        <a:xfrm>
          <a:off x="1942283" y="2538492"/>
          <a:ext cx="1099742" cy="1099742"/>
        </a:xfrm>
        <a:prstGeom prst="ellipse">
          <a:avLst/>
        </a:prstGeom>
      </dsp:spPr>
      <dsp:style>
        <a:lnRef idx="2">
          <a:schemeClr val="lt1"/>
        </a:lnRef>
        <a:fillRef idx="1">
          <a:schemeClr val="accent2">
            <a:hueOff val="3510000"/>
            <a:satOff val="-4411"/>
            <a:lumOff val="882"/>
            <a:alpha val="100000"/>
          </a:schemeClr>
        </a:fillRef>
        <a:effectRef idx="0">
          <a:scrgbClr r="0" g="0" b="0"/>
        </a:effectRef>
        <a:fontRef idx="minor">
          <a:schemeClr val="lt1"/>
        </a:fontRef>
      </dsp:style>
      <dsp:txBody>
        <a:bodyPr lIns="29210" tIns="29210" rIns="29210" bIns="2921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dirty="0" smtClean="0">
              <a:solidFill>
                <a:sysClr val="window" lastClr="FFFFFF"/>
              </a:solidFill>
              <a:latin typeface="Calibri" panose="020F0502020204030204"/>
              <a:ea typeface="+mn-ea"/>
              <a:cs typeface="+mn-cs"/>
            </a:rPr>
            <a:t>添加文字</a:t>
          </a:r>
          <a:endParaRPr lang="en-US" dirty="0">
            <a:solidFill>
              <a:sysClr val="window" lastClr="FFFFFF"/>
            </a:solidFill>
            <a:latin typeface="Calibri" panose="020F0502020204030204"/>
            <a:ea typeface="+mn-ea"/>
            <a:cs typeface="+mn-cs"/>
          </a:endParaRPr>
        </a:p>
      </dsp:txBody>
      <dsp:txXfrm>
        <a:off x="1942283" y="2538492"/>
        <a:ext cx="1099742" cy="1099742"/>
      </dsp:txXfrm>
    </dsp:sp>
    <dsp:sp modelId="{B9C3BF58-0E09-4701-B549-27C5F4F31424}">
      <dsp:nvSpPr>
        <dsp:cNvPr id="10" name="右箭头 9"/>
        <dsp:cNvSpPr/>
      </dsp:nvSpPr>
      <dsp:spPr bwMode="white">
        <a:xfrm rot="15120000">
          <a:off x="2091558" y="2118345"/>
          <a:ext cx="291432" cy="371163"/>
        </a:xfrm>
        <a:prstGeom prst="rightArrow">
          <a:avLst>
            <a:gd name="adj1" fmla="val 60000"/>
            <a:gd name="adj2" fmla="val 50000"/>
          </a:avLst>
        </a:prstGeom>
      </dsp:spPr>
      <dsp:style>
        <a:lnRef idx="0">
          <a:schemeClr val="lt1"/>
        </a:lnRef>
        <a:fillRef idx="1">
          <a:schemeClr val="accent2">
            <a:hueOff val="3510000"/>
            <a:satOff val="-4411"/>
            <a:lumOff val="882"/>
            <a:alpha val="100000"/>
          </a:schemeClr>
        </a:fillRef>
        <a:effectRef idx="0">
          <a:scrgbClr r="0" g="0" b="0"/>
        </a:effectRef>
        <a:fontRef idx="minor">
          <a:schemeClr val="lt1"/>
        </a:fontRef>
      </dsp:style>
      <dsp:txXfrm rot="15120000">
        <a:off x="2091558" y="2118345"/>
        <a:ext cx="291432" cy="371163"/>
      </dsp:txXfrm>
    </dsp:sp>
    <dsp:sp modelId="{8965D148-3F32-4FDE-AA0C-855E3F496942}">
      <dsp:nvSpPr>
        <dsp:cNvPr id="11" name="椭圆 10"/>
        <dsp:cNvSpPr/>
      </dsp:nvSpPr>
      <dsp:spPr bwMode="white">
        <a:xfrm>
          <a:off x="1432524" y="969618"/>
          <a:ext cx="1099742" cy="1099742"/>
        </a:xfrm>
        <a:prstGeom prst="ellipse">
          <a:avLst/>
        </a:prstGeom>
      </dsp:spPr>
      <dsp:style>
        <a:lnRef idx="2">
          <a:schemeClr val="lt1"/>
        </a:lnRef>
        <a:fillRef idx="1">
          <a:schemeClr val="accent2">
            <a:hueOff val="4680000"/>
            <a:satOff val="-5881"/>
            <a:lumOff val="1176"/>
            <a:alpha val="100000"/>
          </a:schemeClr>
        </a:fillRef>
        <a:effectRef idx="0">
          <a:scrgbClr r="0" g="0" b="0"/>
        </a:effectRef>
        <a:fontRef idx="minor">
          <a:schemeClr val="lt1"/>
        </a:fontRef>
      </dsp:style>
      <dsp:txBody>
        <a:bodyPr lIns="29210" tIns="29210" rIns="29210" bIns="29210" anchor="ctr"/>
        <a:lstStyle>
          <a:lvl1pPr algn="ctr">
            <a:defRPr sz="23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zh-CN" altLang="en-US" dirty="0" smtClean="0">
              <a:solidFill>
                <a:sysClr val="window" lastClr="FFFFFF"/>
              </a:solidFill>
              <a:latin typeface="Calibri" panose="020F0502020204030204"/>
              <a:ea typeface="+mn-ea"/>
              <a:cs typeface="+mn-cs"/>
            </a:rPr>
            <a:t>添加文字</a:t>
          </a:r>
          <a:endParaRPr lang="en-US" dirty="0">
            <a:solidFill>
              <a:sysClr val="window" lastClr="FFFFFF"/>
            </a:solidFill>
            <a:latin typeface="Calibri" panose="020F0502020204030204"/>
            <a:ea typeface="+mn-ea"/>
            <a:cs typeface="+mn-cs"/>
          </a:endParaRPr>
        </a:p>
      </dsp:txBody>
      <dsp:txXfrm>
        <a:off x="1432524" y="969618"/>
        <a:ext cx="1099742" cy="1099742"/>
      </dsp:txXfrm>
    </dsp:sp>
    <dsp:sp modelId="{77319069-F7F0-49F7-BCDB-D26417BF7674}">
      <dsp:nvSpPr>
        <dsp:cNvPr id="12" name="右箭头 11"/>
        <dsp:cNvSpPr/>
      </dsp:nvSpPr>
      <dsp:spPr bwMode="white">
        <a:xfrm rot="-2159999">
          <a:off x="2503962" y="849098"/>
          <a:ext cx="291432" cy="371163"/>
        </a:xfrm>
        <a:prstGeom prst="rightArrow">
          <a:avLst>
            <a:gd name="adj1" fmla="val 60000"/>
            <a:gd name="adj2" fmla="val 50000"/>
          </a:avLst>
        </a:prstGeom>
      </dsp:spPr>
      <dsp:style>
        <a:lnRef idx="0">
          <a:schemeClr val="lt1"/>
        </a:lnRef>
        <a:fillRef idx="1">
          <a:schemeClr val="accent2">
            <a:hueOff val="4680000"/>
            <a:satOff val="-5881"/>
            <a:lumOff val="1176"/>
            <a:alpha val="100000"/>
          </a:schemeClr>
        </a:fillRef>
        <a:effectRef idx="0">
          <a:scrgbClr r="0" g="0" b="0"/>
        </a:effectRef>
        <a:fontRef idx="minor">
          <a:schemeClr val="lt1"/>
        </a:fontRef>
      </dsp:style>
      <dsp:txXfrm rot="-2159999">
        <a:off x="2503962" y="849098"/>
        <a:ext cx="291432" cy="37116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FD130D-AAC8-44A9-A3BE-2E1BA6D7C0A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160B8F-FD91-447F-B347-C28456E5899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2972F9-58EA-40AC-93EB-2F165E6D99A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03152-9403-460D-AF64-A1ED637F6C0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03152-9403-460D-AF64-A1ED637F6C0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教学反思1">
    <p:spTree>
      <p:nvGrpSpPr>
        <p:cNvPr id="1" name=""/>
        <p:cNvGrpSpPr/>
        <p:nvPr/>
      </p:nvGrpSpPr>
      <p:grpSpPr>
        <a:xfrm>
          <a:off x="0" y="0"/>
          <a:ext cx="0" cy="0"/>
          <a:chOff x="0" y="0"/>
          <a:chExt cx="0" cy="0"/>
        </a:xfrm>
      </p:grpSpPr>
      <p:sp>
        <p:nvSpPr>
          <p:cNvPr id="18" name="矩形 17"/>
          <p:cNvSpPr/>
          <p:nvPr userDrawn="1"/>
        </p:nvSpPr>
        <p:spPr>
          <a:xfrm>
            <a:off x="6332624"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教学分析</a:t>
            </a:r>
            <a:endParaRPr lang="zh-CN" altLang="en-US" sz="2000" dirty="0">
              <a:latin typeface="微软雅黑" panose="020B0503020204020204" pitchFamily="34" charset="-122"/>
              <a:ea typeface="微软雅黑" panose="020B0503020204020204" pitchFamily="34" charset="-122"/>
            </a:endParaRPr>
          </a:p>
        </p:txBody>
      </p:sp>
      <p:sp>
        <p:nvSpPr>
          <p:cNvPr id="19" name="矩形 18"/>
          <p:cNvSpPr/>
          <p:nvPr userDrawn="1"/>
        </p:nvSpPr>
        <p:spPr>
          <a:xfrm>
            <a:off x="7765968"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教学设计</a:t>
            </a:r>
            <a:endParaRPr lang="zh-CN" altLang="en-US" sz="2000" dirty="0">
              <a:latin typeface="微软雅黑" panose="020B0503020204020204" pitchFamily="34" charset="-122"/>
              <a:ea typeface="微软雅黑" panose="020B0503020204020204" pitchFamily="34" charset="-122"/>
            </a:endParaRPr>
          </a:p>
        </p:txBody>
      </p:sp>
      <p:sp>
        <p:nvSpPr>
          <p:cNvPr id="20" name="矩形 19"/>
          <p:cNvSpPr/>
          <p:nvPr userDrawn="1"/>
        </p:nvSpPr>
        <p:spPr>
          <a:xfrm>
            <a:off x="9199312"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教学过程</a:t>
            </a:r>
            <a:endParaRPr lang="zh-CN" altLang="en-US" sz="2000" dirty="0">
              <a:latin typeface="微软雅黑" panose="020B0503020204020204" pitchFamily="34" charset="-122"/>
              <a:ea typeface="微软雅黑" panose="020B0503020204020204" pitchFamily="34" charset="-122"/>
            </a:endParaRPr>
          </a:p>
        </p:txBody>
      </p:sp>
      <p:sp>
        <p:nvSpPr>
          <p:cNvPr id="21" name="矩形 20"/>
          <p:cNvSpPr/>
          <p:nvPr userDrawn="1"/>
        </p:nvSpPr>
        <p:spPr>
          <a:xfrm>
            <a:off x="10632656"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教学反思</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userDrawn="1"/>
        </p:nvSpPr>
        <p:spPr>
          <a:xfrm>
            <a:off x="10632504"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2000" b="1" dirty="0" smtClean="0">
                <a:solidFill>
                  <a:srgbClr val="8B3331"/>
                </a:solidFill>
                <a:latin typeface="微软雅黑" panose="020B0503020204020204" pitchFamily="34" charset="-122"/>
                <a:ea typeface="微软雅黑" panose="020B0503020204020204" pitchFamily="34" charset="-122"/>
              </a:rPr>
              <a:t>教学反思</a:t>
            </a:r>
            <a:endParaRPr lang="zh-CN" altLang="en-US" sz="2000" b="1" dirty="0">
              <a:solidFill>
                <a:srgbClr val="8B333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2207568"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教学反思</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5"/>
                                        </p:tgtEl>
                                      </p:cBhvr>
                                      <p:by x="150000" y="150000"/>
                                    </p:animScale>
                                  </p:childTnLst>
                                </p:cTn>
                              </p:par>
                              <p:par>
                                <p:cTn id="11" presetID="42" presetClass="path" presetSubtype="0" accel="50000" decel="50000" fill="hold" grpId="2" nodeType="withEffect">
                                  <p:stCondLst>
                                    <p:cond delay="0"/>
                                  </p:stCondLst>
                                  <p:childTnLst>
                                    <p:animMotion origin="layout" path="M -1.8532E-6 -5.78035E-8 L -0.66996 0.02173 " pathEditMode="relative" rAng="0" ptsTypes="AA">
                                      <p:cBhvr>
                                        <p:cTn id="12" dur="1000" fill="hold"/>
                                        <p:tgtEl>
                                          <p:spTgt spid="5"/>
                                        </p:tgtEl>
                                        <p:attrNameLst>
                                          <p:attrName>ppt_x</p:attrName>
                                          <p:attrName>ppt_y</p:attrName>
                                        </p:attrNameLst>
                                      </p:cBhvr>
                                      <p:rCtr x="-33498"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 grpId="0" animBg="1"/>
      <p:bldP spid="5" grpId="1" animBg="1"/>
      <p:bldP spid="5" grpId="2" animBg="1"/>
      <p:bldP spid="5" grpId="3" animBg="1"/>
      <p:bldP spid="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教学反思2">
    <p:spTree>
      <p:nvGrpSpPr>
        <p:cNvPr id="1" name=""/>
        <p:cNvGrpSpPr/>
        <p:nvPr/>
      </p:nvGrpSpPr>
      <p:grpSpPr>
        <a:xfrm>
          <a:off x="0" y="0"/>
          <a:ext cx="0" cy="0"/>
          <a:chOff x="0" y="0"/>
          <a:chExt cx="0" cy="0"/>
        </a:xfrm>
      </p:grpSpPr>
      <p:sp>
        <p:nvSpPr>
          <p:cNvPr id="7" name="矩形 6"/>
          <p:cNvSpPr/>
          <p:nvPr userDrawn="1"/>
        </p:nvSpPr>
        <p:spPr>
          <a:xfrm>
            <a:off x="2207568"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教学反思</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2" name="椭圆 1"/>
          <p:cNvSpPr/>
          <p:nvPr userDrawn="1"/>
        </p:nvSpPr>
        <p:spPr>
          <a:xfrm>
            <a:off x="1623546" y="0"/>
            <a:ext cx="8944909" cy="3752816"/>
          </a:xfrm>
          <a:custGeom>
            <a:avLst/>
            <a:gdLst/>
            <a:ahLst/>
            <a:cxnLst/>
            <a:rect l="l" t="t" r="r" b="b"/>
            <a:pathLst>
              <a:path w="8949568" h="4020830">
                <a:moveTo>
                  <a:pt x="0" y="0"/>
                </a:moveTo>
                <a:lnTo>
                  <a:pt x="8949568" y="0"/>
                </a:lnTo>
                <a:cubicBezTo>
                  <a:pt x="8710550" y="2260057"/>
                  <a:pt x="6798293" y="4020830"/>
                  <a:pt x="4474784" y="4020830"/>
                </a:cubicBezTo>
                <a:cubicBezTo>
                  <a:pt x="2151275" y="4020830"/>
                  <a:pt x="239018" y="2260057"/>
                  <a:pt x="0" y="0"/>
                </a:cubicBezTo>
                <a:close/>
              </a:path>
            </a:pathLst>
          </a:cu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5" name="TextBox 3"/>
          <p:cNvSpPr txBox="1"/>
          <p:nvPr userDrawn="1"/>
        </p:nvSpPr>
        <p:spPr>
          <a:xfrm>
            <a:off x="1993681" y="3861048"/>
            <a:ext cx="8204639"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lgn="ctr"/>
            <a:r>
              <a:rPr lang="zh-CN" altLang="en-US" sz="5400" dirty="0" smtClean="0">
                <a:solidFill>
                  <a:schemeClr val="tx1">
                    <a:lumMod val="65000"/>
                    <a:lumOff val="35000"/>
                  </a:schemeClr>
                </a:solidFill>
              </a:rPr>
              <a:t>感谢收看</a:t>
            </a:r>
            <a:r>
              <a:rPr lang="zh-CN" altLang="en-US" sz="5400" baseline="0" dirty="0" smtClean="0">
                <a:solidFill>
                  <a:schemeClr val="tx1">
                    <a:lumMod val="65000"/>
                    <a:lumOff val="35000"/>
                  </a:schemeClr>
                </a:solidFill>
              </a:rPr>
              <a:t> </a:t>
            </a:r>
            <a:r>
              <a:rPr lang="zh-CN" altLang="en-US" sz="5400" dirty="0" smtClean="0">
                <a:solidFill>
                  <a:schemeClr val="tx1">
                    <a:lumMod val="65000"/>
                    <a:lumOff val="35000"/>
                  </a:schemeClr>
                </a:solidFill>
              </a:rPr>
              <a:t>请多指点</a:t>
            </a:r>
            <a:endParaRPr lang="zh-CN" altLang="en-US" sz="5400" dirty="0">
              <a:solidFill>
                <a:schemeClr val="tx1">
                  <a:lumMod val="65000"/>
                  <a:lumOff val="35000"/>
                </a:schemeClr>
              </a:solidFill>
            </a:endParaRPr>
          </a:p>
        </p:txBody>
      </p:sp>
      <p:pic>
        <p:nvPicPr>
          <p:cNvPr id="36" name="Picture 6" descr="C:\Documents and Settings\tdz\桌面\未标题-2.png"/>
          <p:cNvPicPr>
            <a:picLocks noChangeAspect="1" noChangeArrowheads="1"/>
          </p:cNvPicPr>
          <p:nvPr userDrawn="1"/>
        </p:nvPicPr>
        <p:blipFill>
          <a:blip r:embed="rId3" cstate="screen"/>
          <a:srcRect/>
          <a:stretch>
            <a:fillRect/>
          </a:stretch>
        </p:blipFill>
        <p:spPr bwMode="auto">
          <a:xfrm>
            <a:off x="4728560" y="5085184"/>
            <a:ext cx="349230" cy="396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54"/>
          <p:cNvSpPr txBox="1">
            <a:spLocks noChangeArrowheads="1"/>
          </p:cNvSpPr>
          <p:nvPr userDrawn="1"/>
        </p:nvSpPr>
        <p:spPr bwMode="auto">
          <a:xfrm>
            <a:off x="5193249" y="5107567"/>
            <a:ext cx="3567253" cy="351234"/>
          </a:xfrm>
          <a:prstGeom prst="rect">
            <a:avLst/>
          </a:prstGeom>
          <a:noFill/>
          <a:ln w="9525">
            <a:noFill/>
            <a:miter lim="800000"/>
          </a:ln>
        </p:spPr>
        <p:txBody>
          <a:bodyPr lIns="91417" tIns="45708" rIns="91417" bIns="45708" anchor="ctr"/>
          <a:lstStyle/>
          <a:p>
            <a:pPr marL="0" algn="l" defTabSz="914400" rtl="0" eaLnBrk="1" fontAlgn="base" latinLnBrk="0" hangingPunct="1">
              <a:spcBef>
                <a:spcPct val="50000"/>
              </a:spcBef>
              <a:spcAft>
                <a:spcPct val="0"/>
              </a:spcAft>
            </a:pPr>
            <a:r>
              <a:rPr lang="en-US" altLang="zh-CN" sz="20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11020228@qq.com</a:t>
            </a:r>
            <a:endParaRPr lang="en-US" altLang="zh-CN" sz="200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sp>
        <p:nvSpPr>
          <p:cNvPr id="38" name="TextBox 10"/>
          <p:cNvSpPr>
            <a:spLocks noChangeArrowheads="1"/>
          </p:cNvSpPr>
          <p:nvPr userDrawn="1"/>
        </p:nvSpPr>
        <p:spPr bwMode="auto">
          <a:xfrm>
            <a:off x="5193249" y="6188159"/>
            <a:ext cx="3567253"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rPr>
              <a:t>http://weibo.com/teliss</a:t>
            </a:r>
            <a:endParaRPr lang="en-US" sz="2000" dirty="0">
              <a:solidFill>
                <a:schemeClr val="tx1">
                  <a:lumMod val="65000"/>
                  <a:lumOff val="3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9" name="Picture 3" descr="C:\Documents and Settings\tdz\桌面\未标题-2.png"/>
          <p:cNvPicPr>
            <a:picLocks noChangeAspect="1" noChangeArrowheads="1"/>
          </p:cNvPicPr>
          <p:nvPr userDrawn="1"/>
        </p:nvPicPr>
        <p:blipFill>
          <a:blip r:embed="rId4" cstate="screen"/>
          <a:srcRect/>
          <a:stretch>
            <a:fillRect/>
          </a:stretch>
        </p:blipFill>
        <p:spPr bwMode="auto">
          <a:xfrm>
            <a:off x="4728560" y="6210010"/>
            <a:ext cx="395794" cy="35626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user\Desktop\未标题-4 拷贝.png"/>
          <p:cNvPicPr>
            <a:picLocks noChangeAspect="1" noChangeArrowheads="1"/>
          </p:cNvPicPr>
          <p:nvPr userDrawn="1"/>
        </p:nvPicPr>
        <p:blipFill>
          <a:blip r:embed="rId5"/>
          <a:srcRect/>
          <a:stretch>
            <a:fillRect/>
          </a:stretch>
        </p:blipFill>
        <p:spPr bwMode="auto">
          <a:xfrm>
            <a:off x="4728566" y="5643665"/>
            <a:ext cx="339252" cy="4320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54"/>
          <p:cNvSpPr txBox="1">
            <a:spLocks noChangeArrowheads="1"/>
          </p:cNvSpPr>
          <p:nvPr userDrawn="1"/>
        </p:nvSpPr>
        <p:spPr bwMode="auto">
          <a:xfrm>
            <a:off x="5193249" y="5647857"/>
            <a:ext cx="3567253" cy="351234"/>
          </a:xfrm>
          <a:prstGeom prst="rect">
            <a:avLst/>
          </a:prstGeom>
          <a:noFill/>
          <a:ln w="9525">
            <a:noFill/>
            <a:miter lim="800000"/>
          </a:ln>
        </p:spPr>
        <p:txBody>
          <a:bodyPr lIns="91417" tIns="45708" rIns="91417" bIns="45708" anchor="ctr"/>
          <a:lstStyle/>
          <a:p>
            <a:pPr marL="0" algn="l" defTabSz="914400" rtl="0" eaLnBrk="1" fontAlgn="base" latinLnBrk="0" hangingPunct="1">
              <a:spcBef>
                <a:spcPct val="50000"/>
              </a:spcBef>
              <a:spcAft>
                <a:spcPct val="0"/>
              </a:spcAft>
            </a:pPr>
            <a:r>
              <a:rPr lang="en-US" altLang="zh-CN" sz="2000"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mn-cs"/>
              </a:rPr>
              <a:t>http://teliss.blog.163.com</a:t>
            </a:r>
            <a:endParaRPr lang="en-US" altLang="zh-CN" sz="200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220"/>
                            </p:stCondLst>
                            <p:childTnLst>
                              <p:par>
                                <p:cTn id="12" presetID="10" presetClass="entr" presetSubtype="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172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2220"/>
                            </p:stCondLst>
                            <p:childTnLst>
                              <p:par>
                                <p:cTn id="20" presetID="10"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720"/>
                            </p:stCondLst>
                            <p:childTnLst>
                              <p:par>
                                <p:cTn id="24" presetID="22" presetClass="entr" presetSubtype="8"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par>
                          <p:cTn id="27" fill="hold">
                            <p:stCondLst>
                              <p:cond delay="322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par>
                          <p:cTn id="31" fill="hold">
                            <p:stCondLst>
                              <p:cond delay="3720"/>
                            </p:stCondLst>
                            <p:childTnLst>
                              <p:par>
                                <p:cTn id="32" presetID="22" presetClass="entr" presetSubtype="8"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4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43" name="图片 6" descr="07.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60" y="116632"/>
            <a:ext cx="122167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xing" descr="图片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991" y="507992"/>
            <a:ext cx="12012066" cy="1739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userDrawn="1"/>
        </p:nvSpPr>
        <p:spPr>
          <a:xfrm>
            <a:off x="-24760" y="730424"/>
            <a:ext cx="12216760" cy="6370984"/>
          </a:xfrm>
          <a:prstGeom prst="rect">
            <a:avLst/>
          </a:prstGeom>
          <a:gradFill>
            <a:gsLst>
              <a:gs pos="0">
                <a:schemeClr val="bg1">
                  <a:alpha val="89000"/>
                </a:schemeClr>
              </a:gs>
              <a:gs pos="100000">
                <a:schemeClr val="bg1">
                  <a:alpha val="89000"/>
                </a:schemeClr>
              </a:gs>
            </a:gsLst>
          </a:gradFill>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CN" altLang="en-US">
              <a:solidFill>
                <a:prstClr val="black"/>
              </a:solidFill>
            </a:endParaRPr>
          </a:p>
        </p:txBody>
      </p:sp>
      <p:sp>
        <p:nvSpPr>
          <p:cNvPr id="46" name="矩形 45"/>
          <p:cNvSpPr/>
          <p:nvPr userDrawn="1"/>
        </p:nvSpPr>
        <p:spPr>
          <a:xfrm>
            <a:off x="-84000" y="770325"/>
            <a:ext cx="12276000" cy="10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教学分析1">
    <p:spTree>
      <p:nvGrpSpPr>
        <p:cNvPr id="1" name=""/>
        <p:cNvGrpSpPr/>
        <p:nvPr/>
      </p:nvGrpSpPr>
      <p:grpSpPr>
        <a:xfrm>
          <a:off x="0" y="0"/>
          <a:ext cx="0" cy="0"/>
          <a:chOff x="0" y="0"/>
          <a:chExt cx="0" cy="0"/>
        </a:xfrm>
      </p:grpSpPr>
      <p:sp>
        <p:nvSpPr>
          <p:cNvPr id="5" name="矩形 4"/>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教学分析</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教学设计</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教学过程</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教学反思</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4" name="矩形 3"/>
          <p:cNvSpPr/>
          <p:nvPr userDrawn="1"/>
        </p:nvSpPr>
        <p:spPr>
          <a:xfrm>
            <a:off x="6332344" y="96312"/>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b="1" dirty="0" smtClean="0">
                <a:solidFill>
                  <a:srgbClr val="8B3331"/>
                </a:solidFill>
                <a:latin typeface="微软雅黑" panose="020B0503020204020204" pitchFamily="34" charset="-122"/>
                <a:ea typeface="微软雅黑" panose="020B0503020204020204" pitchFamily="34" charset="-122"/>
              </a:rPr>
              <a:t>教学分析</a:t>
            </a:r>
            <a:endParaRPr lang="zh-CN" altLang="en-US" sz="2000" b="1" dirty="0">
              <a:solidFill>
                <a:srgbClr val="8B3331"/>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教学分析</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2"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6" presetClass="emph" presetSubtype="0" fill="hold" grpId="0" nodeType="afterEffect">
                                  <p:stCondLst>
                                    <p:cond delay="0"/>
                                  </p:stCondLst>
                                  <p:childTnLst>
                                    <p:animScale>
                                      <p:cBhvr>
                                        <p:cTn id="10" dur="750" fill="hold"/>
                                        <p:tgtEl>
                                          <p:spTgt spid="4"/>
                                        </p:tgtEl>
                                      </p:cBhvr>
                                      <p:by x="150000" y="150000"/>
                                    </p:animScale>
                                  </p:childTnLst>
                                </p:cTn>
                              </p:par>
                              <p:par>
                                <p:cTn id="11" presetID="42" presetClass="path" presetSubtype="0" accel="50000" decel="50000" fill="hold" grpId="1" nodeType="withEffect">
                                  <p:stCondLst>
                                    <p:cond delay="0"/>
                                  </p:stCondLst>
                                  <p:childTnLst>
                                    <p:animMotion origin="layout" path="M -1.23894E-6 8.67052E-7 L -0.31754 0.02381 " pathEditMode="relative" rAng="0" ptsTypes="AA">
                                      <p:cBhvr>
                                        <p:cTn id="12" dur="1000" fill="hold"/>
                                        <p:tgtEl>
                                          <p:spTgt spid="4"/>
                                        </p:tgtEl>
                                        <p:attrNameLst>
                                          <p:attrName>ppt_x</p:attrName>
                                          <p:attrName>ppt_y</p:attrName>
                                        </p:attrNameLst>
                                      </p:cBhvr>
                                      <p:rCtr x="-15877" y="1179"/>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4" grpId="0" animBg="1"/>
      <p:bldP spid="4" grpId="1" animBg="1"/>
      <p:bldP spid="4" grpId="2" animBg="1"/>
      <p:bldP spid="4" grpId="3" animBg="1"/>
      <p:bldP spid="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教学分析1">
    <p:spTree>
      <p:nvGrpSpPr>
        <p:cNvPr id="1" name=""/>
        <p:cNvGrpSpPr/>
        <p:nvPr/>
      </p:nvGrpSpPr>
      <p:grpSpPr>
        <a:xfrm>
          <a:off x="0" y="0"/>
          <a:ext cx="0" cy="0"/>
          <a:chOff x="0" y="0"/>
          <a:chExt cx="0" cy="0"/>
        </a:xfrm>
      </p:grpSpPr>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教学分析</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教学设计1">
    <p:spTree>
      <p:nvGrpSpPr>
        <p:cNvPr id="1" name=""/>
        <p:cNvGrpSpPr/>
        <p:nvPr/>
      </p:nvGrpSpPr>
      <p:grpSpPr>
        <a:xfrm>
          <a:off x="0" y="0"/>
          <a:ext cx="0" cy="0"/>
          <a:chOff x="0" y="0"/>
          <a:chExt cx="0" cy="0"/>
        </a:xfrm>
      </p:grpSpPr>
      <p:sp>
        <p:nvSpPr>
          <p:cNvPr id="4" name="矩形 3"/>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教学分析</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教学设计</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教学过程</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教学反思</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userDrawn="1"/>
        </p:nvSpPr>
        <p:spPr>
          <a:xfrm>
            <a:off x="7765816"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b="1" dirty="0" smtClean="0">
                <a:solidFill>
                  <a:srgbClr val="8B3331"/>
                </a:solidFill>
                <a:latin typeface="微软雅黑" panose="020B0503020204020204" pitchFamily="34" charset="-122"/>
                <a:ea typeface="微软雅黑" panose="020B0503020204020204" pitchFamily="34" charset="-122"/>
              </a:rPr>
              <a:t>教学设计</a:t>
            </a:r>
            <a:endParaRPr lang="zh-CN" altLang="en-US" sz="2000" b="1" dirty="0">
              <a:solidFill>
                <a:srgbClr val="8B3331"/>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教学设计</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5"/>
                                        </p:tgtEl>
                                      </p:cBhvr>
                                      <p:by x="150000" y="150000"/>
                                    </p:animScale>
                                  </p:childTnLst>
                                </p:cTn>
                              </p:par>
                              <p:par>
                                <p:cTn id="11" presetID="42" presetClass="path" presetSubtype="0" accel="50000" decel="50000" fill="hold" grpId="2" nodeType="withEffect">
                                  <p:stCondLst>
                                    <p:cond delay="0"/>
                                  </p:stCondLst>
                                  <p:childTnLst>
                                    <p:animMotion origin="layout" path="M 1.84279E-6 -5.78035E-8 L -0.42908 0.02173 " pathEditMode="relative" rAng="0" ptsTypes="AA">
                                      <p:cBhvr>
                                        <p:cTn id="12" dur="1000" fill="hold"/>
                                        <p:tgtEl>
                                          <p:spTgt spid="5"/>
                                        </p:tgtEl>
                                        <p:attrNameLst>
                                          <p:attrName>ppt_x</p:attrName>
                                          <p:attrName>ppt_y</p:attrName>
                                        </p:attrNameLst>
                                      </p:cBhvr>
                                      <p:rCtr x="-21460"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5" grpId="0" animBg="1"/>
      <p:bldP spid="5" grpId="1" animBg="1"/>
      <p:bldP spid="5" grpId="2" animBg="1"/>
      <p:bldP spid="5" grpId="3" animBg="1"/>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43" name="图片 6" descr="07.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760" y="116632"/>
            <a:ext cx="122167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xing" descr="图片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991" y="507992"/>
            <a:ext cx="12012066" cy="1739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userDrawn="1"/>
        </p:nvSpPr>
        <p:spPr>
          <a:xfrm>
            <a:off x="-24760" y="730424"/>
            <a:ext cx="12216760" cy="6370984"/>
          </a:xfrm>
          <a:prstGeom prst="rect">
            <a:avLst/>
          </a:prstGeom>
          <a:gradFill>
            <a:gsLst>
              <a:gs pos="0">
                <a:schemeClr val="bg1">
                  <a:alpha val="89000"/>
                </a:schemeClr>
              </a:gs>
              <a:gs pos="100000">
                <a:schemeClr val="bg1">
                  <a:alpha val="89000"/>
                </a:schemeClr>
              </a:gs>
            </a:gsLst>
          </a:gra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sp>
        <p:nvSpPr>
          <p:cNvPr id="46" name="矩形 45"/>
          <p:cNvSpPr/>
          <p:nvPr userDrawn="1"/>
        </p:nvSpPr>
        <p:spPr>
          <a:xfrm>
            <a:off x="-84000" y="770325"/>
            <a:ext cx="12276000" cy="10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教学设计1">
    <p:spTree>
      <p:nvGrpSpPr>
        <p:cNvPr id="1" name=""/>
        <p:cNvGrpSpPr/>
        <p:nvPr/>
      </p:nvGrpSpPr>
      <p:grpSpPr>
        <a:xfrm>
          <a:off x="0" y="0"/>
          <a:ext cx="0" cy="0"/>
          <a:chOff x="0" y="0"/>
          <a:chExt cx="0" cy="0"/>
        </a:xfrm>
      </p:grpSpPr>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教学设计</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教学过程1">
    <p:spTree>
      <p:nvGrpSpPr>
        <p:cNvPr id="1" name=""/>
        <p:cNvGrpSpPr/>
        <p:nvPr/>
      </p:nvGrpSpPr>
      <p:grpSpPr>
        <a:xfrm>
          <a:off x="0" y="0"/>
          <a:ext cx="0" cy="0"/>
          <a:chOff x="0" y="0"/>
          <a:chExt cx="0" cy="0"/>
        </a:xfrm>
      </p:grpSpPr>
      <p:sp>
        <p:nvSpPr>
          <p:cNvPr id="5" name="矩形 4"/>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教学分析</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教学设计</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教学过程</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教学反思</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4" name="矩形 3"/>
          <p:cNvSpPr/>
          <p:nvPr userDrawn="1"/>
        </p:nvSpPr>
        <p:spPr>
          <a:xfrm>
            <a:off x="9199160"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b="1" dirty="0" smtClean="0">
                <a:solidFill>
                  <a:srgbClr val="8B3331"/>
                </a:solidFill>
                <a:latin typeface="微软雅黑" panose="020B0503020204020204" pitchFamily="34" charset="-122"/>
                <a:ea typeface="微软雅黑" panose="020B0503020204020204" pitchFamily="34" charset="-122"/>
              </a:rPr>
              <a:t>教学过程</a:t>
            </a:r>
            <a:endParaRPr lang="zh-CN" altLang="en-US" sz="2000" b="1" dirty="0">
              <a:solidFill>
                <a:srgbClr val="8B333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教学过程</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4"/>
                                        </p:tgtEl>
                                      </p:cBhvr>
                                      <p:by x="150000" y="150000"/>
                                    </p:animScale>
                                  </p:childTnLst>
                                </p:cTn>
                              </p:par>
                              <p:par>
                                <p:cTn id="11" presetID="42" presetClass="path" presetSubtype="0" accel="50000" decel="50000" fill="hold" grpId="2" nodeType="withEffect">
                                  <p:stCondLst>
                                    <p:cond delay="0"/>
                                  </p:stCondLst>
                                  <p:childTnLst>
                                    <p:animMotion origin="layout" path="M -4.93493E-6 -5.78035E-8 L -0.54646 0.02173 " pathEditMode="relative" rAng="0" ptsTypes="AA">
                                      <p:cBhvr>
                                        <p:cTn id="12" dur="1000" fill="hold"/>
                                        <p:tgtEl>
                                          <p:spTgt spid="4"/>
                                        </p:tgtEl>
                                        <p:attrNameLst>
                                          <p:attrName>ppt_x</p:attrName>
                                          <p:attrName>ppt_y</p:attrName>
                                        </p:attrNameLst>
                                      </p:cBhvr>
                                      <p:rCtr x="-27330"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4" grpId="0" animBg="1"/>
      <p:bldP spid="4" grpId="1" animBg="1"/>
      <p:bldP spid="4" grpId="2" animBg="1"/>
      <p:bldP spid="4" grpId="3" animBg="1"/>
      <p:bldP spid="10"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教学过程2">
    <p:spTree>
      <p:nvGrpSpPr>
        <p:cNvPr id="1" name=""/>
        <p:cNvGrpSpPr/>
        <p:nvPr/>
      </p:nvGrpSpPr>
      <p:grpSpPr>
        <a:xfrm>
          <a:off x="0" y="0"/>
          <a:ext cx="0" cy="0"/>
          <a:chOff x="0" y="0"/>
          <a:chExt cx="0" cy="0"/>
        </a:xfrm>
      </p:grpSpPr>
      <p:sp>
        <p:nvSpPr>
          <p:cNvPr id="3" name="矩形 2"/>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教学过程</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教学反思1">
    <p:spTree>
      <p:nvGrpSpPr>
        <p:cNvPr id="1" name=""/>
        <p:cNvGrpSpPr/>
        <p:nvPr/>
      </p:nvGrpSpPr>
      <p:grpSpPr>
        <a:xfrm>
          <a:off x="0" y="0"/>
          <a:ext cx="0" cy="0"/>
          <a:chOff x="0" y="0"/>
          <a:chExt cx="0" cy="0"/>
        </a:xfrm>
      </p:grpSpPr>
      <p:sp>
        <p:nvSpPr>
          <p:cNvPr id="18" name="矩形 17"/>
          <p:cNvSpPr/>
          <p:nvPr userDrawn="1"/>
        </p:nvSpPr>
        <p:spPr>
          <a:xfrm>
            <a:off x="6332624"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教学分析</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19" name="矩形 18"/>
          <p:cNvSpPr/>
          <p:nvPr userDrawn="1"/>
        </p:nvSpPr>
        <p:spPr>
          <a:xfrm>
            <a:off x="7765968"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教学设计</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20" name="矩形 19"/>
          <p:cNvSpPr/>
          <p:nvPr userDrawn="1"/>
        </p:nvSpPr>
        <p:spPr>
          <a:xfrm>
            <a:off x="9199312"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教学过程</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21" name="矩形 20"/>
          <p:cNvSpPr/>
          <p:nvPr userDrawn="1"/>
        </p:nvSpPr>
        <p:spPr>
          <a:xfrm>
            <a:off x="10632656" y="118300"/>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solidFill>
                  <a:prstClr val="white"/>
                </a:solidFill>
                <a:latin typeface="微软雅黑" panose="020B0503020204020204" pitchFamily="34" charset="-122"/>
                <a:ea typeface="微软雅黑" panose="020B0503020204020204" pitchFamily="34" charset="-122"/>
              </a:rPr>
              <a:t>教学反思</a:t>
            </a:r>
            <a:endParaRPr lang="zh-CN" altLang="en-US" sz="2000" dirty="0">
              <a:solidFill>
                <a:prstClr val="white"/>
              </a:solidFill>
              <a:latin typeface="微软雅黑" panose="020B0503020204020204" pitchFamily="34" charset="-122"/>
              <a:ea typeface="微软雅黑" panose="020B0503020204020204" pitchFamily="34" charset="-122"/>
            </a:endParaRPr>
          </a:p>
        </p:txBody>
      </p:sp>
      <p:sp>
        <p:nvSpPr>
          <p:cNvPr id="5" name="矩形 4"/>
          <p:cNvSpPr/>
          <p:nvPr userDrawn="1"/>
        </p:nvSpPr>
        <p:spPr>
          <a:xfrm>
            <a:off x="10632504"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b="1" dirty="0" smtClean="0">
                <a:solidFill>
                  <a:srgbClr val="8B3331"/>
                </a:solidFill>
                <a:latin typeface="微软雅黑" panose="020B0503020204020204" pitchFamily="34" charset="-122"/>
                <a:ea typeface="微软雅黑" panose="020B0503020204020204" pitchFamily="34" charset="-122"/>
              </a:rPr>
              <a:t>教学反思</a:t>
            </a:r>
            <a:endParaRPr lang="zh-CN" altLang="en-US" sz="2000" b="1" dirty="0">
              <a:solidFill>
                <a:srgbClr val="8B333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2207568"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教学反思</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5"/>
                                        </p:tgtEl>
                                      </p:cBhvr>
                                      <p:by x="150000" y="150000"/>
                                    </p:animScale>
                                  </p:childTnLst>
                                </p:cTn>
                              </p:par>
                              <p:par>
                                <p:cTn id="11" presetID="42" presetClass="path" presetSubtype="0" accel="50000" decel="50000" fill="hold" grpId="2" nodeType="withEffect">
                                  <p:stCondLst>
                                    <p:cond delay="0"/>
                                  </p:stCondLst>
                                  <p:childTnLst>
                                    <p:animMotion origin="layout" path="M -1.8532E-6 -5.78035E-8 L -0.66996 0.02173 " pathEditMode="relative" rAng="0" ptsTypes="AA">
                                      <p:cBhvr>
                                        <p:cTn id="12" dur="1000" fill="hold"/>
                                        <p:tgtEl>
                                          <p:spTgt spid="5"/>
                                        </p:tgtEl>
                                        <p:attrNameLst>
                                          <p:attrName>ppt_x</p:attrName>
                                          <p:attrName>ppt_y</p:attrName>
                                        </p:attrNameLst>
                                      </p:cBhvr>
                                      <p:rCtr x="-33498"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 grpId="0" animBg="1"/>
      <p:bldP spid="5" grpId="1" animBg="1"/>
      <p:bldP spid="5" grpId="2" animBg="1"/>
      <p:bldP spid="5" grpId="3" animBg="1"/>
      <p:bldP spid="7"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教学反思2">
    <p:spTree>
      <p:nvGrpSpPr>
        <p:cNvPr id="1" name=""/>
        <p:cNvGrpSpPr/>
        <p:nvPr/>
      </p:nvGrpSpPr>
      <p:grpSpPr>
        <a:xfrm>
          <a:off x="0" y="0"/>
          <a:ext cx="0" cy="0"/>
          <a:chOff x="0" y="0"/>
          <a:chExt cx="0" cy="0"/>
        </a:xfrm>
      </p:grpSpPr>
      <p:sp>
        <p:nvSpPr>
          <p:cNvPr id="7" name="矩形 6"/>
          <p:cNvSpPr/>
          <p:nvPr userDrawn="1"/>
        </p:nvSpPr>
        <p:spPr>
          <a:xfrm>
            <a:off x="2207568"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教学反思</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sp>
        <p:nvSpPr>
          <p:cNvPr id="2" name="椭圆 1"/>
          <p:cNvSpPr/>
          <p:nvPr userDrawn="1"/>
        </p:nvSpPr>
        <p:spPr>
          <a:xfrm>
            <a:off x="1623546" y="0"/>
            <a:ext cx="8944909" cy="3752816"/>
          </a:xfrm>
          <a:custGeom>
            <a:avLst/>
            <a:gdLst/>
            <a:ahLst/>
            <a:cxnLst/>
            <a:rect l="l" t="t" r="r" b="b"/>
            <a:pathLst>
              <a:path w="8949568" h="4020830">
                <a:moveTo>
                  <a:pt x="0" y="0"/>
                </a:moveTo>
                <a:lnTo>
                  <a:pt x="8949568" y="0"/>
                </a:lnTo>
                <a:cubicBezTo>
                  <a:pt x="8710550" y="2260057"/>
                  <a:pt x="6798293" y="4020830"/>
                  <a:pt x="4474784" y="4020830"/>
                </a:cubicBezTo>
                <a:cubicBezTo>
                  <a:pt x="2151275" y="4020830"/>
                  <a:pt x="239018" y="2260057"/>
                  <a:pt x="0" y="0"/>
                </a:cubicBezTo>
                <a:close/>
              </a:path>
            </a:pathLst>
          </a:cu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TextBox 3"/>
          <p:cNvSpPr txBox="1"/>
          <p:nvPr userDrawn="1"/>
        </p:nvSpPr>
        <p:spPr>
          <a:xfrm>
            <a:off x="1993681" y="3861048"/>
            <a:ext cx="8204639"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algn="ctr"/>
            <a:r>
              <a:rPr lang="zh-CN" altLang="en-US" sz="5400" dirty="0" smtClean="0">
                <a:solidFill>
                  <a:prstClr val="black">
                    <a:lumMod val="65000"/>
                    <a:lumOff val="35000"/>
                  </a:prstClr>
                </a:solidFill>
              </a:rPr>
              <a:t>感谢收看 请多指点</a:t>
            </a:r>
            <a:endParaRPr lang="zh-CN" altLang="en-US" sz="5400" dirty="0">
              <a:solidFill>
                <a:prstClr val="black">
                  <a:lumMod val="65000"/>
                  <a:lumOff val="35000"/>
                </a:prstClr>
              </a:solidFill>
            </a:endParaRPr>
          </a:p>
        </p:txBody>
      </p:sp>
      <p:pic>
        <p:nvPicPr>
          <p:cNvPr id="36" name="Picture 6" descr="C:\Documents and Settings\tdz\桌面\未标题-2.png"/>
          <p:cNvPicPr>
            <a:picLocks noChangeAspect="1" noChangeArrowheads="1"/>
          </p:cNvPicPr>
          <p:nvPr userDrawn="1"/>
        </p:nvPicPr>
        <p:blipFill>
          <a:blip r:embed="rId3" cstate="screen"/>
          <a:srcRect/>
          <a:stretch>
            <a:fillRect/>
          </a:stretch>
        </p:blipFill>
        <p:spPr bwMode="auto">
          <a:xfrm>
            <a:off x="4728560" y="5085184"/>
            <a:ext cx="349230" cy="396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54"/>
          <p:cNvSpPr txBox="1">
            <a:spLocks noChangeArrowheads="1"/>
          </p:cNvSpPr>
          <p:nvPr userDrawn="1"/>
        </p:nvSpPr>
        <p:spPr bwMode="auto">
          <a:xfrm>
            <a:off x="5193249" y="5107567"/>
            <a:ext cx="3567253" cy="351234"/>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11020228@qq.com</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8" name="TextBox 10"/>
          <p:cNvSpPr>
            <a:spLocks noChangeArrowheads="1"/>
          </p:cNvSpPr>
          <p:nvPr userDrawn="1"/>
        </p:nvSpPr>
        <p:spPr bwMode="auto">
          <a:xfrm>
            <a:off x="5193249" y="6188159"/>
            <a:ext cx="3567253"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rPr>
              <a:t>http://weibo.com/teliss</a:t>
            </a:r>
            <a:endParaRPr lang="en-US" sz="2000" dirty="0">
              <a:solidFill>
                <a:prstClr val="black">
                  <a:lumMod val="65000"/>
                  <a:lumOff val="35000"/>
                </a:prst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39" name="Picture 3" descr="C:\Documents and Settings\tdz\桌面\未标题-2.png"/>
          <p:cNvPicPr>
            <a:picLocks noChangeAspect="1" noChangeArrowheads="1"/>
          </p:cNvPicPr>
          <p:nvPr userDrawn="1"/>
        </p:nvPicPr>
        <p:blipFill>
          <a:blip r:embed="rId4" cstate="screen"/>
          <a:srcRect/>
          <a:stretch>
            <a:fillRect/>
          </a:stretch>
        </p:blipFill>
        <p:spPr bwMode="auto">
          <a:xfrm>
            <a:off x="4728560" y="6210010"/>
            <a:ext cx="395794" cy="35626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user\Desktop\未标题-4 拷贝.png"/>
          <p:cNvPicPr>
            <a:picLocks noChangeAspect="1" noChangeArrowheads="1"/>
          </p:cNvPicPr>
          <p:nvPr userDrawn="1"/>
        </p:nvPicPr>
        <p:blipFill>
          <a:blip r:embed="rId5"/>
          <a:srcRect/>
          <a:stretch>
            <a:fillRect/>
          </a:stretch>
        </p:blipFill>
        <p:spPr bwMode="auto">
          <a:xfrm>
            <a:off x="4728566" y="5643665"/>
            <a:ext cx="339252" cy="432000"/>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54"/>
          <p:cNvSpPr txBox="1">
            <a:spLocks noChangeArrowheads="1"/>
          </p:cNvSpPr>
          <p:nvPr userDrawn="1"/>
        </p:nvSpPr>
        <p:spPr bwMode="auto">
          <a:xfrm>
            <a:off x="5193249" y="5647857"/>
            <a:ext cx="3567253" cy="351234"/>
          </a:xfrm>
          <a:prstGeom prst="rect">
            <a:avLst/>
          </a:prstGeom>
          <a:noFill/>
          <a:ln w="9525">
            <a:noFill/>
            <a:miter lim="800000"/>
          </a:ln>
        </p:spPr>
        <p:txBody>
          <a:bodyPr lIns="91417" tIns="45708" rIns="91417" bIns="45708" anchor="ctr"/>
          <a:lstStyle/>
          <a:p>
            <a:pPr fontAlgn="base">
              <a:spcBef>
                <a:spcPct val="50000"/>
              </a:spcBef>
              <a:spcAft>
                <a:spcPct val="0"/>
              </a:spcAft>
            </a:pPr>
            <a:r>
              <a:rPr lang="en-US" altLang="zh-CN" sz="2000" dirty="0" smtClean="0">
                <a:solidFill>
                  <a:prstClr val="black">
                    <a:lumMod val="65000"/>
                    <a:lumOff val="35000"/>
                  </a:prstClr>
                </a:solidFill>
                <a:latin typeface="微软雅黑" panose="020B0503020204020204" pitchFamily="34" charset="-122"/>
                <a:ea typeface="微软雅黑" panose="020B0503020204020204" pitchFamily="34" charset="-122"/>
              </a:rPr>
              <a:t>http://teliss.blog.163.com</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6*min(max(#ppt_w*#ppt_h,.3),1)-7.4)/-.7*#ppt_w"/>
                                          </p:val>
                                        </p:tav>
                                        <p:tav tm="100000">
                                          <p:val>
                                            <p:strVal val="#ppt_w"/>
                                          </p:val>
                                        </p:tav>
                                      </p:tavLst>
                                    </p:anim>
                                    <p:anim calcmode="lin" valueType="num">
                                      <p:cBhvr>
                                        <p:cTn id="8" dur="500" fill="hold"/>
                                        <p:tgtEl>
                                          <p:spTgt spid="35"/>
                                        </p:tgtEl>
                                        <p:attrNameLst>
                                          <p:attrName>ppt_h</p:attrName>
                                        </p:attrNameLst>
                                      </p:cBhvr>
                                      <p:tavLst>
                                        <p:tav tm="0">
                                          <p:val>
                                            <p:strVal val="(6*min(max(#ppt_w*#ppt_h,.3),1)-7.4)/-.7*#ppt_h"/>
                                          </p:val>
                                        </p:tav>
                                        <p:tav tm="100000">
                                          <p:val>
                                            <p:strVal val="#ppt_h"/>
                                          </p:val>
                                        </p:tav>
                                      </p:tavLst>
                                    </p:anim>
                                    <p:anim calcmode="lin" valueType="num">
                                      <p:cBhvr>
                                        <p:cTn id="9" dur="500" fill="hold"/>
                                        <p:tgtEl>
                                          <p:spTgt spid="35"/>
                                        </p:tgtEl>
                                        <p:attrNameLst>
                                          <p:attrName>ppt_x</p:attrName>
                                        </p:attrNameLst>
                                      </p:cBhvr>
                                      <p:tavLst>
                                        <p:tav tm="0">
                                          <p:val>
                                            <p:fltVal val="0.5"/>
                                          </p:val>
                                        </p:tav>
                                        <p:tav tm="100000">
                                          <p:val>
                                            <p:strVal val="#ppt_x"/>
                                          </p:val>
                                        </p:tav>
                                      </p:tavLst>
                                    </p:anim>
                                    <p:anim calcmode="lin" valueType="num">
                                      <p:cBhvr>
                                        <p:cTn id="10"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220"/>
                            </p:stCondLst>
                            <p:childTnLst>
                              <p:par>
                                <p:cTn id="12" presetID="10" presetClass="entr" presetSubtype="0"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par>
                          <p:cTn id="15" fill="hold">
                            <p:stCondLst>
                              <p:cond delay="1720"/>
                            </p:stCondLst>
                            <p:childTnLst>
                              <p:par>
                                <p:cTn id="16" presetID="22" presetClass="entr" presetSubtype="8"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2220"/>
                            </p:stCondLst>
                            <p:childTnLst>
                              <p:par>
                                <p:cTn id="20" presetID="10"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720"/>
                            </p:stCondLst>
                            <p:childTnLst>
                              <p:par>
                                <p:cTn id="24" presetID="22" presetClass="entr" presetSubtype="8"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par>
                          <p:cTn id="27" fill="hold">
                            <p:stCondLst>
                              <p:cond delay="322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par>
                          <p:cTn id="31" fill="hold">
                            <p:stCondLst>
                              <p:cond delay="3720"/>
                            </p:stCondLst>
                            <p:childTnLst>
                              <p:par>
                                <p:cTn id="32" presetID="22" presetClass="entr" presetSubtype="8"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41"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lIns="121917" tIns="60958" rIns="121917" bIns="60958"/>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lIns="121917" tIns="60958" rIns="121917" bIns="60958"/>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lIns="121917" tIns="60958" rIns="121917" bIns="60958"/>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1">
    <p:spTree>
      <p:nvGrpSpPr>
        <p:cNvPr id="1" name=""/>
        <p:cNvGrpSpPr/>
        <p:nvPr/>
      </p:nvGrpSpPr>
      <p:grpSpPr>
        <a:xfrm>
          <a:off x="0" y="0"/>
          <a:ext cx="0" cy="0"/>
          <a:chOff x="0" y="0"/>
          <a:chExt cx="0" cy="0"/>
        </a:xfrm>
      </p:grpSpPr>
      <p:sp>
        <p:nvSpPr>
          <p:cNvPr id="5" name="矩形 4"/>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教学分析</a:t>
            </a:r>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教学设计</a:t>
            </a:r>
            <a:endParaRPr lang="zh-CN" altLang="en-US" sz="2000" dirty="0">
              <a:latin typeface="微软雅黑" panose="020B0503020204020204" pitchFamily="34" charset="-122"/>
              <a:ea typeface="微软雅黑" panose="020B0503020204020204" pitchFamily="34" charset="-122"/>
            </a:endParaRP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教学过程</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教学反思</a:t>
            </a:r>
            <a:endParaRPr lang="zh-CN" altLang="en-US" sz="2000" dirty="0">
              <a:latin typeface="微软雅黑" panose="020B0503020204020204" pitchFamily="34" charset="-122"/>
              <a:ea typeface="微软雅黑" panose="020B0503020204020204" pitchFamily="34" charset="-122"/>
            </a:endParaRPr>
          </a:p>
        </p:txBody>
      </p:sp>
      <p:sp>
        <p:nvSpPr>
          <p:cNvPr id="4" name="矩形 3"/>
          <p:cNvSpPr/>
          <p:nvPr userDrawn="1"/>
        </p:nvSpPr>
        <p:spPr>
          <a:xfrm>
            <a:off x="6332344" y="96312"/>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b="1" dirty="0" smtClean="0">
                <a:solidFill>
                  <a:srgbClr val="8B3331"/>
                </a:solidFill>
                <a:latin typeface="微软雅黑" panose="020B0503020204020204" pitchFamily="34" charset="-122"/>
                <a:ea typeface="微软雅黑" panose="020B0503020204020204" pitchFamily="34" charset="-122"/>
              </a:rPr>
              <a:t>教学分析</a:t>
            </a:r>
            <a:endParaRPr lang="zh-CN" altLang="en-US" sz="2000" b="1" dirty="0">
              <a:solidFill>
                <a:srgbClr val="8B3331"/>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教学分析</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2"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6" presetClass="emph" presetSubtype="0" fill="hold" grpId="0" nodeType="afterEffect">
                                  <p:stCondLst>
                                    <p:cond delay="0"/>
                                  </p:stCondLst>
                                  <p:childTnLst>
                                    <p:animScale>
                                      <p:cBhvr>
                                        <p:cTn id="10" dur="750" fill="hold"/>
                                        <p:tgtEl>
                                          <p:spTgt spid="4"/>
                                        </p:tgtEl>
                                      </p:cBhvr>
                                      <p:by x="150000" y="150000"/>
                                    </p:animScale>
                                  </p:childTnLst>
                                </p:cTn>
                              </p:par>
                              <p:par>
                                <p:cTn id="11" presetID="42" presetClass="path" presetSubtype="0" accel="50000" decel="50000" fill="hold" grpId="1" nodeType="withEffect">
                                  <p:stCondLst>
                                    <p:cond delay="0"/>
                                  </p:stCondLst>
                                  <p:childTnLst>
                                    <p:animMotion origin="layout" path="M -1.23894E-6 8.67052E-7 L -0.31754 0.02381 " pathEditMode="relative" rAng="0" ptsTypes="AA">
                                      <p:cBhvr>
                                        <p:cTn id="12" dur="1000" fill="hold"/>
                                        <p:tgtEl>
                                          <p:spTgt spid="4"/>
                                        </p:tgtEl>
                                        <p:attrNameLst>
                                          <p:attrName>ppt_x</p:attrName>
                                          <p:attrName>ppt_y</p:attrName>
                                        </p:attrNameLst>
                                      </p:cBhvr>
                                      <p:rCtr x="-15877" y="1179"/>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4" grpId="0" animBg="1"/>
      <p:bldP spid="4" grpId="1" animBg="1"/>
      <p:bldP spid="4" grpId="2" animBg="1"/>
      <p:bldP spid="4" grpId="3" animBg="1"/>
      <p:bldP spid="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教学分析1">
    <p:spTree>
      <p:nvGrpSpPr>
        <p:cNvPr id="1" name=""/>
        <p:cNvGrpSpPr/>
        <p:nvPr/>
      </p:nvGrpSpPr>
      <p:grpSpPr>
        <a:xfrm>
          <a:off x="0" y="0"/>
          <a:ext cx="0" cy="0"/>
          <a:chOff x="0" y="0"/>
          <a:chExt cx="0" cy="0"/>
        </a:xfrm>
      </p:grpSpPr>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教学分析</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教学设计1">
    <p:spTree>
      <p:nvGrpSpPr>
        <p:cNvPr id="1" name=""/>
        <p:cNvGrpSpPr/>
        <p:nvPr/>
      </p:nvGrpSpPr>
      <p:grpSpPr>
        <a:xfrm>
          <a:off x="0" y="0"/>
          <a:ext cx="0" cy="0"/>
          <a:chOff x="0" y="0"/>
          <a:chExt cx="0" cy="0"/>
        </a:xfrm>
      </p:grpSpPr>
      <p:sp>
        <p:nvSpPr>
          <p:cNvPr id="4" name="矩形 3"/>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教学分析</a:t>
            </a:r>
            <a:endParaRPr lang="zh-CN" altLang="en-US" sz="2000" dirty="0">
              <a:latin typeface="微软雅黑" panose="020B0503020204020204" pitchFamily="34" charset="-122"/>
              <a:ea typeface="微软雅黑" panose="020B0503020204020204" pitchFamily="34" charset="-122"/>
            </a:endParaRPr>
          </a:p>
        </p:txBody>
      </p:sp>
      <p:sp>
        <p:nvSpPr>
          <p:cNvPr id="7" name="矩形 6"/>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教学设计</a:t>
            </a:r>
            <a:endParaRPr lang="zh-CN" altLang="en-US" sz="2000" dirty="0">
              <a:latin typeface="微软雅黑" panose="020B0503020204020204" pitchFamily="34" charset="-122"/>
              <a:ea typeface="微软雅黑" panose="020B0503020204020204" pitchFamily="34" charset="-122"/>
            </a:endParaRP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教学过程</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教学反思</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userDrawn="1"/>
        </p:nvSpPr>
        <p:spPr>
          <a:xfrm>
            <a:off x="7765816"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2000" b="1" dirty="0" smtClean="0">
                <a:solidFill>
                  <a:srgbClr val="8B3331"/>
                </a:solidFill>
                <a:latin typeface="微软雅黑" panose="020B0503020204020204" pitchFamily="34" charset="-122"/>
                <a:ea typeface="微软雅黑" panose="020B0503020204020204" pitchFamily="34" charset="-122"/>
              </a:rPr>
              <a:t>教学设计</a:t>
            </a:r>
            <a:endParaRPr lang="zh-CN" altLang="en-US" sz="2000" b="1" dirty="0">
              <a:solidFill>
                <a:srgbClr val="8B3331"/>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教学设计</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5"/>
                                        </p:tgtEl>
                                      </p:cBhvr>
                                      <p:by x="150000" y="150000"/>
                                    </p:animScale>
                                  </p:childTnLst>
                                </p:cTn>
                              </p:par>
                              <p:par>
                                <p:cTn id="11" presetID="42" presetClass="path" presetSubtype="0" accel="50000" decel="50000" fill="hold" grpId="2" nodeType="withEffect">
                                  <p:stCondLst>
                                    <p:cond delay="0"/>
                                  </p:stCondLst>
                                  <p:childTnLst>
                                    <p:animMotion origin="layout" path="M 1.84279E-6 -5.78035E-8 L -0.42908 0.02173 " pathEditMode="relative" rAng="0" ptsTypes="AA">
                                      <p:cBhvr>
                                        <p:cTn id="12" dur="1000" fill="hold"/>
                                        <p:tgtEl>
                                          <p:spTgt spid="5"/>
                                        </p:tgtEl>
                                        <p:attrNameLst>
                                          <p:attrName>ppt_x</p:attrName>
                                          <p:attrName>ppt_y</p:attrName>
                                        </p:attrNameLst>
                                      </p:cBhvr>
                                      <p:rCtr x="-21460"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5" grpId="0" animBg="1"/>
      <p:bldP spid="5" grpId="1" animBg="1"/>
      <p:bldP spid="5" grpId="2" animBg="1"/>
      <p:bldP spid="5" grpId="3" animBg="1"/>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教学设计1">
    <p:spTree>
      <p:nvGrpSpPr>
        <p:cNvPr id="1" name=""/>
        <p:cNvGrpSpPr/>
        <p:nvPr/>
      </p:nvGrpSpPr>
      <p:grpSpPr>
        <a:xfrm>
          <a:off x="0" y="0"/>
          <a:ext cx="0" cy="0"/>
          <a:chOff x="0" y="0"/>
          <a:chExt cx="0" cy="0"/>
        </a:xfrm>
      </p:grpSpPr>
      <p:sp>
        <p:nvSpPr>
          <p:cNvPr id="6" name="矩形 5"/>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3000" b="1" dirty="0" smtClean="0">
                <a:solidFill>
                  <a:srgbClr val="8B3331"/>
                </a:solidFill>
                <a:latin typeface="微软雅黑" panose="020B0503020204020204" pitchFamily="34" charset="-122"/>
                <a:ea typeface="微软雅黑" panose="020B0503020204020204" pitchFamily="34" charset="-122"/>
              </a:rPr>
              <a:t>教学设计</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教学过程1">
    <p:spTree>
      <p:nvGrpSpPr>
        <p:cNvPr id="1" name=""/>
        <p:cNvGrpSpPr/>
        <p:nvPr/>
      </p:nvGrpSpPr>
      <p:grpSpPr>
        <a:xfrm>
          <a:off x="0" y="0"/>
          <a:ext cx="0" cy="0"/>
          <a:chOff x="0" y="0"/>
          <a:chExt cx="0" cy="0"/>
        </a:xfrm>
      </p:grpSpPr>
      <p:sp>
        <p:nvSpPr>
          <p:cNvPr id="5" name="矩形 4"/>
          <p:cNvSpPr/>
          <p:nvPr userDrawn="1"/>
        </p:nvSpPr>
        <p:spPr>
          <a:xfrm>
            <a:off x="6332472"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教学分析</a:t>
            </a: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userDrawn="1"/>
        </p:nvSpPr>
        <p:spPr>
          <a:xfrm>
            <a:off x="7765816"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教学设计</a:t>
            </a:r>
            <a:endParaRPr lang="zh-CN" altLang="en-US" sz="2000" dirty="0">
              <a:latin typeface="微软雅黑" panose="020B0503020204020204" pitchFamily="34" charset="-122"/>
              <a:ea typeface="微软雅黑" panose="020B0503020204020204" pitchFamily="34" charset="-122"/>
            </a:endParaRPr>
          </a:p>
        </p:txBody>
      </p:sp>
      <p:sp>
        <p:nvSpPr>
          <p:cNvPr id="8" name="矩形 7"/>
          <p:cNvSpPr/>
          <p:nvPr userDrawn="1"/>
        </p:nvSpPr>
        <p:spPr>
          <a:xfrm>
            <a:off x="9199160"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教学过程</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userDrawn="1"/>
        </p:nvSpPr>
        <p:spPr>
          <a:xfrm>
            <a:off x="10632504" y="111344"/>
            <a:ext cx="1368000" cy="432000"/>
          </a:xfrm>
          <a:prstGeom prst="rect">
            <a:avLst/>
          </a:prstGeom>
          <a:solidFill>
            <a:schemeClr val="accent2">
              <a:lumMod val="75000"/>
            </a:schemeClr>
          </a:solidFill>
          <a:ln>
            <a:noFill/>
          </a:ln>
          <a:effectLst>
            <a:outerShdw blurRad="76200" dir="18900000" sy="23000" kx="-1200000" algn="bl" rotWithShape="0">
              <a:prstClr val="black">
                <a:alpha val="20000"/>
              </a:prstClr>
            </a:outerShdw>
            <a:reflection blurRad="6350" stA="50000" endA="300" endPos="5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教学反思</a:t>
            </a:r>
            <a:endParaRPr lang="zh-CN" altLang="en-US" sz="2000" dirty="0">
              <a:latin typeface="微软雅黑" panose="020B0503020204020204" pitchFamily="34" charset="-122"/>
              <a:ea typeface="微软雅黑" panose="020B0503020204020204" pitchFamily="34" charset="-122"/>
            </a:endParaRPr>
          </a:p>
        </p:txBody>
      </p:sp>
      <p:sp>
        <p:nvSpPr>
          <p:cNvPr id="4" name="矩形 3"/>
          <p:cNvSpPr/>
          <p:nvPr userDrawn="1"/>
        </p:nvSpPr>
        <p:spPr>
          <a:xfrm>
            <a:off x="9199160" y="111344"/>
            <a:ext cx="1368000" cy="43200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2000" b="1" dirty="0" smtClean="0">
                <a:solidFill>
                  <a:srgbClr val="8B3331"/>
                </a:solidFill>
                <a:latin typeface="微软雅黑" panose="020B0503020204020204" pitchFamily="34" charset="-122"/>
                <a:ea typeface="微软雅黑" panose="020B0503020204020204" pitchFamily="34" charset="-122"/>
              </a:rPr>
              <a:t>教学过程</a:t>
            </a:r>
            <a:endParaRPr lang="zh-CN" altLang="en-US" sz="2000" b="1" dirty="0">
              <a:solidFill>
                <a:srgbClr val="8B333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3000" b="1" dirty="0" smtClean="0">
                <a:solidFill>
                  <a:srgbClr val="8B3331"/>
                </a:solidFill>
                <a:latin typeface="微软雅黑" panose="020B0503020204020204" pitchFamily="34" charset="-122"/>
                <a:ea typeface="微软雅黑" panose="020B0503020204020204" pitchFamily="34" charset="-122"/>
              </a:rPr>
              <a:t>教学过程</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750" fill="hold"/>
                                        <p:tgtEl>
                                          <p:spTgt spid="4"/>
                                        </p:tgtEl>
                                      </p:cBhvr>
                                      <p:by x="150000" y="150000"/>
                                    </p:animScale>
                                  </p:childTnLst>
                                </p:cTn>
                              </p:par>
                              <p:par>
                                <p:cTn id="11" presetID="42" presetClass="path" presetSubtype="0" accel="50000" decel="50000" fill="hold" grpId="2" nodeType="withEffect">
                                  <p:stCondLst>
                                    <p:cond delay="0"/>
                                  </p:stCondLst>
                                  <p:childTnLst>
                                    <p:animMotion origin="layout" path="M -4.93493E-6 -5.78035E-8 L -0.54646 0.02173 " pathEditMode="relative" rAng="0" ptsTypes="AA">
                                      <p:cBhvr>
                                        <p:cTn id="12" dur="1000" fill="hold"/>
                                        <p:tgtEl>
                                          <p:spTgt spid="4"/>
                                        </p:tgtEl>
                                        <p:attrNameLst>
                                          <p:attrName>ppt_x</p:attrName>
                                          <p:attrName>ppt_y</p:attrName>
                                        </p:attrNameLst>
                                      </p:cBhvr>
                                      <p:rCtr x="-27330" y="1087"/>
                                    </p:animMotion>
                                  </p:childTnLst>
                                </p:cTn>
                              </p:par>
                            </p:childTnLst>
                          </p:cTn>
                        </p:par>
                        <p:par>
                          <p:cTn id="13" fill="hold">
                            <p:stCondLst>
                              <p:cond delay="1500"/>
                            </p:stCondLst>
                            <p:childTnLst>
                              <p:par>
                                <p:cTn id="14" presetID="1" presetClass="exit" presetSubtype="0" fill="hold" grpId="3" nodeType="afterEffect">
                                  <p:stCondLst>
                                    <p:cond delay="0"/>
                                  </p:stCondLst>
                                  <p:childTnLst>
                                    <p:set>
                                      <p:cBhvr>
                                        <p:cTn id="15" dur="1" fill="hold">
                                          <p:stCondLst>
                                            <p:cond delay="0"/>
                                          </p:stCondLst>
                                        </p:cTn>
                                        <p:tgtEl>
                                          <p:spTgt spid="4"/>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xit"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4" grpId="0" animBg="1"/>
      <p:bldP spid="4" grpId="1" animBg="1"/>
      <p:bldP spid="4" grpId="2" animBg="1"/>
      <p:bldP spid="4" grpId="3" animBg="1"/>
      <p:bldP spid="1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教学过程2">
    <p:spTree>
      <p:nvGrpSpPr>
        <p:cNvPr id="1" name=""/>
        <p:cNvGrpSpPr/>
        <p:nvPr/>
      </p:nvGrpSpPr>
      <p:grpSpPr>
        <a:xfrm>
          <a:off x="0" y="0"/>
          <a:ext cx="0" cy="0"/>
          <a:chOff x="0" y="0"/>
          <a:chExt cx="0" cy="0"/>
        </a:xfrm>
      </p:grpSpPr>
      <p:sp>
        <p:nvSpPr>
          <p:cNvPr id="3" name="矩形 2"/>
          <p:cNvSpPr/>
          <p:nvPr userDrawn="1"/>
        </p:nvSpPr>
        <p:spPr>
          <a:xfrm>
            <a:off x="2223640" y="195932"/>
            <a:ext cx="1928144" cy="582840"/>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zh-CN" altLang="en-US" sz="3000" b="1" dirty="0" smtClean="0">
                <a:solidFill>
                  <a:srgbClr val="8B3331"/>
                </a:solidFill>
                <a:latin typeface="微软雅黑" panose="020B0503020204020204" pitchFamily="34" charset="-122"/>
                <a:ea typeface="微软雅黑" panose="020B0503020204020204" pitchFamily="34" charset="-122"/>
              </a:rPr>
              <a:t>教学过程</a:t>
            </a:r>
            <a:endParaRPr lang="zh-CN" altLang="en-US" sz="3000" b="1" dirty="0">
              <a:solidFill>
                <a:srgbClr val="8B333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microsoft.com/office/2007/relationships/hdphoto" Target="../media/hdphoto1.wdp"/><Relationship Id="rId16" Type="http://schemas.openxmlformats.org/officeDocument/2006/relationships/image" Target="../media/image9.png"/><Relationship Id="rId15" Type="http://schemas.openxmlformats.org/officeDocument/2006/relationships/image" Target="../media/image8.jpeg"/><Relationship Id="rId14" Type="http://schemas.openxmlformats.org/officeDocument/2006/relationships/image" Target="../media/image7.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9" Type="http://schemas.openxmlformats.org/officeDocument/2006/relationships/theme" Target="../theme/theme2.xml"/><Relationship Id="rId18" Type="http://schemas.microsoft.com/office/2007/relationships/hdphoto" Target="../media/hdphoto1.wdp"/><Relationship Id="rId17" Type="http://schemas.openxmlformats.org/officeDocument/2006/relationships/image" Target="../media/image9.png"/><Relationship Id="rId16" Type="http://schemas.openxmlformats.org/officeDocument/2006/relationships/image" Target="../media/image8.jpeg"/><Relationship Id="rId15" Type="http://schemas.openxmlformats.org/officeDocument/2006/relationships/image" Target="../media/image7.jpeg"/><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userDrawn="1"/>
        </p:nvSpPr>
        <p:spPr>
          <a:xfrm>
            <a:off x="-240704" y="327344"/>
            <a:ext cx="12432704" cy="432024"/>
          </a:xfrm>
          <a:prstGeom prst="rect">
            <a:avLst/>
          </a:prstGeom>
          <a:gradFill flip="none" rotWithShape="1">
            <a:gsLst>
              <a:gs pos="0">
                <a:srgbClr val="421312"/>
              </a:gs>
              <a:gs pos="80000">
                <a:srgbClr val="AF322F"/>
              </a:gs>
              <a:gs pos="100000">
                <a:schemeClr val="accent2">
                  <a:shade val="94000"/>
                  <a:satMod val="135000"/>
                </a:schemeClr>
              </a:gs>
            </a:gsLst>
            <a:path path="circle">
              <a:fillToRect l="100000" b="100000"/>
            </a:path>
            <a:tileRect t="-100000" r="-100000"/>
          </a:gra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nvGrpSpPr>
          <p:cNvPr id="17" name="组合 16" hidden="1"/>
          <p:cNvGrpSpPr/>
          <p:nvPr userDrawn="1"/>
        </p:nvGrpSpPr>
        <p:grpSpPr>
          <a:xfrm>
            <a:off x="-96688" y="-243408"/>
            <a:ext cx="12288688" cy="7686288"/>
            <a:chOff x="1740032" y="1556792"/>
            <a:chExt cx="3995928" cy="2499360"/>
          </a:xfrm>
        </p:grpSpPr>
        <p:pic>
          <p:nvPicPr>
            <p:cNvPr id="15" name="图片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40032" y="1556792"/>
              <a:ext cx="3995928" cy="2499360"/>
            </a:xfrm>
            <a:prstGeom prst="rect">
              <a:avLst/>
            </a:prstGeom>
          </p:spPr>
        </p:pic>
        <p:sp>
          <p:nvSpPr>
            <p:cNvPr id="16" name="矩形 15"/>
            <p:cNvSpPr/>
            <p:nvPr userDrawn="1"/>
          </p:nvSpPr>
          <p:spPr>
            <a:xfrm>
              <a:off x="1740032" y="1556792"/>
              <a:ext cx="3995928" cy="2499360"/>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userDrawn="1"/>
        </p:nvSpPr>
        <p:spPr>
          <a:xfrm>
            <a:off x="0" y="759368"/>
            <a:ext cx="12192000" cy="6098632"/>
          </a:xfrm>
          <a:prstGeom prst="rect">
            <a:avLst/>
          </a:prstGeom>
          <a:blipFill dpi="0" rotWithShape="1">
            <a:blip r:embed="rId15">
              <a:alphaModFix amt="1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rot="2700000">
            <a:off x="-26608" y="203365"/>
            <a:ext cx="489479" cy="489479"/>
          </a:xfrm>
          <a:prstGeom prst="rect">
            <a:avLst/>
          </a:prstGeom>
          <a:blipFill dpi="0" rotWithShape="1">
            <a:blip r:embed="rId16" cstate="print">
              <a:extLst>
                <a:ext uri="{BEBA8EAE-BF5A-486C-A8C5-ECC9F3942E4B}">
                  <a14:imgProps xmlns:a14="http://schemas.microsoft.com/office/drawing/2010/main">
                    <a14:imgLayer r:embed="rId17">
                      <a14:imgEffect>
                        <a14:artisticPaintBrush/>
                      </a14:imgEffect>
                    </a14:imgLayer>
                  </a14:imgProps>
                </a:ex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rot="2700000">
            <a:off x="518768" y="39803"/>
            <a:ext cx="324403" cy="324403"/>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9" name="矩形 8"/>
          <p:cNvSpPr/>
          <p:nvPr userDrawn="1"/>
        </p:nvSpPr>
        <p:spPr>
          <a:xfrm rot="2700000">
            <a:off x="870796" y="312840"/>
            <a:ext cx="252000" cy="252000"/>
          </a:xfrm>
          <a:prstGeom prst="rect">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userDrawn="1"/>
        </p:nvSpPr>
        <p:spPr>
          <a:xfrm>
            <a:off x="-240704" y="327344"/>
            <a:ext cx="12432704" cy="432024"/>
          </a:xfrm>
          <a:prstGeom prst="rect">
            <a:avLst/>
          </a:prstGeom>
          <a:gradFill flip="none" rotWithShape="1">
            <a:gsLst>
              <a:gs pos="0">
                <a:srgbClr val="421312"/>
              </a:gs>
              <a:gs pos="80000">
                <a:srgbClr val="AF322F"/>
              </a:gs>
              <a:gs pos="100000">
                <a:schemeClr val="accent2">
                  <a:shade val="94000"/>
                  <a:satMod val="135000"/>
                </a:schemeClr>
              </a:gs>
            </a:gsLst>
            <a:path path="circle">
              <a:fillToRect l="100000" b="100000"/>
            </a:path>
            <a:tileRect t="-100000" r="-100000"/>
          </a:gra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grpSp>
        <p:nvGrpSpPr>
          <p:cNvPr id="17" name="组合 16" hidden="1"/>
          <p:cNvGrpSpPr/>
          <p:nvPr userDrawn="1"/>
        </p:nvGrpSpPr>
        <p:grpSpPr>
          <a:xfrm>
            <a:off x="-96688" y="-243408"/>
            <a:ext cx="12288688" cy="7686288"/>
            <a:chOff x="1740032" y="1556792"/>
            <a:chExt cx="3995928" cy="2499360"/>
          </a:xfrm>
        </p:grpSpPr>
        <p:pic>
          <p:nvPicPr>
            <p:cNvPr id="15" name="图片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0032" y="1556792"/>
              <a:ext cx="3995928" cy="2499360"/>
            </a:xfrm>
            <a:prstGeom prst="rect">
              <a:avLst/>
            </a:prstGeom>
          </p:spPr>
        </p:pic>
        <p:sp>
          <p:nvSpPr>
            <p:cNvPr id="16" name="矩形 15"/>
            <p:cNvSpPr/>
            <p:nvPr userDrawn="1"/>
          </p:nvSpPr>
          <p:spPr>
            <a:xfrm>
              <a:off x="1740032" y="1556792"/>
              <a:ext cx="3995928" cy="2499360"/>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 name="矩形 3"/>
          <p:cNvSpPr/>
          <p:nvPr userDrawn="1"/>
        </p:nvSpPr>
        <p:spPr>
          <a:xfrm>
            <a:off x="0" y="759368"/>
            <a:ext cx="12192000" cy="6098632"/>
          </a:xfrm>
          <a:prstGeom prst="rect">
            <a:avLst/>
          </a:prstGeom>
          <a:blipFill dpi="0" rotWithShape="1">
            <a:blip r:embed="rId16">
              <a:alphaModFix amt="12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userDrawn="1"/>
        </p:nvSpPr>
        <p:spPr>
          <a:xfrm rot="2700000">
            <a:off x="-26608" y="203365"/>
            <a:ext cx="489479" cy="489479"/>
          </a:xfrm>
          <a:prstGeom prst="rect">
            <a:avLst/>
          </a:prstGeom>
          <a:blipFill dpi="0" rotWithShape="1">
            <a:blip r:embed="rId17" cstate="print">
              <a:extLst>
                <a:ext uri="{BEBA8EAE-BF5A-486C-A8C5-ECC9F3942E4B}">
                  <a14:imgProps xmlns:a14="http://schemas.microsoft.com/office/drawing/2010/main">
                    <a14:imgLayer r:embed="rId18">
                      <a14:imgEffect>
                        <a14:artisticPaintBrush/>
                      </a14:imgEffect>
                    </a14:imgLayer>
                  </a14:imgProps>
                </a:ex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userDrawn="1"/>
        </p:nvSpPr>
        <p:spPr>
          <a:xfrm rot="2700000">
            <a:off x="518768" y="39803"/>
            <a:ext cx="324403" cy="324403"/>
          </a:xfrm>
          <a:prstGeom prst="rect">
            <a:avLst/>
          </a:prstGeom>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9" name="矩形 8"/>
          <p:cNvSpPr/>
          <p:nvPr userDrawn="1"/>
        </p:nvSpPr>
        <p:spPr>
          <a:xfrm rot="2700000">
            <a:off x="870796" y="312840"/>
            <a:ext cx="252000" cy="252000"/>
          </a:xfrm>
          <a:prstGeom prst="rect">
            <a:avLst/>
          </a:prstGeom>
          <a:ln>
            <a:solidFill>
              <a:schemeClr val="bg1"/>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3.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9.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microsoft.com/office/2007/relationships/hdphoto" Target="../media/hdphoto4.wdp"/><Relationship Id="rId3" Type="http://schemas.openxmlformats.org/officeDocument/2006/relationships/image" Target="../media/image22.jpeg"/><Relationship Id="rId2" Type="http://schemas.microsoft.com/office/2007/relationships/hdphoto" Target="../media/hdphoto3.wdp"/><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8.xml"/><Relationship Id="rId3" Type="http://schemas.microsoft.com/office/2007/relationships/hdphoto" Target="../media/hdphoto5.wdp"/><Relationship Id="rId2" Type="http://schemas.openxmlformats.org/officeDocument/2006/relationships/image" Target="../media/image27.jpeg"/><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image" Target="../media/image35.png"/><Relationship Id="rId7" Type="http://schemas.openxmlformats.org/officeDocument/2006/relationships/image" Target="../media/image34.jpe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3" Type="http://schemas.openxmlformats.org/officeDocument/2006/relationships/image" Target="../media/image30.png"/><Relationship Id="rId2" Type="http://schemas.openxmlformats.org/officeDocument/2006/relationships/image" Target="../media/image29.png"/><Relationship Id="rId18" Type="http://schemas.openxmlformats.org/officeDocument/2006/relationships/notesSlide" Target="../notesSlides/notesSlide17.xml"/><Relationship Id="rId17" Type="http://schemas.openxmlformats.org/officeDocument/2006/relationships/slideLayout" Target="../slideLayouts/slideLayout9.xml"/><Relationship Id="rId16" Type="http://schemas.openxmlformats.org/officeDocument/2006/relationships/image" Target="../media/image43.png"/><Relationship Id="rId15" Type="http://schemas.openxmlformats.org/officeDocument/2006/relationships/image" Target="../media/image42.png"/><Relationship Id="rId14" Type="http://schemas.openxmlformats.org/officeDocument/2006/relationships/image" Target="../media/image41.jpeg"/><Relationship Id="rId13" Type="http://schemas.openxmlformats.org/officeDocument/2006/relationships/image" Target="../media/image40.png"/><Relationship Id="rId12" Type="http://schemas.openxmlformats.org/officeDocument/2006/relationships/image" Target="../media/image39.png"/><Relationship Id="rId11" Type="http://schemas.openxmlformats.org/officeDocument/2006/relationships/image" Target="../media/image38.png"/><Relationship Id="rId10" Type="http://schemas.openxmlformats.org/officeDocument/2006/relationships/image" Target="../media/image37.jpeg"/><Relationship Id="rId1"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9.xml"/><Relationship Id="rId2" Type="http://schemas.microsoft.com/office/2007/relationships/hdphoto" Target="../media/hdphoto6.wdp"/><Relationship Id="rId1" Type="http://schemas.openxmlformats.org/officeDocument/2006/relationships/image" Target="../media/image44.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9.xml"/><Relationship Id="rId3" Type="http://schemas.microsoft.com/office/2007/relationships/hdphoto" Target="../media/hdphoto7.wdp"/><Relationship Id="rId2" Type="http://schemas.openxmlformats.org/officeDocument/2006/relationships/image" Target="../media/image46.jpeg"/><Relationship Id="rId1"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image" Target="../media/image47.jpe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9.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9.xml"/><Relationship Id="rId4" Type="http://schemas.openxmlformats.org/officeDocument/2006/relationships/image" Target="../media/image15.jpeg"/><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9.xml"/><Relationship Id="rId2" Type="http://schemas.openxmlformats.org/officeDocument/2006/relationships/image" Target="../media/image24.jpeg"/><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9" Type="http://schemas.openxmlformats.org/officeDocument/2006/relationships/image" Target="../media/image53.jpeg"/><Relationship Id="rId8" Type="http://schemas.openxmlformats.org/officeDocument/2006/relationships/image" Target="../media/image52.jpeg"/><Relationship Id="rId7" Type="http://schemas.microsoft.com/office/2007/relationships/hdphoto" Target="../media/hdphoto8.wdp"/><Relationship Id="rId6" Type="http://schemas.openxmlformats.org/officeDocument/2006/relationships/image" Target="../media/image51.jpe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3" Type="http://schemas.openxmlformats.org/officeDocument/2006/relationships/notesSlide" Target="../notesSlides/notesSlide26.xml"/><Relationship Id="rId12" Type="http://schemas.openxmlformats.org/officeDocument/2006/relationships/slideLayout" Target="../slideLayouts/slideLayout9.xml"/><Relationship Id="rId11" Type="http://schemas.openxmlformats.org/officeDocument/2006/relationships/image" Target="../media/image55.jpeg"/><Relationship Id="rId10" Type="http://schemas.openxmlformats.org/officeDocument/2006/relationships/image" Target="../media/image54.jpeg"/><Relationship Id="rId1" Type="http://schemas.openxmlformats.org/officeDocument/2006/relationships/diagramData" Target="../diagrams/data2.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image" Target="../media/image56.jpe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11.xml"/><Relationship Id="rId6" Type="http://schemas.microsoft.com/office/2007/relationships/hdphoto" Target="../media/hdphoto10.wdp"/><Relationship Id="rId5" Type="http://schemas.openxmlformats.org/officeDocument/2006/relationships/image" Target="../media/image59.png"/><Relationship Id="rId4" Type="http://schemas.microsoft.com/office/2007/relationships/hdphoto" Target="../media/hdphoto9.wdp"/><Relationship Id="rId3" Type="http://schemas.openxmlformats.org/officeDocument/2006/relationships/image" Target="../media/image58.jpeg"/><Relationship Id="rId2" Type="http://schemas.microsoft.com/office/2007/relationships/hdphoto" Target="../media/hdphoto3.wdp"/><Relationship Id="rId1" Type="http://schemas.openxmlformats.org/officeDocument/2006/relationships/image" Target="../media/image57.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image" Target="../media/image8.jpe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1.xml"/><Relationship Id="rId4" Type="http://schemas.microsoft.com/office/2007/relationships/hdphoto" Target="../media/hdphoto11.wdp"/><Relationship Id="rId3" Type="http://schemas.openxmlformats.org/officeDocument/2006/relationships/image" Target="../media/image60.jpeg"/><Relationship Id="rId2" Type="http://schemas.microsoft.com/office/2007/relationships/hdphoto" Target="../media/hdphoto4.wdp"/><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11.xml"/><Relationship Id="rId3" Type="http://schemas.openxmlformats.org/officeDocument/2006/relationships/image" Target="../media/image61.jpeg"/><Relationship Id="rId2" Type="http://schemas.openxmlformats.org/officeDocument/2006/relationships/image" Target="../media/image10.jpeg"/><Relationship Id="rId1"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chart" Target="../charts/chart1.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14.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microsoft.com/office/2007/relationships/hdphoto" Target="../media/hdphoto2.wdp"/><Relationship Id="rId1" Type="http://schemas.openxmlformats.org/officeDocument/2006/relationships/image" Target="../media/image16.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GIF"/></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microsoft.com/office/2007/relationships/hdphoto" Target="../media/hdphoto4.wdp"/><Relationship Id="rId3" Type="http://schemas.openxmlformats.org/officeDocument/2006/relationships/image" Target="../media/image22.jpeg"/><Relationship Id="rId2" Type="http://schemas.microsoft.com/office/2007/relationships/hdphoto" Target="../media/hdphoto3.wdp"/><Relationship Id="rId1"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19" name="TextBox 18"/>
          <p:cNvSpPr txBox="1"/>
          <p:nvPr/>
        </p:nvSpPr>
        <p:spPr>
          <a:xfrm>
            <a:off x="8125444" y="4653136"/>
            <a:ext cx="4216667" cy="1817229"/>
          </a:xfrm>
          <a:prstGeom prst="rect">
            <a:avLst/>
          </a:prstGeom>
          <a:noFill/>
        </p:spPr>
        <p:txBody>
          <a:bodyPr wrap="none" rtlCol="0">
            <a:spAutoFit/>
          </a:bodyPr>
          <a:lstStyle/>
          <a:p>
            <a:pPr>
              <a:lnSpc>
                <a:spcPts val="6600"/>
              </a:lnSpc>
            </a:pPr>
            <a:r>
              <a:rPr lang="en-US" altLang="zh-CN" sz="7200" dirty="0" smtClean="0">
                <a:solidFill>
                  <a:schemeClr val="bg1">
                    <a:lumMod val="95000"/>
                  </a:schemeClr>
                </a:solidFill>
              </a:rPr>
              <a:t>Travelingin</a:t>
            </a:r>
            <a:endParaRPr lang="en-US" altLang="zh-CN" sz="7200" dirty="0" smtClean="0">
              <a:solidFill>
                <a:schemeClr val="bg1">
                  <a:lumMod val="95000"/>
                </a:schemeClr>
              </a:solidFill>
            </a:endParaRPr>
          </a:p>
          <a:p>
            <a:pPr>
              <a:lnSpc>
                <a:spcPts val="6600"/>
              </a:lnSpc>
            </a:pPr>
            <a:r>
              <a:rPr lang="en-US" altLang="zh-CN" sz="7200" dirty="0" smtClean="0">
                <a:solidFill>
                  <a:schemeClr val="bg1">
                    <a:lumMod val="95000"/>
                  </a:schemeClr>
                </a:solidFill>
              </a:rPr>
              <a:t>   unsplash</a:t>
            </a:r>
            <a:endParaRPr lang="zh-CN" altLang="en-US" sz="7200" dirty="0">
              <a:solidFill>
                <a:schemeClr val="bg1">
                  <a:lumMod val="95000"/>
                </a:schemeClr>
              </a:solidFill>
            </a:endParaRPr>
          </a:p>
        </p:txBody>
      </p:sp>
      <p:sp>
        <p:nvSpPr>
          <p:cNvPr id="3" name="矩形 2"/>
          <p:cNvSpPr/>
          <p:nvPr/>
        </p:nvSpPr>
        <p:spPr>
          <a:xfrm rot="2700000">
            <a:off x="-1104800" y="1838422"/>
            <a:ext cx="2886115" cy="288611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8900000">
            <a:off x="1612147" y="1354547"/>
            <a:ext cx="1533803" cy="153380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6" name="矩形 5"/>
          <p:cNvSpPr/>
          <p:nvPr/>
        </p:nvSpPr>
        <p:spPr>
          <a:xfrm rot="2700000">
            <a:off x="2234259" y="2906152"/>
            <a:ext cx="1939366" cy="1939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8900000">
            <a:off x="1065700" y="4260885"/>
            <a:ext cx="1533803" cy="153380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10" name="矩形 9"/>
          <p:cNvSpPr/>
          <p:nvPr/>
        </p:nvSpPr>
        <p:spPr>
          <a:xfrm rot="18900000">
            <a:off x="4399029" y="2593053"/>
            <a:ext cx="1533803" cy="15338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700000">
            <a:off x="5712637" y="3318516"/>
            <a:ext cx="2321182" cy="232118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7" name="矩形 6"/>
          <p:cNvSpPr/>
          <p:nvPr/>
        </p:nvSpPr>
        <p:spPr>
          <a:xfrm rot="18900000">
            <a:off x="4219046" y="4085953"/>
            <a:ext cx="752900" cy="7528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3" name="矩形 12"/>
          <p:cNvSpPr/>
          <p:nvPr/>
        </p:nvSpPr>
        <p:spPr>
          <a:xfrm rot="18900000">
            <a:off x="5891186" y="2397577"/>
            <a:ext cx="752900" cy="75289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12" name="矩形 11"/>
          <p:cNvSpPr/>
          <p:nvPr/>
        </p:nvSpPr>
        <p:spPr>
          <a:xfrm>
            <a:off x="9048328" y="4103665"/>
            <a:ext cx="3131790" cy="77756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000" dirty="0" smtClean="0">
                <a:latin typeface="微软雅黑" panose="020B0503020204020204" pitchFamily="34" charset="-122"/>
                <a:ea typeface="微软雅黑" panose="020B0503020204020204" pitchFamily="34" charset="-122"/>
              </a:rPr>
              <a:t>添加你的设计标题</a:t>
            </a:r>
            <a:endParaRPr lang="zh-CN" altLang="en-US" sz="2000" dirty="0">
              <a:latin typeface="微软雅黑" panose="020B0503020204020204" pitchFamily="34" charset="-122"/>
              <a:ea typeface="微软雅黑" panose="020B0503020204020204" pitchFamily="34" charset="-122"/>
            </a:endParaRPr>
          </a:p>
        </p:txBody>
      </p:sp>
      <p:sp>
        <p:nvSpPr>
          <p:cNvPr id="14" name="TextBox 13"/>
          <p:cNvSpPr txBox="1"/>
          <p:nvPr/>
        </p:nvSpPr>
        <p:spPr>
          <a:xfrm>
            <a:off x="8100342" y="3417445"/>
            <a:ext cx="3416320" cy="646331"/>
          </a:xfrm>
          <a:prstGeom prst="rect">
            <a:avLst/>
          </a:prstGeom>
          <a:noFill/>
        </p:spPr>
        <p:txBody>
          <a:bodyPr wrap="none" rtlCol="0">
            <a:spAutoFit/>
          </a:bodyPr>
          <a:lstStyle/>
          <a:p>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信息化教学大赛</a:t>
            </a:r>
            <a:endParaRPr lang="zh-CN"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sp>
        <p:nvSpPr>
          <p:cNvPr id="15" name="TextBox 14"/>
          <p:cNvSpPr txBox="1"/>
          <p:nvPr/>
        </p:nvSpPr>
        <p:spPr>
          <a:xfrm>
            <a:off x="9476897" y="4942103"/>
            <a:ext cx="2842573" cy="461665"/>
          </a:xfrm>
          <a:prstGeom prst="rect">
            <a:avLst/>
          </a:prstGeom>
          <a:noFill/>
        </p:spPr>
        <p:txBody>
          <a:bodyPr wrap="none" rtlCol="0">
            <a:spAutoFit/>
          </a:bodyPr>
          <a:lstStyle/>
          <a:p>
            <a:r>
              <a:rPr lang="en-US" altLang="zh-CN" sz="2400" dirty="0" smtClean="0"/>
              <a:t>Travelingin   unsplash</a:t>
            </a:r>
            <a:endParaRPr lang="zh-CN" altLang="en-US" sz="2400" dirty="0"/>
          </a:p>
        </p:txBody>
      </p:sp>
      <p:sp>
        <p:nvSpPr>
          <p:cNvPr id="20" name="TextBox 19"/>
          <p:cNvSpPr txBox="1"/>
          <p:nvPr/>
        </p:nvSpPr>
        <p:spPr>
          <a:xfrm>
            <a:off x="5984357" y="11330"/>
            <a:ext cx="6880395" cy="1785104"/>
          </a:xfrm>
          <a:prstGeom prst="rect">
            <a:avLst/>
          </a:prstGeom>
          <a:noFill/>
        </p:spPr>
        <p:txBody>
          <a:bodyPr wrap="square" rtlCol="0">
            <a:spAutoFit/>
          </a:bodyPr>
          <a:lstStyle/>
          <a:p>
            <a:pPr>
              <a:lnSpc>
                <a:spcPts val="6600"/>
              </a:lnSpc>
            </a:pPr>
            <a:r>
              <a:rPr lang="en-US" altLang="zh-CN" sz="7200" dirty="0" smtClean="0">
                <a:solidFill>
                  <a:srgbClr val="EEEEEE"/>
                </a:solidFill>
                <a:latin typeface="Copperplate Gothic Bold" pitchFamily="34" charset="0"/>
              </a:rPr>
              <a:t>Travelingin nsplash</a:t>
            </a:r>
            <a:endParaRPr lang="zh-CN" altLang="en-US" sz="7200" dirty="0">
              <a:solidFill>
                <a:srgbClr val="EEEEEE"/>
              </a:solidFill>
              <a:latin typeface="Copperplate Gothic Bold" pitchFamily="34" charset="0"/>
            </a:endParaRPr>
          </a:p>
        </p:txBody>
      </p:sp>
      <p:pic>
        <p:nvPicPr>
          <p:cNvPr id="4" name="media4ok.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176808" y="-58305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9"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dissolve">
                                      <p:cBhvr>
                                        <p:cTn id="9" dur="500"/>
                                        <p:tgtEl>
                                          <p:spTgt spid="3"/>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500"/>
                            </p:stCondLst>
                            <p:childTnLst>
                              <p:par>
                                <p:cTn id="34" presetID="21" presetClass="entr" presetSubtype="3"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3)">
                                      <p:cBhvr>
                                        <p:cTn id="36" dur="500"/>
                                        <p:tgtEl>
                                          <p:spTgt spid="7"/>
                                        </p:tgtEl>
                                      </p:cBhvr>
                                    </p:animEffect>
                                  </p:childTnLst>
                                </p:cTn>
                              </p:par>
                              <p:par>
                                <p:cTn id="37" presetID="21" presetClass="entr" presetSubtype="3"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3)">
                                      <p:cBhvr>
                                        <p:cTn id="39" dur="500"/>
                                        <p:tgtEl>
                                          <p:spTgt spid="13"/>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par>
                          <p:cTn id="44" fill="hold">
                            <p:stCondLst>
                              <p:cond delay="1500"/>
                            </p:stCondLst>
                            <p:childTnLst>
                              <p:par>
                                <p:cTn id="45" presetID="12" presetClass="entr" presetSubtype="8" fill="hold" grpId="0" nodeType="afterEffect">
                                  <p:stCondLst>
                                    <p:cond delay="0"/>
                                  </p:stCondLst>
                                  <p:iterate type="lt">
                                    <p:tmPct val="10000"/>
                                  </p:iterate>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50"/>
                                        <p:tgtEl>
                                          <p:spTgt spid="14"/>
                                        </p:tgtEl>
                                        <p:attrNameLst>
                                          <p:attrName>ppt_x</p:attrName>
                                        </p:attrNameLst>
                                      </p:cBhvr>
                                      <p:tavLst>
                                        <p:tav tm="0">
                                          <p:val>
                                            <p:strVal val="#ppt_x-#ppt_w*1.125000"/>
                                          </p:val>
                                        </p:tav>
                                        <p:tav tm="100000">
                                          <p:val>
                                            <p:strVal val="#ppt_x"/>
                                          </p:val>
                                        </p:tav>
                                      </p:tavLst>
                                    </p:anim>
                                    <p:animEffect transition="in" filter="wipe(right)">
                                      <p:cBhvr>
                                        <p:cTn id="48" dur="250"/>
                                        <p:tgtEl>
                                          <p:spTgt spid="14"/>
                                        </p:tgtEl>
                                      </p:cBhvr>
                                    </p:animEffect>
                                  </p:childTnLst>
                                </p:cTn>
                              </p:par>
                            </p:childTnLst>
                          </p:cTn>
                        </p:par>
                        <p:par>
                          <p:cTn id="49" fill="hold">
                            <p:stCondLst>
                              <p:cond delay="1899"/>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2399"/>
                            </p:stCondLst>
                            <p:childTnLst>
                              <p:par>
                                <p:cTn id="55" presetID="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9" repeatCount="indefinite" fill="hold" display="0">
                  <p:stCondLst>
                    <p:cond delay="indefinite"/>
                  </p:stCondLst>
                  <p:endCondLst>
                    <p:cond evt="onStopAudio" delay="0">
                      <p:tgtEl>
                        <p:sldTgt/>
                      </p:tgtEl>
                    </p:cond>
                  </p:endCondLst>
                </p:cTn>
                <p:tgtEl>
                  <p:spTgt spid="4"/>
                </p:tgtEl>
              </p:cMediaNode>
            </p:audio>
          </p:childTnLst>
        </p:cTn>
      </p:par>
    </p:tnLst>
    <p:bldLst>
      <p:bldP spid="19" grpId="0"/>
      <p:bldP spid="3" grpId="0" animBg="1"/>
      <p:bldP spid="5" grpId="0" animBg="1"/>
      <p:bldP spid="6" grpId="0" animBg="1"/>
      <p:bldP spid="9" grpId="0" animBg="1"/>
      <p:bldP spid="10" grpId="0" animBg="1"/>
      <p:bldP spid="11" grpId="0" animBg="1"/>
      <p:bldP spid="7" grpId="0" animBg="1"/>
      <p:bldP spid="13" grpId="0" animBg="1"/>
      <p:bldP spid="12" grpId="0" animBg="1"/>
      <p:bldP spid="14" grpId="0"/>
      <p:bldP spid="15"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a:off x="5401954" y="8334"/>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solidFill>
                  <a:prstClr val="black"/>
                </a:solidFill>
                <a:latin typeface="微软雅黑" panose="020B0503020204020204" pitchFamily="34" charset="-122"/>
                <a:ea typeface="微软雅黑" panose="020B0503020204020204" pitchFamily="34" charset="-122"/>
              </a:rPr>
              <a:t>目 录</a:t>
            </a:r>
            <a:endParaRPr lang="zh-CN" altLang="en-US" sz="4400" dirty="0">
              <a:solidFill>
                <a:prstClr val="black"/>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kern="0" dirty="0">
                <a:solidFill>
                  <a:prstClr val="white">
                    <a:lumMod val="65000"/>
                  </a:prstClr>
                </a:solidFill>
              </a:rPr>
              <a:t>CONTENTS PAGE </a:t>
            </a:r>
            <a:endParaRPr lang="en-US" altLang="zh-CN" kern="0" dirty="0">
              <a:solidFill>
                <a:prstClr val="white">
                  <a:lumMod val="65000"/>
                </a:prstClr>
              </a:solidFill>
            </a:endParaRPr>
          </a:p>
        </p:txBody>
      </p:sp>
      <p:sp>
        <p:nvSpPr>
          <p:cNvPr id="16" name="矩形 15"/>
          <p:cNvSpPr/>
          <p:nvPr/>
        </p:nvSpPr>
        <p:spPr>
          <a:xfrm rot="2700000">
            <a:off x="4115030" y="2948581"/>
            <a:ext cx="865595" cy="86559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rot="2700000">
            <a:off x="1669926" y="2450731"/>
            <a:ext cx="1861296" cy="186129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endParaRPr>
            </a:p>
          </p:txBody>
        </p:sp>
        <p:sp>
          <p:nvSpPr>
            <p:cNvPr id="3" name="TextBox 2"/>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0" name="TextBox 19"/>
            <p:cNvSpPr txBox="1"/>
            <p:nvPr/>
          </p:nvSpPr>
          <p:spPr>
            <a:xfrm>
              <a:off x="5123025" y="2185409"/>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1" name="TextBox 20"/>
            <p:cNvSpPr txBox="1"/>
            <p:nvPr/>
          </p:nvSpPr>
          <p:spPr>
            <a:xfrm>
              <a:off x="5123025" y="3769585"/>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2" name="TextBox 21"/>
            <p:cNvSpPr txBox="1"/>
            <p:nvPr/>
          </p:nvSpPr>
          <p:spPr>
            <a:xfrm>
              <a:off x="5809710" y="441439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8088" y="1862243"/>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anose="020B0503020204020204" pitchFamily="34" charset="-122"/>
                <a:ea typeface="微软雅黑" panose="020B0503020204020204" pitchFamily="34" charset="-122"/>
              </a:rPr>
              <a:t>教学分析</a:t>
            </a:r>
            <a:endParaRPr lang="zh-CN" altLang="en-US" sz="3600" dirty="0">
              <a:solidFill>
                <a:prstClr val="black"/>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312024" y="2699612"/>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anose="020B0503020204020204" pitchFamily="34" charset="-122"/>
                <a:ea typeface="微软雅黑" panose="020B0503020204020204" pitchFamily="34" charset="-122"/>
              </a:rPr>
              <a:t>教学</a:t>
            </a:r>
            <a:r>
              <a:rPr lang="zh-CN" altLang="en-US" sz="3600" dirty="0">
                <a:solidFill>
                  <a:prstClr val="black"/>
                </a:solidFill>
                <a:latin typeface="微软雅黑" panose="020B0503020204020204" pitchFamily="34" charset="-122"/>
                <a:ea typeface="微软雅黑" panose="020B0503020204020204" pitchFamily="34" charset="-122"/>
              </a:rPr>
              <a:t>设计</a:t>
            </a:r>
            <a:endParaRPr lang="zh-CN" altLang="en-US" sz="3600" dirty="0">
              <a:solidFill>
                <a:prstClr val="black"/>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312024" y="3536981"/>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anose="020B0503020204020204" pitchFamily="34" charset="-122"/>
                <a:ea typeface="微软雅黑" panose="020B0503020204020204" pitchFamily="34" charset="-122"/>
              </a:rPr>
              <a:t>教学过程</a:t>
            </a:r>
            <a:endParaRPr lang="zh-CN" altLang="en-US" sz="3600" dirty="0">
              <a:solidFill>
                <a:prstClr val="black"/>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88088" y="4374349"/>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anose="020B0503020204020204" pitchFamily="34" charset="-122"/>
                <a:ea typeface="微软雅黑" panose="020B0503020204020204" pitchFamily="34" charset="-122"/>
              </a:rPr>
              <a:t>教学反思</a:t>
            </a:r>
            <a:endParaRPr lang="zh-CN" altLang="en-US" sz="3600" dirty="0">
              <a:solidFill>
                <a:prstClr val="black"/>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115029" y="2948581"/>
            <a:ext cx="865595" cy="865595"/>
            <a:chOff x="5545407" y="1502388"/>
            <a:chExt cx="865595" cy="865595"/>
          </a:xfrm>
        </p:grpSpPr>
        <p:sp>
          <p:nvSpPr>
            <p:cNvPr id="27" name="矩形 26"/>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endParaRPr>
            </a:p>
          </p:txBody>
        </p:sp>
        <p:sp>
          <p:nvSpPr>
            <p:cNvPr id="31" name="TextBox 30"/>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TextBox 7"/>
          <p:cNvSpPr txBox="1"/>
          <p:nvPr/>
        </p:nvSpPr>
        <p:spPr>
          <a:xfrm>
            <a:off x="5879976" y="2965880"/>
            <a:ext cx="2842388"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教学设计</a:t>
            </a:r>
            <a:endParaRPr lang="zh-CN" altLang="en-US"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6" fill="hold" nodeType="withEffect">
                                  <p:stCondLst>
                                    <p:cond delay="0"/>
                                  </p:stCondLst>
                                  <p:childTnLst>
                                    <p:animEffect transition="out" filter="barn(inHorizontal)">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par>
                                <p:cTn id="8" presetID="16" presetClass="exit" presetSubtype="26" fill="hold" nodeType="withEffect">
                                  <p:stCondLst>
                                    <p:cond delay="0"/>
                                  </p:stCondLst>
                                  <p:childTnLst>
                                    <p:animEffect transition="out" filter="barn(inHorizontal)">
                                      <p:cBhvr>
                                        <p:cTn id="9" dur="250"/>
                                        <p:tgtEl>
                                          <p:spTgt spid="6"/>
                                        </p:tgtEl>
                                      </p:cBhvr>
                                    </p:animEffect>
                                    <p:set>
                                      <p:cBhvr>
                                        <p:cTn id="10" dur="1" fill="hold">
                                          <p:stCondLst>
                                            <p:cond delay="249"/>
                                          </p:stCondLst>
                                        </p:cTn>
                                        <p:tgtEl>
                                          <p:spTgt spid="6"/>
                                        </p:tgtEl>
                                        <p:attrNameLst>
                                          <p:attrName>style.visibility</p:attrName>
                                        </p:attrNameLst>
                                      </p:cBhvr>
                                      <p:to>
                                        <p:strVal val="hidden"/>
                                      </p:to>
                                    </p:set>
                                  </p:childTnLst>
                                </p:cTn>
                              </p:par>
                              <p:par>
                                <p:cTn id="11" presetID="16" presetClass="exit" presetSubtype="26" fill="hold" nodeType="withEffect">
                                  <p:stCondLst>
                                    <p:cond delay="0"/>
                                  </p:stCondLst>
                                  <p:childTnLst>
                                    <p:animEffect transition="out" filter="barn(inHorizontal)">
                                      <p:cBhvr>
                                        <p:cTn id="12" dur="250"/>
                                        <p:tgtEl>
                                          <p:spTgt spid="5"/>
                                        </p:tgtEl>
                                      </p:cBhvr>
                                    </p:animEffect>
                                    <p:set>
                                      <p:cBhvr>
                                        <p:cTn id="13" dur="1" fill="hold">
                                          <p:stCondLst>
                                            <p:cond delay="249"/>
                                          </p:stCondLst>
                                        </p:cTn>
                                        <p:tgtEl>
                                          <p:spTgt spid="5"/>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250"/>
                                        <p:tgtEl>
                                          <p:spTgt spid="9"/>
                                        </p:tgtEl>
                                      </p:cBhvr>
                                    </p:animEffect>
                                    <p:set>
                                      <p:cBhvr>
                                        <p:cTn id="19" dur="1" fill="hold">
                                          <p:stCondLst>
                                            <p:cond delay="249"/>
                                          </p:stCondLst>
                                        </p:cTn>
                                        <p:tgtEl>
                                          <p:spTgt spid="9"/>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par>
                                <p:cTn id="23" presetID="16" presetClass="exit" presetSubtype="26" fill="hold" grpId="0" nodeType="withEffect">
                                  <p:stCondLst>
                                    <p:cond delay="0"/>
                                  </p:stCondLst>
                                  <p:childTnLst>
                                    <p:animEffect transition="out" filter="barn(inHorizontal)">
                                      <p:cBhvr>
                                        <p:cTn id="24" dur="250"/>
                                        <p:tgtEl>
                                          <p:spTgt spid="37"/>
                                        </p:tgtEl>
                                      </p:cBhvr>
                                    </p:animEffect>
                                    <p:set>
                                      <p:cBhvr>
                                        <p:cTn id="25" dur="1" fill="hold">
                                          <p:stCondLst>
                                            <p:cond delay="249"/>
                                          </p:stCondLst>
                                        </p:cTn>
                                        <p:tgtEl>
                                          <p:spTgt spid="37"/>
                                        </p:tgtEl>
                                        <p:attrNameLst>
                                          <p:attrName>style.visibility</p:attrName>
                                        </p:attrNameLst>
                                      </p:cBhvr>
                                      <p:to>
                                        <p:strVal val="hidden"/>
                                      </p:to>
                                    </p:set>
                                  </p:childTnLst>
                                </p:cTn>
                              </p:par>
                              <p:par>
                                <p:cTn id="26" presetID="16" presetClass="exit" presetSubtype="26" fill="hold" grpId="0" nodeType="withEffect">
                                  <p:stCondLst>
                                    <p:cond delay="0"/>
                                  </p:stCondLst>
                                  <p:childTnLst>
                                    <p:animEffect transition="out" filter="barn(inHorizontal)">
                                      <p:cBhvr>
                                        <p:cTn id="27" dur="250"/>
                                        <p:tgtEl>
                                          <p:spTgt spid="38"/>
                                        </p:tgtEl>
                                      </p:cBhvr>
                                    </p:animEffect>
                                    <p:set>
                                      <p:cBhvr>
                                        <p:cTn id="28" dur="1" fill="hold">
                                          <p:stCondLst>
                                            <p:cond delay="249"/>
                                          </p:stCondLst>
                                        </p:cTn>
                                        <p:tgtEl>
                                          <p:spTgt spid="38"/>
                                        </p:tgtEl>
                                        <p:attrNameLst>
                                          <p:attrName>style.visibility</p:attrName>
                                        </p:attrNameLst>
                                      </p:cBhvr>
                                      <p:to>
                                        <p:strVal val="hidden"/>
                                      </p:to>
                                    </p:set>
                                  </p:childTnLst>
                                </p:cTn>
                              </p:par>
                              <p:par>
                                <p:cTn id="29" presetID="53" presetClass="entr" presetSubtype="16"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250" fill="hold"/>
                                        <p:tgtEl>
                                          <p:spTgt spid="26"/>
                                        </p:tgtEl>
                                        <p:attrNameLst>
                                          <p:attrName>ppt_w</p:attrName>
                                        </p:attrNameLst>
                                      </p:cBhvr>
                                      <p:tavLst>
                                        <p:tav tm="0">
                                          <p:val>
                                            <p:fltVal val="0"/>
                                          </p:val>
                                        </p:tav>
                                        <p:tav tm="100000">
                                          <p:val>
                                            <p:strVal val="#ppt_w"/>
                                          </p:val>
                                        </p:tav>
                                      </p:tavLst>
                                    </p:anim>
                                    <p:anim calcmode="lin" valueType="num">
                                      <p:cBhvr>
                                        <p:cTn id="32" dur="250" fill="hold"/>
                                        <p:tgtEl>
                                          <p:spTgt spid="26"/>
                                        </p:tgtEl>
                                        <p:attrNameLst>
                                          <p:attrName>ppt_h</p:attrName>
                                        </p:attrNameLst>
                                      </p:cBhvr>
                                      <p:tavLst>
                                        <p:tav tm="0">
                                          <p:val>
                                            <p:fltVal val="0"/>
                                          </p:val>
                                        </p:tav>
                                        <p:tav tm="100000">
                                          <p:val>
                                            <p:strVal val="#ppt_h"/>
                                          </p:val>
                                        </p:tav>
                                      </p:tavLst>
                                    </p:anim>
                                    <p:animEffect transition="in" filter="fade">
                                      <p:cBhvr>
                                        <p:cTn id="33" dur="250"/>
                                        <p:tgtEl>
                                          <p:spTgt spid="26"/>
                                        </p:tgtEl>
                                      </p:cBhvr>
                                    </p:animEffec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fill="hold" grpId="1" nodeType="withEffect">
                                  <p:stCondLst>
                                    <p:cond delay="25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38" grpId="0"/>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Arc 324"/>
          <p:cNvSpPr/>
          <p:nvPr/>
        </p:nvSpPr>
        <p:spPr>
          <a:xfrm>
            <a:off x="4056843" y="1724119"/>
            <a:ext cx="2604032" cy="1997955"/>
          </a:xfrm>
          <a:prstGeom prst="arc">
            <a:avLst>
              <a:gd name="adj1" fmla="val 11784097"/>
              <a:gd name="adj2" fmla="val 18520614"/>
            </a:avLst>
          </a:prstGeom>
          <a:noFill/>
          <a:ln w="12700" cap="flat" cmpd="sng" algn="ctr">
            <a:solidFill>
              <a:sysClr val="window" lastClr="FFFFFF">
                <a:lumMod val="75000"/>
              </a:sysClr>
            </a:solidFill>
            <a:prstDash val="solid"/>
            <a:tailEnd type="triangle"/>
          </a:ln>
          <a:effectLst/>
        </p:spPr>
        <p:txBody>
          <a:bodyPr lIns="121422" tIns="60711" rIns="121422" bIns="60711" rtlCol="0" anchor="ctr"/>
          <a:lstStyle/>
          <a:p>
            <a:pPr marL="0" marR="0" lvl="0" indent="0" algn="ctr"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285" name="Group 343"/>
          <p:cNvGrpSpPr/>
          <p:nvPr/>
        </p:nvGrpSpPr>
        <p:grpSpPr>
          <a:xfrm>
            <a:off x="6046429" y="2009815"/>
            <a:ext cx="4642366" cy="1322639"/>
            <a:chOff x="4572000" y="1643056"/>
            <a:chExt cx="3500462" cy="991980"/>
          </a:xfrm>
        </p:grpSpPr>
        <p:sp>
          <p:nvSpPr>
            <p:cNvPr id="286" name="Rectangle 33"/>
            <p:cNvSpPr/>
            <p:nvPr/>
          </p:nvSpPr>
          <p:spPr>
            <a:xfrm>
              <a:off x="4572000" y="1643056"/>
              <a:ext cx="835457" cy="276999"/>
            </a:xfrm>
            <a:prstGeom prst="rect">
              <a:avLst/>
            </a:prstGeom>
          </p:spPr>
          <p:txBody>
            <a:bodyPr wrap="none">
              <a:spAutoFit/>
            </a:bodyPr>
            <a:lstStyle/>
            <a:p>
              <a:pPr defTabSz="1214120"/>
              <a:r>
                <a:rPr lang="zh-CN" altLang="en-US" dirty="0" smtClean="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a:t>
              </a:r>
              <a:endParaRPr lang="en-US"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p:txBody>
        </p:sp>
        <p:sp>
          <p:nvSpPr>
            <p:cNvPr id="287" name="Rectangle 325"/>
            <p:cNvSpPr/>
            <p:nvPr/>
          </p:nvSpPr>
          <p:spPr>
            <a:xfrm>
              <a:off x="4572000" y="2000246"/>
              <a:ext cx="3500462" cy="634790"/>
            </a:xfrm>
            <a:prstGeom prst="rect">
              <a:avLst/>
            </a:prstGeom>
          </p:spPr>
          <p:txBody>
            <a:bodyPr wrap="square">
              <a:spAutoFit/>
            </a:bodyPr>
            <a:lstStyle/>
            <a:p>
              <a:pPr lvl="0" defTabSz="1214120">
                <a:defRPr/>
              </a:pPr>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添加文字添加文字添加文字添加文字添加文字添加文字添加文字</a:t>
              </a:r>
              <a:endParaRPr lang="en-US" altLang="zh-CN"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a:p>
              <a:pPr lvl="0" defTabSz="1214120"/>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添加文字添加文字添加文字添加文字添加文字添加文字添加文字</a:t>
              </a:r>
              <a:endPar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a:p>
              <a:pPr lvl="0" defTabSz="1214120"/>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添加文字添加文字添加文字添加文字添加文字添加文字添加文字</a:t>
              </a:r>
              <a:endPar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a:p>
              <a:pPr lvl="0" defTabSz="1214120"/>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a:t>
              </a:r>
              <a:endParaRPr lang="ms-MY"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endParaRPr>
            </a:p>
          </p:txBody>
        </p:sp>
      </p:grpSp>
      <p:grpSp>
        <p:nvGrpSpPr>
          <p:cNvPr id="288" name="Group 344"/>
          <p:cNvGrpSpPr/>
          <p:nvPr/>
        </p:nvGrpSpPr>
        <p:grpSpPr>
          <a:xfrm>
            <a:off x="6141172" y="3533816"/>
            <a:ext cx="5959672" cy="384635"/>
            <a:chOff x="4643438" y="2786064"/>
            <a:chExt cx="4493744" cy="288476"/>
          </a:xfrm>
        </p:grpSpPr>
        <p:sp>
          <p:nvSpPr>
            <p:cNvPr id="289" name="Rectangle 330"/>
            <p:cNvSpPr/>
            <p:nvPr/>
          </p:nvSpPr>
          <p:spPr>
            <a:xfrm>
              <a:off x="5072066" y="2786064"/>
              <a:ext cx="4065116" cy="230833"/>
            </a:xfrm>
            <a:prstGeom prst="rect">
              <a:avLst/>
            </a:prstGeom>
          </p:spPr>
          <p:txBody>
            <a:bodyPr wrap="none">
              <a:spAutoFit/>
            </a:bodyPr>
            <a:lstStyle/>
            <a:p>
              <a:pPr lvl="0" defTabSz="1214120">
                <a:defRPr/>
              </a:pPr>
              <a:r>
                <a:rPr lang="zh-CN" altLang="en-US" sz="14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添加文字添加文字添加文字添加文字添加文字添加文字添加</a:t>
              </a:r>
              <a:r>
                <a:rPr lang="zh-CN" altLang="en-US" sz="1400" kern="0" dirty="0" smtClean="0">
                  <a:solidFill>
                    <a:prstClr val="white">
                      <a:lumMod val="65000"/>
                    </a:prstClr>
                  </a:solidFill>
                  <a:latin typeface="微软雅黑" panose="020B0503020204020204" pitchFamily="34" charset="-122"/>
                  <a:ea typeface="微软雅黑" panose="020B0503020204020204" pitchFamily="34" charset="-122"/>
                  <a:cs typeface="Open Sans" pitchFamily="34" charset="0"/>
                </a:rPr>
                <a:t>文字。</a:t>
              </a:r>
              <a:endParaRPr lang="en-US" altLang="zh-CN" sz="14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p:txBody>
        </p:sp>
        <p:grpSp>
          <p:nvGrpSpPr>
            <p:cNvPr id="290" name="Group 332"/>
            <p:cNvGrpSpPr/>
            <p:nvPr/>
          </p:nvGrpSpPr>
          <p:grpSpPr>
            <a:xfrm>
              <a:off x="4643438" y="2786064"/>
              <a:ext cx="288476" cy="288476"/>
              <a:chOff x="4643438" y="2786064"/>
              <a:chExt cx="288476" cy="288476"/>
            </a:xfrm>
          </p:grpSpPr>
          <p:sp>
            <p:nvSpPr>
              <p:cNvPr id="291" name="Oval 326"/>
              <p:cNvSpPr/>
              <p:nvPr/>
            </p:nvSpPr>
            <p:spPr>
              <a:xfrm>
                <a:off x="4643438" y="2786064"/>
                <a:ext cx="288476" cy="288476"/>
              </a:xfrm>
              <a:prstGeom prst="ellipse">
                <a:avLst/>
              </a:prstGeom>
              <a:solidFill>
                <a:srgbClr val="F8D35E"/>
              </a:solidFill>
              <a:ln w="25400" cap="flat" cmpd="sng" algn="ctr">
                <a:noFill/>
                <a:prstDash val="solid"/>
              </a:ln>
              <a:effectLst/>
            </p:spPr>
            <p:txBody>
              <a:bodyPr rtlCol="0" anchor="ctr"/>
              <a:lstStyle/>
              <a:p>
                <a:pPr marL="0" marR="0" lvl="0" indent="0" algn="ctr"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2" name="Freeform 26"/>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000000"/>
                  </a:solidFill>
                  <a:effectLst/>
                  <a:uLnTx/>
                  <a:uFillTx/>
                </a:endParaRPr>
              </a:p>
            </p:txBody>
          </p:sp>
        </p:grpSp>
      </p:grpSp>
      <p:grpSp>
        <p:nvGrpSpPr>
          <p:cNvPr id="293" name="Group 347"/>
          <p:cNvGrpSpPr/>
          <p:nvPr/>
        </p:nvGrpSpPr>
        <p:grpSpPr>
          <a:xfrm>
            <a:off x="6141190" y="5248407"/>
            <a:ext cx="5215878" cy="384635"/>
            <a:chOff x="4643438" y="4071948"/>
            <a:chExt cx="3932906" cy="288476"/>
          </a:xfrm>
        </p:grpSpPr>
        <p:sp>
          <p:nvSpPr>
            <p:cNvPr id="294" name="Rectangle 336"/>
            <p:cNvSpPr/>
            <p:nvPr/>
          </p:nvSpPr>
          <p:spPr>
            <a:xfrm>
              <a:off x="5072066" y="4071948"/>
              <a:ext cx="3504278" cy="207749"/>
            </a:xfrm>
            <a:prstGeom prst="rect">
              <a:avLst/>
            </a:prstGeom>
          </p:spPr>
          <p:txBody>
            <a:bodyPr wrap="none">
              <a:spAutoFit/>
            </a:bodyPr>
            <a:lstStyle/>
            <a:p>
              <a:pPr lvl="0" defTabSz="1214120">
                <a:defRPr/>
              </a:pPr>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a:t>
              </a:r>
              <a:r>
                <a:rPr lang="zh-CN" altLang="en-US" sz="1200" kern="0" dirty="0" smtClean="0">
                  <a:solidFill>
                    <a:prstClr val="white">
                      <a:lumMod val="65000"/>
                    </a:prstClr>
                  </a:solidFill>
                  <a:latin typeface="微软雅黑" panose="020B0503020204020204" pitchFamily="34" charset="-122"/>
                  <a:ea typeface="微软雅黑" panose="020B0503020204020204" pitchFamily="34" charset="-122"/>
                  <a:cs typeface="Open Sans" pitchFamily="34" charset="0"/>
                </a:rPr>
                <a:t>文字添加文字添加文字添加文字。</a:t>
              </a:r>
              <a:endParaRPr lang="en-US" altLang="zh-CN"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p:txBody>
        </p:sp>
        <p:grpSp>
          <p:nvGrpSpPr>
            <p:cNvPr id="295" name="Group 342"/>
            <p:cNvGrpSpPr/>
            <p:nvPr/>
          </p:nvGrpSpPr>
          <p:grpSpPr>
            <a:xfrm>
              <a:off x="4643438" y="4071948"/>
              <a:ext cx="288476" cy="288476"/>
              <a:chOff x="4643438" y="4071948"/>
              <a:chExt cx="288476" cy="288476"/>
            </a:xfrm>
          </p:grpSpPr>
          <p:sp>
            <p:nvSpPr>
              <p:cNvPr id="296" name="Oval 329"/>
              <p:cNvSpPr/>
              <p:nvPr/>
            </p:nvSpPr>
            <p:spPr>
              <a:xfrm>
                <a:off x="4643438" y="4071948"/>
                <a:ext cx="288476" cy="288476"/>
              </a:xfrm>
              <a:prstGeom prst="ellipse">
                <a:avLst/>
              </a:prstGeom>
              <a:solidFill>
                <a:srgbClr val="F47264"/>
              </a:solidFill>
              <a:ln w="25400" cap="flat" cmpd="sng" algn="ctr">
                <a:noFill/>
                <a:prstDash val="solid"/>
              </a:ln>
              <a:effectLst/>
            </p:spPr>
            <p:txBody>
              <a:bodyPr rtlCol="0" anchor="ctr"/>
              <a:lstStyle/>
              <a:p>
                <a:pPr marL="0" marR="0" lvl="0" indent="0" algn="ctr"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7" name="Freeform 105"/>
              <p:cNvSpPr/>
              <p:nvPr/>
            </p:nvSpPr>
            <p:spPr bwMode="auto">
              <a:xfrm>
                <a:off x="4742079" y="4165806"/>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ysClr val="window" lastClr="FFFFFF"/>
              </a:solidFill>
              <a:ln w="9525">
                <a:noFill/>
                <a:round/>
              </a:ln>
            </p:spPr>
            <p:txBody>
              <a:bodyPr vert="horz" wrap="square" lIns="91440" tIns="45720" rIns="91440" bIns="45720" numCol="1" anchor="t" anchorCtr="0" compatLnSpc="1"/>
              <a:lstStyle/>
              <a:p>
                <a:pPr marL="0" marR="0" lvl="0" indent="0"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000000"/>
                  </a:solidFill>
                  <a:effectLst/>
                  <a:uLnTx/>
                  <a:uFillTx/>
                </a:endParaRPr>
              </a:p>
            </p:txBody>
          </p:sp>
        </p:grpSp>
      </p:grpSp>
      <p:grpSp>
        <p:nvGrpSpPr>
          <p:cNvPr id="298" name="Group 346"/>
          <p:cNvGrpSpPr/>
          <p:nvPr/>
        </p:nvGrpSpPr>
        <p:grpSpPr>
          <a:xfrm>
            <a:off x="6141173" y="4676903"/>
            <a:ext cx="4600326" cy="384635"/>
            <a:chOff x="4643438" y="3643320"/>
            <a:chExt cx="3468766" cy="288476"/>
          </a:xfrm>
        </p:grpSpPr>
        <p:sp>
          <p:nvSpPr>
            <p:cNvPr id="299" name="Rectangle 335"/>
            <p:cNvSpPr/>
            <p:nvPr/>
          </p:nvSpPr>
          <p:spPr>
            <a:xfrm>
              <a:off x="5072066" y="3643320"/>
              <a:ext cx="3040138" cy="207749"/>
            </a:xfrm>
            <a:prstGeom prst="rect">
              <a:avLst/>
            </a:prstGeom>
          </p:spPr>
          <p:txBody>
            <a:bodyPr wrap="none">
              <a:spAutoFit/>
            </a:bodyPr>
            <a:lstStyle/>
            <a:p>
              <a:pPr lvl="0" defTabSz="1214120">
                <a:defRPr/>
              </a:pPr>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a:t>
              </a:r>
              <a:r>
                <a:rPr lang="zh-CN" altLang="en-US" sz="1200" kern="0" dirty="0" smtClean="0">
                  <a:solidFill>
                    <a:prstClr val="white">
                      <a:lumMod val="65000"/>
                    </a:prstClr>
                  </a:solidFill>
                  <a:latin typeface="微软雅黑" panose="020B0503020204020204" pitchFamily="34" charset="-122"/>
                  <a:ea typeface="微软雅黑" panose="020B0503020204020204" pitchFamily="34" charset="-122"/>
                  <a:cs typeface="Open Sans" pitchFamily="34" charset="0"/>
                </a:rPr>
                <a:t>文字添加文字添加文字。</a:t>
              </a:r>
              <a:endParaRPr lang="en-US" altLang="zh-CN"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p:txBody>
        </p:sp>
        <p:grpSp>
          <p:nvGrpSpPr>
            <p:cNvPr id="300" name="Group 341"/>
            <p:cNvGrpSpPr/>
            <p:nvPr/>
          </p:nvGrpSpPr>
          <p:grpSpPr>
            <a:xfrm>
              <a:off x="4643438" y="3643320"/>
              <a:ext cx="288476" cy="288476"/>
              <a:chOff x="4643438" y="3643320"/>
              <a:chExt cx="288476" cy="288476"/>
            </a:xfrm>
          </p:grpSpPr>
          <p:sp>
            <p:nvSpPr>
              <p:cNvPr id="301" name="Oval 328"/>
              <p:cNvSpPr/>
              <p:nvPr/>
            </p:nvSpPr>
            <p:spPr>
              <a:xfrm>
                <a:off x="4643438" y="3643320"/>
                <a:ext cx="288476" cy="288476"/>
              </a:xfrm>
              <a:prstGeom prst="ellipse">
                <a:avLst/>
              </a:prstGeom>
              <a:solidFill>
                <a:srgbClr val="F8D35E"/>
              </a:solidFill>
              <a:ln w="25400" cap="flat" cmpd="sng" algn="ctr">
                <a:noFill/>
                <a:prstDash val="solid"/>
              </a:ln>
              <a:effectLst/>
            </p:spPr>
            <p:txBody>
              <a:bodyPr rtlCol="0" anchor="ctr"/>
              <a:lstStyle/>
              <a:p>
                <a:pPr marL="0" marR="0" lvl="0" indent="0" algn="ctr"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2" name="Freeform 26"/>
              <p:cNvSpPr/>
              <p:nvPr/>
            </p:nvSpPr>
            <p:spPr bwMode="auto">
              <a:xfrm>
                <a:off x="4735506" y="3729002"/>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000000"/>
                  </a:solidFill>
                  <a:effectLst/>
                  <a:uLnTx/>
                  <a:uFillTx/>
                </a:endParaRPr>
              </a:p>
            </p:txBody>
          </p:sp>
        </p:grpSp>
      </p:grpSp>
      <p:grpSp>
        <p:nvGrpSpPr>
          <p:cNvPr id="303" name="Group 345"/>
          <p:cNvGrpSpPr/>
          <p:nvPr/>
        </p:nvGrpSpPr>
        <p:grpSpPr>
          <a:xfrm>
            <a:off x="6141177" y="4105399"/>
            <a:ext cx="3805238" cy="384635"/>
            <a:chOff x="4643438" y="3214692"/>
            <a:chExt cx="2869244" cy="288476"/>
          </a:xfrm>
        </p:grpSpPr>
        <p:sp>
          <p:nvSpPr>
            <p:cNvPr id="304" name="Rectangle 334"/>
            <p:cNvSpPr/>
            <p:nvPr/>
          </p:nvSpPr>
          <p:spPr>
            <a:xfrm>
              <a:off x="5072066" y="3214692"/>
              <a:ext cx="2440616" cy="230833"/>
            </a:xfrm>
            <a:prstGeom prst="rect">
              <a:avLst/>
            </a:prstGeom>
          </p:spPr>
          <p:txBody>
            <a:bodyPr wrap="none">
              <a:spAutoFit/>
            </a:bodyPr>
            <a:lstStyle/>
            <a:p>
              <a:pPr lvl="0" defTabSz="1214120">
                <a:defRPr/>
              </a:pPr>
              <a:r>
                <a:rPr lang="zh-CN" altLang="en-US" sz="14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a:t>
              </a:r>
              <a:r>
                <a:rPr lang="zh-CN" altLang="en-US" sz="1400" kern="0" dirty="0" smtClean="0">
                  <a:solidFill>
                    <a:prstClr val="white">
                      <a:lumMod val="65000"/>
                    </a:prstClr>
                  </a:solidFill>
                  <a:latin typeface="微软雅黑" panose="020B0503020204020204" pitchFamily="34" charset="-122"/>
                  <a:ea typeface="微软雅黑" panose="020B0503020204020204" pitchFamily="34" charset="-122"/>
                  <a:cs typeface="Open Sans" pitchFamily="34" charset="0"/>
                </a:rPr>
                <a:t>文字</a:t>
              </a:r>
              <a:r>
                <a:rPr lang="zh-CN" altLang="en-US" sz="14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a:t>
              </a:r>
              <a:endParaRPr lang="en-US" altLang="zh-CN" sz="14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p:txBody>
        </p:sp>
        <p:grpSp>
          <p:nvGrpSpPr>
            <p:cNvPr id="305" name="Group 333"/>
            <p:cNvGrpSpPr/>
            <p:nvPr/>
          </p:nvGrpSpPr>
          <p:grpSpPr>
            <a:xfrm>
              <a:off x="4643438" y="3214692"/>
              <a:ext cx="288476" cy="288476"/>
              <a:chOff x="4643438" y="3214692"/>
              <a:chExt cx="288476" cy="288476"/>
            </a:xfrm>
          </p:grpSpPr>
          <p:sp>
            <p:nvSpPr>
              <p:cNvPr id="306" name="Oval 327"/>
              <p:cNvSpPr/>
              <p:nvPr/>
            </p:nvSpPr>
            <p:spPr>
              <a:xfrm>
                <a:off x="4643438" y="3214692"/>
                <a:ext cx="288476" cy="288476"/>
              </a:xfrm>
              <a:prstGeom prst="ellipse">
                <a:avLst/>
              </a:prstGeom>
              <a:solidFill>
                <a:srgbClr val="F47264"/>
              </a:solidFill>
              <a:ln w="25400" cap="flat" cmpd="sng" algn="ctr">
                <a:noFill/>
                <a:prstDash val="solid"/>
              </a:ln>
              <a:effectLst/>
            </p:spPr>
            <p:txBody>
              <a:bodyPr rtlCol="0" anchor="ctr"/>
              <a:lstStyle/>
              <a:p>
                <a:pPr marL="0" marR="0" lvl="0" indent="0" algn="ctr"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7" name="Freeform 105"/>
              <p:cNvSpPr/>
              <p:nvPr/>
            </p:nvSpPr>
            <p:spPr bwMode="auto">
              <a:xfrm>
                <a:off x="4739688" y="3310676"/>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ysClr val="window" lastClr="FFFFFF"/>
              </a:solidFill>
              <a:ln w="9525">
                <a:noFill/>
                <a:round/>
              </a:ln>
            </p:spPr>
            <p:txBody>
              <a:bodyPr vert="horz" wrap="square" lIns="91440" tIns="45720" rIns="91440" bIns="45720" numCol="1" anchor="t" anchorCtr="0" compatLnSpc="1"/>
              <a:lstStyle/>
              <a:p>
                <a:pPr marL="0" marR="0" lvl="0" indent="0"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000000"/>
                  </a:solidFill>
                  <a:effectLst/>
                  <a:uLnTx/>
                  <a:uFillTx/>
                </a:endParaRPr>
              </a:p>
            </p:txBody>
          </p:sp>
        </p:grpSp>
      </p:grpSp>
      <p:grpSp>
        <p:nvGrpSpPr>
          <p:cNvPr id="309" name="组合 308"/>
          <p:cNvGrpSpPr/>
          <p:nvPr/>
        </p:nvGrpSpPr>
        <p:grpSpPr>
          <a:xfrm>
            <a:off x="551384" y="1628800"/>
            <a:ext cx="4020655" cy="4042235"/>
            <a:chOff x="854442" y="1771493"/>
            <a:chExt cx="4020655" cy="4042235"/>
          </a:xfrm>
        </p:grpSpPr>
        <p:sp>
          <p:nvSpPr>
            <p:cNvPr id="3" name="Oval 32"/>
            <p:cNvSpPr/>
            <p:nvPr/>
          </p:nvSpPr>
          <p:spPr>
            <a:xfrm>
              <a:off x="854442" y="1771493"/>
              <a:ext cx="4020655" cy="4042235"/>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308" name="图片 30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1064748">
              <a:off x="1377851" y="2943647"/>
              <a:ext cx="2973837" cy="184223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9"/>
                                        </p:tgtEl>
                                        <p:attrNameLst>
                                          <p:attrName>style.visibility</p:attrName>
                                        </p:attrNameLst>
                                      </p:cBhvr>
                                      <p:to>
                                        <p:strVal val="visible"/>
                                      </p:to>
                                    </p:set>
                                    <p:anim calcmode="lin" valueType="num">
                                      <p:cBhvr additive="base">
                                        <p:cTn id="7" dur="500" fill="hold"/>
                                        <p:tgtEl>
                                          <p:spTgt spid="309"/>
                                        </p:tgtEl>
                                        <p:attrNameLst>
                                          <p:attrName>ppt_x</p:attrName>
                                        </p:attrNameLst>
                                      </p:cBhvr>
                                      <p:tavLst>
                                        <p:tav tm="0">
                                          <p:val>
                                            <p:strVal val="0-#ppt_w/2"/>
                                          </p:val>
                                        </p:tav>
                                        <p:tav tm="100000">
                                          <p:val>
                                            <p:strVal val="#ppt_x"/>
                                          </p:val>
                                        </p:tav>
                                      </p:tavLst>
                                    </p:anim>
                                    <p:anim calcmode="lin" valueType="num">
                                      <p:cBhvr additive="base">
                                        <p:cTn id="8" dur="500" fill="hold"/>
                                        <p:tgtEl>
                                          <p:spTgt spid="3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284"/>
                                        </p:tgtEl>
                                        <p:attrNameLst>
                                          <p:attrName>style.visibility</p:attrName>
                                        </p:attrNameLst>
                                      </p:cBhvr>
                                      <p:to>
                                        <p:strVal val="visible"/>
                                      </p:to>
                                    </p:set>
                                    <p:anim calcmode="lin" valueType="num">
                                      <p:cBhvr>
                                        <p:cTn id="12" dur="500" fill="hold"/>
                                        <p:tgtEl>
                                          <p:spTgt spid="284"/>
                                        </p:tgtEl>
                                        <p:attrNameLst>
                                          <p:attrName>ppt_x</p:attrName>
                                        </p:attrNameLst>
                                      </p:cBhvr>
                                      <p:tavLst>
                                        <p:tav tm="0">
                                          <p:val>
                                            <p:strVal val="#ppt_x-.2"/>
                                          </p:val>
                                        </p:tav>
                                        <p:tav tm="100000">
                                          <p:val>
                                            <p:strVal val="#ppt_x"/>
                                          </p:val>
                                        </p:tav>
                                      </p:tavLst>
                                    </p:anim>
                                    <p:anim calcmode="lin" valueType="num">
                                      <p:cBhvr>
                                        <p:cTn id="13" dur="500" fill="hold"/>
                                        <p:tgtEl>
                                          <p:spTgt spid="284"/>
                                        </p:tgtEl>
                                        <p:attrNameLst>
                                          <p:attrName>ppt_y</p:attrName>
                                        </p:attrNameLst>
                                      </p:cBhvr>
                                      <p:tavLst>
                                        <p:tav tm="0">
                                          <p:val>
                                            <p:strVal val="#ppt_y"/>
                                          </p:val>
                                        </p:tav>
                                        <p:tav tm="100000">
                                          <p:val>
                                            <p:strVal val="#ppt_y"/>
                                          </p:val>
                                        </p:tav>
                                      </p:tavLst>
                                    </p:anim>
                                    <p:animEffect transition="in" filter="wipe(right)" prLst="gradientSize: 0.1">
                                      <p:cBhvr>
                                        <p:cTn id="14" dur="500"/>
                                        <p:tgtEl>
                                          <p:spTgt spid="28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285"/>
                                        </p:tgtEl>
                                        <p:attrNameLst>
                                          <p:attrName>style.visibility</p:attrName>
                                        </p:attrNameLst>
                                      </p:cBhvr>
                                      <p:to>
                                        <p:strVal val="visible"/>
                                      </p:to>
                                    </p:set>
                                    <p:animEffect transition="in" filter="slide(fromBottom)">
                                      <p:cBhvr>
                                        <p:cTn id="18" dur="500"/>
                                        <p:tgtEl>
                                          <p:spTgt spid="285"/>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88"/>
                                        </p:tgtEl>
                                        <p:attrNameLst>
                                          <p:attrName>style.visibility</p:attrName>
                                        </p:attrNameLst>
                                      </p:cBhvr>
                                      <p:to>
                                        <p:strVal val="visible"/>
                                      </p:to>
                                    </p:set>
                                    <p:animEffect transition="in" filter="slide(fromBottom)">
                                      <p:cBhvr>
                                        <p:cTn id="22" dur="500"/>
                                        <p:tgtEl>
                                          <p:spTgt spid="288"/>
                                        </p:tgtEl>
                                      </p:cBhvr>
                                    </p:animEffect>
                                  </p:childTnLst>
                                </p:cTn>
                              </p:par>
                            </p:childTnLst>
                          </p:cTn>
                        </p:par>
                        <p:par>
                          <p:cTn id="23" fill="hold">
                            <p:stCondLst>
                              <p:cond delay="2000"/>
                            </p:stCondLst>
                            <p:childTnLst>
                              <p:par>
                                <p:cTn id="24" presetID="12" presetClass="entr" presetSubtype="4" fill="hold" nodeType="afterEffect">
                                  <p:stCondLst>
                                    <p:cond delay="0"/>
                                  </p:stCondLst>
                                  <p:childTnLst>
                                    <p:set>
                                      <p:cBhvr>
                                        <p:cTn id="25" dur="1" fill="hold">
                                          <p:stCondLst>
                                            <p:cond delay="0"/>
                                          </p:stCondLst>
                                        </p:cTn>
                                        <p:tgtEl>
                                          <p:spTgt spid="303"/>
                                        </p:tgtEl>
                                        <p:attrNameLst>
                                          <p:attrName>style.visibility</p:attrName>
                                        </p:attrNameLst>
                                      </p:cBhvr>
                                      <p:to>
                                        <p:strVal val="visible"/>
                                      </p:to>
                                    </p:set>
                                    <p:animEffect transition="in" filter="slide(fromBottom)">
                                      <p:cBhvr>
                                        <p:cTn id="26" dur="500"/>
                                        <p:tgtEl>
                                          <p:spTgt spid="303"/>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298"/>
                                        </p:tgtEl>
                                        <p:attrNameLst>
                                          <p:attrName>style.visibility</p:attrName>
                                        </p:attrNameLst>
                                      </p:cBhvr>
                                      <p:to>
                                        <p:strVal val="visible"/>
                                      </p:to>
                                    </p:set>
                                    <p:animEffect transition="in" filter="slide(fromBottom)">
                                      <p:cBhvr>
                                        <p:cTn id="30" dur="500"/>
                                        <p:tgtEl>
                                          <p:spTgt spid="298"/>
                                        </p:tgtEl>
                                      </p:cBhvr>
                                    </p:animEffect>
                                  </p:childTnLst>
                                </p:cTn>
                              </p:par>
                            </p:childTnLst>
                          </p:cTn>
                        </p:par>
                        <p:par>
                          <p:cTn id="31" fill="hold">
                            <p:stCondLst>
                              <p:cond delay="3000"/>
                            </p:stCondLst>
                            <p:childTnLst>
                              <p:par>
                                <p:cTn id="32" presetID="12" presetClass="entr" presetSubtype="4" fill="hold" nodeType="afterEffect">
                                  <p:stCondLst>
                                    <p:cond delay="0"/>
                                  </p:stCondLst>
                                  <p:childTnLst>
                                    <p:set>
                                      <p:cBhvr>
                                        <p:cTn id="33" dur="1" fill="hold">
                                          <p:stCondLst>
                                            <p:cond delay="0"/>
                                          </p:stCondLst>
                                        </p:cTn>
                                        <p:tgtEl>
                                          <p:spTgt spid="293"/>
                                        </p:tgtEl>
                                        <p:attrNameLst>
                                          <p:attrName>style.visibility</p:attrName>
                                        </p:attrNameLst>
                                      </p:cBhvr>
                                      <p:to>
                                        <p:strVal val="visible"/>
                                      </p:to>
                                    </p:set>
                                    <p:animEffect transition="in" filter="slide(fromBottom)">
                                      <p:cBhvr>
                                        <p:cTn id="34"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670045" y="1202379"/>
            <a:ext cx="5568773" cy="646240"/>
          </a:xfrm>
          <a:prstGeom prst="rect">
            <a:avLst/>
          </a:prstGeom>
          <a:noFill/>
        </p:spPr>
        <p:txBody>
          <a:bodyPr wrap="square" lIns="91349" tIns="45675" rIns="91349" bIns="45675" rtlCol="0">
            <a:spAutoFit/>
          </a:bodyPr>
          <a:lstStyle/>
          <a:p>
            <a:pPr defTabSz="913130" fontAlgn="base">
              <a:spcBef>
                <a:spcPct val="0"/>
              </a:spcBef>
              <a:spcAft>
                <a:spcPct val="0"/>
              </a:spcAft>
            </a:pPr>
            <a:r>
              <a:rPr lang="zh-CN" altLang="en-US" sz="3600" b="1" dirty="0" smtClean="0">
                <a:latin typeface="微软雅黑" panose="020B0503020204020204" pitchFamily="34" charset="-122"/>
                <a:ea typeface="微软雅黑" panose="020B0503020204020204" pitchFamily="34" charset="-122"/>
              </a:rPr>
              <a:t>添加文本</a:t>
            </a:r>
            <a:endParaRPr lang="zh-CN" altLang="en-US" sz="3600" b="1" dirty="0">
              <a:latin typeface="微软雅黑" panose="020B0503020204020204" pitchFamily="34" charset="-122"/>
              <a:ea typeface="微软雅黑" panose="020B0503020204020204" pitchFamily="34" charset="-122"/>
            </a:endParaRPr>
          </a:p>
        </p:txBody>
      </p:sp>
      <p:sp>
        <p:nvSpPr>
          <p:cNvPr id="35" name="矩形 34"/>
          <p:cNvSpPr/>
          <p:nvPr/>
        </p:nvSpPr>
        <p:spPr>
          <a:xfrm>
            <a:off x="670045" y="1945637"/>
            <a:ext cx="3534959" cy="3693228"/>
          </a:xfrm>
          <a:prstGeom prst="rect">
            <a:avLst/>
          </a:prstGeom>
        </p:spPr>
        <p:txBody>
          <a:bodyPr wrap="square" lIns="91349" tIns="45675" rIns="91349" bIns="45675">
            <a:spAutoFit/>
          </a:bodyPr>
          <a:lstStyle/>
          <a:p>
            <a:pPr algn="just" defTabSz="913130" fontAlgn="base">
              <a:lnSpc>
                <a:spcPct val="150000"/>
              </a:lnSpc>
              <a:spcBef>
                <a:spcPct val="0"/>
              </a:spcBef>
              <a:spcAft>
                <a:spcPct val="0"/>
              </a:spcAft>
            </a:pPr>
            <a:r>
              <a:rPr lang="zh-CN" altLang="en-US" sz="1300" dirty="0">
                <a:solidFill>
                  <a:srgbClr val="002060"/>
                </a:solidFill>
                <a:latin typeface="微软雅黑" panose="020B0503020204020204" pitchFamily="34" charset="-122"/>
                <a:ea typeface="微软雅黑" panose="020B0503020204020204" pitchFamily="34" charset="-122"/>
              </a:rPr>
              <a:t>        简洁的设计既能传达出现代感而且设计起来也毫不费力，何乐而不为本文以五个实例，来探讨版面设计的一些技巧，包括简洁的手册设计和浓缩的版面设计、利用对比形成焦点生动活泼的图表及醒目大方的封面。五种技巧拓宽你的设计视野，定会令你受益菲浅。</a:t>
            </a:r>
            <a:endParaRPr lang="en-US" altLang="zh-CN" sz="1300" dirty="0">
              <a:solidFill>
                <a:srgbClr val="002060"/>
              </a:solidFill>
              <a:latin typeface="微软雅黑" panose="020B0503020204020204" pitchFamily="34" charset="-122"/>
              <a:ea typeface="微软雅黑" panose="020B0503020204020204" pitchFamily="34" charset="-122"/>
            </a:endParaRPr>
          </a:p>
          <a:p>
            <a:pPr algn="just" defTabSz="913130" fontAlgn="base">
              <a:lnSpc>
                <a:spcPct val="150000"/>
              </a:lnSpc>
              <a:spcBef>
                <a:spcPct val="0"/>
              </a:spcBef>
              <a:spcAft>
                <a:spcPct val="0"/>
              </a:spcAft>
            </a:pPr>
            <a:r>
              <a:rPr lang="zh-CN" altLang="en-US" sz="1300" dirty="0">
                <a:solidFill>
                  <a:srgbClr val="002060"/>
                </a:solidFill>
                <a:latin typeface="微软雅黑" panose="020B0503020204020204" pitchFamily="34" charset="-122"/>
                <a:ea typeface="微软雅黑" panose="020B0503020204020204" pitchFamily="34" charset="-122"/>
              </a:rPr>
              <a:t>        在下次你设计手册时，你可以尝试 “面对面”的设计风格！我们设计的重点不是什么 </a:t>
            </a:r>
            <a:r>
              <a:rPr lang="en-US" altLang="zh-CN" sz="1300" dirty="0">
                <a:solidFill>
                  <a:srgbClr val="002060"/>
                </a:solidFill>
                <a:latin typeface="微软雅黑" panose="020B0503020204020204" pitchFamily="34" charset="-122"/>
                <a:ea typeface="微软雅黑" panose="020B0503020204020204" pitchFamily="34" charset="-122"/>
              </a:rPr>
              <a:t>LOGO </a:t>
            </a:r>
            <a:r>
              <a:rPr lang="zh-CN" altLang="en-US" sz="1300" dirty="0">
                <a:solidFill>
                  <a:srgbClr val="002060"/>
                </a:solidFill>
                <a:latin typeface="微软雅黑" panose="020B0503020204020204" pitchFamily="34" charset="-122"/>
                <a:ea typeface="微软雅黑" panose="020B0503020204020204" pitchFamily="34" charset="-122"/>
              </a:rPr>
              <a:t>，也不是公司名字的首字母缩写，而是利用漂亮的人物形象来安排版面，这些人物都是与你的机构有某种联系</a:t>
            </a:r>
            <a:r>
              <a:rPr lang="en-US" altLang="zh-CN" sz="1300" dirty="0">
                <a:solidFill>
                  <a:srgbClr val="002060"/>
                </a:solidFill>
                <a:latin typeface="微软雅黑" panose="020B0503020204020204" pitchFamily="34" charset="-122"/>
                <a:ea typeface="微软雅黑" panose="020B0503020204020204" pitchFamily="34" charset="-122"/>
              </a:rPr>
              <a:t>.</a:t>
            </a:r>
            <a:endParaRPr lang="en-US" altLang="zh-CN" sz="1300" dirty="0">
              <a:solidFill>
                <a:srgbClr val="002060"/>
              </a:solidFill>
              <a:latin typeface="微软雅黑" panose="020B0503020204020204" pitchFamily="34" charset="-122"/>
              <a:ea typeface="微软雅黑" panose="020B0503020204020204" pitchFamily="34" charset="-122"/>
            </a:endParaRPr>
          </a:p>
          <a:p>
            <a:pPr algn="just" defTabSz="913130" fontAlgn="base">
              <a:lnSpc>
                <a:spcPct val="150000"/>
              </a:lnSpc>
              <a:spcBef>
                <a:spcPct val="0"/>
              </a:spcBef>
              <a:spcAft>
                <a:spcPct val="0"/>
              </a:spcAft>
            </a:pPr>
            <a:endParaRPr lang="zh-CN" altLang="en-US" sz="1300" dirty="0">
              <a:solidFill>
                <a:srgbClr val="002060"/>
              </a:solidFill>
              <a:latin typeface="微软雅黑" panose="020B0503020204020204" pitchFamily="34" charset="-122"/>
              <a:ea typeface="微软雅黑" panose="020B0503020204020204" pitchFamily="34" charset="-122"/>
            </a:endParaRPr>
          </a:p>
        </p:txBody>
      </p:sp>
      <p:sp>
        <p:nvSpPr>
          <p:cNvPr id="36" name="矩形 35"/>
          <p:cNvSpPr/>
          <p:nvPr/>
        </p:nvSpPr>
        <p:spPr>
          <a:xfrm>
            <a:off x="4398738" y="3877808"/>
            <a:ext cx="2275933" cy="1892735"/>
          </a:xfrm>
          <a:prstGeom prst="rect">
            <a:avLst/>
          </a:prstGeom>
        </p:spPr>
        <p:txBody>
          <a:bodyPr wrap="square" lIns="91349" tIns="45675" rIns="91349" bIns="45675">
            <a:spAutoFit/>
          </a:bodyPr>
          <a:lstStyle/>
          <a:p>
            <a:pPr algn="just" defTabSz="913130" fontAlgn="base">
              <a:lnSpc>
                <a:spcPct val="150000"/>
              </a:lnSpc>
              <a:spcBef>
                <a:spcPct val="0"/>
              </a:spcBef>
              <a:spcAft>
                <a:spcPct val="0"/>
              </a:spcAft>
            </a:pPr>
            <a:r>
              <a:rPr lang="zh-CN" altLang="en-US" sz="1300" dirty="0">
                <a:solidFill>
                  <a:srgbClr val="002060"/>
                </a:solidFill>
                <a:latin typeface="微软雅黑" panose="020B0503020204020204" pitchFamily="34" charset="-122"/>
                <a:ea typeface="微软雅黑" panose="020B0503020204020204" pitchFamily="34" charset="-122"/>
              </a:rPr>
              <a:t>人物等。其中的关键就是要简洁</a:t>
            </a:r>
            <a:r>
              <a:rPr lang="en-US" altLang="zh-CN" sz="1300" dirty="0">
                <a:solidFill>
                  <a:srgbClr val="002060"/>
                </a:solidFill>
                <a:latin typeface="微软雅黑" panose="020B0503020204020204" pitchFamily="34" charset="-122"/>
                <a:ea typeface="微软雅黑" panose="020B0503020204020204" pitchFamily="34" charset="-122"/>
              </a:rPr>
              <a:t>——</a:t>
            </a:r>
            <a:r>
              <a:rPr lang="zh-CN" altLang="en-US" sz="1300" dirty="0">
                <a:solidFill>
                  <a:srgbClr val="002060"/>
                </a:solidFill>
                <a:latin typeface="微软雅黑" panose="020B0503020204020204" pitchFamily="34" charset="-122"/>
                <a:ea typeface="微软雅黑" panose="020B0503020204020204" pitchFamily="34" charset="-122"/>
              </a:rPr>
              <a:t>大块的留白空间，人物图像尺寸够大，而且没有杂乱的背景，文字则要干净低调。简洁漂亮的封面产生了一种友善的气氛</a:t>
            </a:r>
            <a:endParaRPr lang="zh-CN" altLang="en-US" sz="1300" dirty="0">
              <a:solidFill>
                <a:srgbClr val="002060"/>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7062031" y="1890021"/>
            <a:ext cx="4551865" cy="2192817"/>
          </a:xfrm>
          <a:prstGeom prst="rect">
            <a:avLst/>
          </a:prstGeom>
          <a:noFill/>
        </p:spPr>
        <p:txBody>
          <a:bodyPr wrap="square" lIns="91349" tIns="45675" rIns="91349" bIns="45675" rtlCol="0">
            <a:spAutoFit/>
          </a:bodyPr>
          <a:lstStyle/>
          <a:p>
            <a:pPr algn="just" defTabSz="913130" fontAlgn="base">
              <a:lnSpc>
                <a:spcPct val="150000"/>
              </a:lnSpc>
              <a:spcBef>
                <a:spcPct val="0"/>
              </a:spcBef>
              <a:spcAft>
                <a:spcPct val="0"/>
              </a:spcAft>
            </a:pPr>
            <a:r>
              <a:rPr lang="zh-CN" altLang="en-US" sz="1300" dirty="0">
                <a:solidFill>
                  <a:srgbClr val="002060"/>
                </a:solidFill>
                <a:latin typeface="微软雅黑" panose="020B0503020204020204" pitchFamily="34" charset="-122"/>
                <a:ea typeface="微软雅黑" panose="020B0503020204020204" pitchFamily="34" charset="-122"/>
              </a:rPr>
              <a:t>这些人物如此真实，仿佛你可以跟他们握手一样。所有人物都以正面形象出现。我们采用了 </a:t>
            </a:r>
            <a:r>
              <a:rPr lang="en-US" altLang="zh-CN" sz="1300" dirty="0">
                <a:solidFill>
                  <a:srgbClr val="002060"/>
                </a:solidFill>
                <a:latin typeface="微软雅黑" panose="020B0503020204020204" pitchFamily="34" charset="-122"/>
                <a:ea typeface="微软雅黑" panose="020B0503020204020204" pitchFamily="34" charset="-122"/>
              </a:rPr>
              <a:t>3 </a:t>
            </a:r>
            <a:r>
              <a:rPr lang="zh-CN" altLang="en-US" sz="1300" dirty="0">
                <a:solidFill>
                  <a:srgbClr val="002060"/>
                </a:solidFill>
                <a:latin typeface="微软雅黑" panose="020B0503020204020204" pitchFamily="34" charset="-122"/>
                <a:ea typeface="微软雅黑" panose="020B0503020204020204" pitchFamily="34" charset="-122"/>
              </a:rPr>
              <a:t>个折页的设计，而且整个效果朴实简单，传达了一种让人愿意接近的效果。人物细致处理使到每个人的眼睛都处于同一水平线，但同时要注意各人的距离</a:t>
            </a:r>
            <a:r>
              <a:rPr lang="en-US" altLang="zh-CN" sz="1300" dirty="0">
                <a:solidFill>
                  <a:srgbClr val="002060"/>
                </a:solidFill>
                <a:latin typeface="微软雅黑" panose="020B0503020204020204" pitchFamily="34" charset="-122"/>
                <a:ea typeface="微软雅黑" panose="020B0503020204020204" pitchFamily="34" charset="-122"/>
              </a:rPr>
              <a:t>——</a:t>
            </a:r>
            <a:r>
              <a:rPr lang="zh-CN" altLang="en-US" sz="1300" dirty="0">
                <a:solidFill>
                  <a:srgbClr val="002060"/>
                </a:solidFill>
                <a:latin typeface="微软雅黑" panose="020B0503020204020204" pitchFamily="34" charset="-122"/>
                <a:ea typeface="微软雅黑" panose="020B0503020204020204" pitchFamily="34" charset="-122"/>
              </a:rPr>
              <a:t>如果太靠近，将会使读者看起来非常压抑。每一个版面都采用相同的排版方式。 </a:t>
            </a:r>
            <a:br>
              <a:rPr lang="zh-CN" altLang="en-US" sz="1300" dirty="0">
                <a:solidFill>
                  <a:srgbClr val="002060"/>
                </a:solidFill>
                <a:latin typeface="微软雅黑" panose="020B0503020204020204" pitchFamily="34" charset="-122"/>
                <a:ea typeface="微软雅黑" panose="020B0503020204020204" pitchFamily="34" charset="-122"/>
              </a:rPr>
            </a:br>
            <a:r>
              <a:rPr lang="zh-CN" altLang="en-US" sz="1300" dirty="0">
                <a:solidFill>
                  <a:srgbClr val="002060"/>
                </a:solidFill>
                <a:latin typeface="微软雅黑" panose="020B0503020204020204" pitchFamily="34" charset="-122"/>
                <a:ea typeface="微软雅黑" panose="020B0503020204020204" pitchFamily="34" charset="-122"/>
              </a:rPr>
              <a:t>　　</a:t>
            </a:r>
            <a:endParaRPr lang="zh-CN" altLang="en-US" sz="1300" dirty="0">
              <a:solidFill>
                <a:srgbClr val="002060"/>
              </a:solidFill>
              <a:latin typeface="微软雅黑" panose="020B0503020204020204" pitchFamily="34" charset="-122"/>
              <a:ea typeface="微软雅黑" panose="020B0503020204020204" pitchFamily="34" charset="-122"/>
            </a:endParaRPr>
          </a:p>
        </p:txBody>
      </p:sp>
      <p:pic>
        <p:nvPicPr>
          <p:cNvPr id="38" name="Picture 2"/>
          <p:cNvPicPr>
            <a:picLocks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075906" y="2954998"/>
            <a:ext cx="2192400"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600" y="2970991"/>
            <a:ext cx="2192400"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 name="Picture 4"/>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57444" y="2970991"/>
            <a:ext cx="2192400" cy="144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 name="TextBox 44"/>
          <p:cNvSpPr txBox="1"/>
          <p:nvPr/>
        </p:nvSpPr>
        <p:spPr>
          <a:xfrm>
            <a:off x="1991544" y="5935910"/>
            <a:ext cx="6297302" cy="584685"/>
          </a:xfrm>
          <a:prstGeom prst="rect">
            <a:avLst/>
          </a:prstGeom>
          <a:noFill/>
        </p:spPr>
        <p:txBody>
          <a:bodyPr wrap="square" lIns="91349" tIns="45675" rIns="91349" bIns="45675" rtlCol="0">
            <a:spAutoFit/>
          </a:bodyPr>
          <a:lstStyle/>
          <a:p>
            <a:pPr defTabSz="913130" fontAlgn="base">
              <a:spcBef>
                <a:spcPct val="0"/>
              </a:spcBef>
              <a:spcAft>
                <a:spcPct val="0"/>
              </a:spcAft>
            </a:pPr>
            <a:r>
              <a:rPr lang="zh-CN" altLang="en-US" sz="3200" b="1" dirty="0" smtClean="0">
                <a:solidFill>
                  <a:srgbClr val="292929"/>
                </a:solidFill>
                <a:latin typeface="微软雅黑" panose="020B0503020204020204" pitchFamily="34" charset="-122"/>
                <a:ea typeface="微软雅黑" panose="020B0503020204020204" pitchFamily="34" charset="-122"/>
              </a:rPr>
              <a:t>添加文本添加文本添加文本</a:t>
            </a:r>
            <a:endParaRPr lang="zh-CN" altLang="en-US" sz="3200" b="1" dirty="0">
              <a:solidFill>
                <a:srgbClr val="29292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300" fill="hold"/>
                                        <p:tgtEl>
                                          <p:spTgt spid="34"/>
                                        </p:tgtEl>
                                        <p:attrNameLst>
                                          <p:attrName>ppt_x</p:attrName>
                                        </p:attrNameLst>
                                      </p:cBhvr>
                                      <p:tavLst>
                                        <p:tav tm="0">
                                          <p:val>
                                            <p:strVal val="0-#ppt_w/2"/>
                                          </p:val>
                                        </p:tav>
                                        <p:tav tm="100000">
                                          <p:val>
                                            <p:strVal val="#ppt_x"/>
                                          </p:val>
                                        </p:tav>
                                      </p:tavLst>
                                    </p:anim>
                                    <p:anim calcmode="lin" valueType="num">
                                      <p:cBhvr additive="base">
                                        <p:cTn id="8" dur="3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300" fill="hold"/>
                                        <p:tgtEl>
                                          <p:spTgt spid="38"/>
                                        </p:tgtEl>
                                        <p:attrNameLst>
                                          <p:attrName>ppt_x</p:attrName>
                                        </p:attrNameLst>
                                      </p:cBhvr>
                                      <p:tavLst>
                                        <p:tav tm="0">
                                          <p:val>
                                            <p:strVal val="0-#ppt_w/2"/>
                                          </p:val>
                                        </p:tav>
                                        <p:tav tm="100000">
                                          <p:val>
                                            <p:strVal val="#ppt_x"/>
                                          </p:val>
                                        </p:tav>
                                      </p:tavLst>
                                    </p:anim>
                                    <p:anim calcmode="lin" valueType="num">
                                      <p:cBhvr additive="base">
                                        <p:cTn id="13" dur="300" fill="hold"/>
                                        <p:tgtEl>
                                          <p:spTgt spid="38"/>
                                        </p:tgtEl>
                                        <p:attrNameLst>
                                          <p:attrName>ppt_y</p:attrName>
                                        </p:attrNameLst>
                                      </p:cBhvr>
                                      <p:tavLst>
                                        <p:tav tm="0">
                                          <p:val>
                                            <p:strVal val="#ppt_y"/>
                                          </p:val>
                                        </p:tav>
                                        <p:tav tm="100000">
                                          <p:val>
                                            <p:strVal val="#ppt_y"/>
                                          </p:val>
                                        </p:tav>
                                      </p:tavLst>
                                    </p:anim>
                                  </p:childTnLst>
                                </p:cTn>
                              </p:par>
                              <p:par>
                                <p:cTn id="14" presetID="2" presetClass="entr" presetSubtype="8" accel="50000" decel="50000" fill="hold" nodeType="withEffect">
                                  <p:stCondLst>
                                    <p:cond delay="10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300" fill="hold"/>
                                        <p:tgtEl>
                                          <p:spTgt spid="39"/>
                                        </p:tgtEl>
                                        <p:attrNameLst>
                                          <p:attrName>ppt_x</p:attrName>
                                        </p:attrNameLst>
                                      </p:cBhvr>
                                      <p:tavLst>
                                        <p:tav tm="0">
                                          <p:val>
                                            <p:strVal val="0-#ppt_w/2"/>
                                          </p:val>
                                        </p:tav>
                                        <p:tav tm="100000">
                                          <p:val>
                                            <p:strVal val="#ppt_x"/>
                                          </p:val>
                                        </p:tav>
                                      </p:tavLst>
                                    </p:anim>
                                    <p:anim calcmode="lin" valueType="num">
                                      <p:cBhvr additive="base">
                                        <p:cTn id="17" dur="3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300" fill="hold"/>
                                        <p:tgtEl>
                                          <p:spTgt spid="40"/>
                                        </p:tgtEl>
                                        <p:attrNameLst>
                                          <p:attrName>ppt_x</p:attrName>
                                        </p:attrNameLst>
                                      </p:cBhvr>
                                      <p:tavLst>
                                        <p:tav tm="0">
                                          <p:val>
                                            <p:strVal val="0-#ppt_w/2"/>
                                          </p:val>
                                        </p:tav>
                                        <p:tav tm="100000">
                                          <p:val>
                                            <p:strVal val="#ppt_x"/>
                                          </p:val>
                                        </p:tav>
                                      </p:tavLst>
                                    </p:anim>
                                    <p:anim calcmode="lin" valueType="num">
                                      <p:cBhvr additive="base">
                                        <p:cTn id="21" dur="300" fill="hold"/>
                                        <p:tgtEl>
                                          <p:spTgt spid="4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0" presetClass="path" presetSubtype="0" accel="50000" decel="50000" fill="hold" nodeType="afterEffect">
                                  <p:stCondLst>
                                    <p:cond delay="300"/>
                                  </p:stCondLst>
                                  <p:childTnLst>
                                    <p:animMotion origin="layout" path="M 1.38889E-6 -4.81481E-6 L 0.20573 -0.13773 " pathEditMode="relative" rAng="0" ptsTypes="AA">
                                      <p:cBhvr>
                                        <p:cTn id="24" dur="400" fill="hold"/>
                                        <p:tgtEl>
                                          <p:spTgt spid="38"/>
                                        </p:tgtEl>
                                        <p:attrNameLst>
                                          <p:attrName>ppt_x</p:attrName>
                                          <p:attrName>ppt_y</p:attrName>
                                        </p:attrNameLst>
                                      </p:cBhvr>
                                      <p:rCtr x="10300" y="-6900"/>
                                    </p:animMotion>
                                  </p:childTnLst>
                                </p:cTn>
                              </p:par>
                              <p:par>
                                <p:cTn id="25" presetID="0" presetClass="path" presetSubtype="0" accel="50000" decel="50000" fill="hold" nodeType="withEffect">
                                  <p:stCondLst>
                                    <p:cond delay="400"/>
                                  </p:stCondLst>
                                  <p:childTnLst>
                                    <p:animMotion origin="layout" path="M -0.00694 -0.00417 L 0.17292 0.20208 " pathEditMode="relative" rAng="0" ptsTypes="AA">
                                      <p:cBhvr>
                                        <p:cTn id="26" dur="400" fill="hold"/>
                                        <p:tgtEl>
                                          <p:spTgt spid="39"/>
                                        </p:tgtEl>
                                        <p:attrNameLst>
                                          <p:attrName>ppt_x</p:attrName>
                                          <p:attrName>ppt_y</p:attrName>
                                        </p:attrNameLst>
                                      </p:cBhvr>
                                      <p:rCtr x="9000" y="10300"/>
                                    </p:animMotion>
                                  </p:childTnLst>
                                </p:cTn>
                              </p:par>
                              <p:par>
                                <p:cTn id="27" presetID="0" presetClass="path" presetSubtype="0" accel="50000" decel="50000" fill="hold" nodeType="withEffect">
                                  <p:stCondLst>
                                    <p:cond delay="500"/>
                                  </p:stCondLst>
                                  <p:childTnLst>
                                    <p:animMotion origin="layout" path="M -0.00416 -0.00417 L 0.12622 0.20208 " pathEditMode="relative" rAng="0" ptsTypes="AA">
                                      <p:cBhvr>
                                        <p:cTn id="28" dur="400" fill="hold"/>
                                        <p:tgtEl>
                                          <p:spTgt spid="40"/>
                                        </p:tgtEl>
                                        <p:attrNameLst>
                                          <p:attrName>ppt_x</p:attrName>
                                          <p:attrName>ppt_y</p:attrName>
                                        </p:attrNameLst>
                                      </p:cBhvr>
                                      <p:rCtr x="6500" y="10300"/>
                                    </p:animMotion>
                                  </p:childTnLst>
                                </p:cTn>
                              </p:par>
                            </p:childTnLst>
                          </p:cTn>
                        </p:par>
                        <p:par>
                          <p:cTn id="29" fill="hold">
                            <p:stCondLst>
                              <p:cond delay="1800"/>
                            </p:stCondLst>
                            <p:childTnLst>
                              <p:par>
                                <p:cTn id="30" presetID="22" presetClass="entr" presetSubtype="1"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300"/>
                                        <p:tgtEl>
                                          <p:spTgt spid="35"/>
                                        </p:tgtEl>
                                      </p:cBhvr>
                                    </p:animEffect>
                                  </p:childTnLst>
                                </p:cTn>
                              </p:par>
                              <p:par>
                                <p:cTn id="33" presetID="22" presetClass="entr" presetSubtype="1" fill="hold" grpId="0" nodeType="withEffect">
                                  <p:stCondLst>
                                    <p:cond delay="20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300"/>
                                        <p:tgtEl>
                                          <p:spTgt spid="36"/>
                                        </p:tgtEl>
                                      </p:cBhvr>
                                    </p:animEffect>
                                  </p:childTnLst>
                                </p:cTn>
                              </p:par>
                              <p:par>
                                <p:cTn id="36" presetID="22" presetClass="entr" presetSubtype="1" fill="hold" grpId="0" nodeType="withEffect">
                                  <p:stCondLst>
                                    <p:cond delay="40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300"/>
                                        <p:tgtEl>
                                          <p:spTgt spid="37"/>
                                        </p:tgtEl>
                                      </p:cBhvr>
                                    </p:animEffect>
                                  </p:childTnLst>
                                </p:cTn>
                              </p:par>
                              <p:par>
                                <p:cTn id="39" presetID="2" presetClass="entr" presetSubtype="8" accel="50000" decel="5000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300" fill="hold"/>
                                        <p:tgtEl>
                                          <p:spTgt spid="45"/>
                                        </p:tgtEl>
                                        <p:attrNameLst>
                                          <p:attrName>ppt_x</p:attrName>
                                        </p:attrNameLst>
                                      </p:cBhvr>
                                      <p:tavLst>
                                        <p:tav tm="0">
                                          <p:val>
                                            <p:strVal val="0-#ppt_w/2"/>
                                          </p:val>
                                        </p:tav>
                                        <p:tav tm="100000">
                                          <p:val>
                                            <p:strVal val="#ppt_x"/>
                                          </p:val>
                                        </p:tav>
                                      </p:tavLst>
                                    </p:anim>
                                    <p:anim calcmode="lin" valueType="num">
                                      <p:cBhvr additive="base">
                                        <p:cTn id="42" dur="3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1"/>
          <p:cNvGrpSpPr/>
          <p:nvPr/>
        </p:nvGrpSpPr>
        <p:grpSpPr>
          <a:xfrm>
            <a:off x="983432" y="1772052"/>
            <a:ext cx="3789687" cy="1768916"/>
            <a:chOff x="428596" y="1500180"/>
            <a:chExt cx="2857520" cy="1326686"/>
          </a:xfrm>
        </p:grpSpPr>
        <p:sp>
          <p:nvSpPr>
            <p:cNvPr id="59" name="Rectangle 20"/>
            <p:cNvSpPr/>
            <p:nvPr/>
          </p:nvSpPr>
          <p:spPr>
            <a:xfrm>
              <a:off x="428596" y="1500180"/>
              <a:ext cx="1183563" cy="276999"/>
            </a:xfrm>
            <a:prstGeom prst="rect">
              <a:avLst/>
            </a:prstGeom>
          </p:spPr>
          <p:txBody>
            <a:bodyPr wrap="none">
              <a:spAutoFit/>
            </a:bodyPr>
            <a:lstStyle/>
            <a:p>
              <a:pPr defTabSz="1214120"/>
              <a:r>
                <a:rPr lang="zh-CN" altLang="en-US" dirty="0" smtClean="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添加文本标题</a:t>
              </a:r>
              <a:endParaRPr lang="en-US" altLang="zh-CN"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p:txBody>
        </p:sp>
        <p:sp>
          <p:nvSpPr>
            <p:cNvPr id="60" name="Rectangle 21"/>
            <p:cNvSpPr/>
            <p:nvPr/>
          </p:nvSpPr>
          <p:spPr>
            <a:xfrm>
              <a:off x="428596" y="1857370"/>
              <a:ext cx="2857520" cy="969496"/>
            </a:xfrm>
            <a:prstGeom prst="rect">
              <a:avLst/>
            </a:prstGeom>
          </p:spPr>
          <p:txBody>
            <a:bodyPr wrap="square">
              <a:spAutoFit/>
            </a:bodyPr>
            <a:lstStyle/>
            <a:p>
              <a:pPr defTabSz="1214120"/>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a:t>
              </a: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a:t>
              </a: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a:t>
              </a: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a:t>
              </a: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a:t>
              </a: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a:t>
              </a: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a:t>
              </a: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a:t>
              </a: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a:t>
              </a: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a:t>
              </a: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a:t>
              </a:r>
              <a:endPar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endParaRPr>
            </a:p>
          </p:txBody>
        </p:sp>
      </p:grpSp>
      <p:sp>
        <p:nvSpPr>
          <p:cNvPr id="107" name="环形箭头 106"/>
          <p:cNvSpPr/>
          <p:nvPr/>
        </p:nvSpPr>
        <p:spPr>
          <a:xfrm>
            <a:off x="6578260" y="1711594"/>
            <a:ext cx="4264123" cy="4264123"/>
          </a:xfrm>
          <a:prstGeom prst="circularArrow">
            <a:avLst>
              <a:gd name="adj1" fmla="val 4668"/>
              <a:gd name="adj2" fmla="val 272909"/>
              <a:gd name="adj3" fmla="val 13705720"/>
              <a:gd name="adj4" fmla="val 17464352"/>
              <a:gd name="adj5" fmla="val 4847"/>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p/>
        </p:txBody>
      </p:sp>
      <p:grpSp>
        <p:nvGrpSpPr>
          <p:cNvPr id="115" name="组合 114"/>
          <p:cNvGrpSpPr/>
          <p:nvPr/>
        </p:nvGrpSpPr>
        <p:grpSpPr>
          <a:xfrm>
            <a:off x="7655826" y="4582074"/>
            <a:ext cx="2148234" cy="1360193"/>
            <a:chOff x="7655826" y="4582074"/>
            <a:chExt cx="2148234" cy="1360193"/>
          </a:xfrm>
        </p:grpSpPr>
        <p:sp>
          <p:nvSpPr>
            <p:cNvPr id="111" name="任意多边形 110"/>
            <p:cNvSpPr/>
            <p:nvPr/>
          </p:nvSpPr>
          <p:spPr>
            <a:xfrm>
              <a:off x="7655826" y="4582074"/>
              <a:ext cx="2148234" cy="1360193"/>
            </a:xfrm>
            <a:custGeom>
              <a:avLst/>
              <a:gdLst>
                <a:gd name="connsiteX0" fmla="*/ 0 w 2148234"/>
                <a:gd name="connsiteY0" fmla="*/ 226703 h 1360193"/>
                <a:gd name="connsiteX1" fmla="*/ 226703 w 2148234"/>
                <a:gd name="connsiteY1" fmla="*/ 0 h 1360193"/>
                <a:gd name="connsiteX2" fmla="*/ 1921531 w 2148234"/>
                <a:gd name="connsiteY2" fmla="*/ 0 h 1360193"/>
                <a:gd name="connsiteX3" fmla="*/ 2148234 w 2148234"/>
                <a:gd name="connsiteY3" fmla="*/ 226703 h 1360193"/>
                <a:gd name="connsiteX4" fmla="*/ 2148234 w 2148234"/>
                <a:gd name="connsiteY4" fmla="*/ 1133490 h 1360193"/>
                <a:gd name="connsiteX5" fmla="*/ 1921531 w 2148234"/>
                <a:gd name="connsiteY5" fmla="*/ 1360193 h 1360193"/>
                <a:gd name="connsiteX6" fmla="*/ 226703 w 2148234"/>
                <a:gd name="connsiteY6" fmla="*/ 1360193 h 1360193"/>
                <a:gd name="connsiteX7" fmla="*/ 0 w 2148234"/>
                <a:gd name="connsiteY7" fmla="*/ 1133490 h 1360193"/>
                <a:gd name="connsiteX8" fmla="*/ 0 w 2148234"/>
                <a:gd name="connsiteY8" fmla="*/ 226703 h 136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234" h="1360193">
                  <a:moveTo>
                    <a:pt x="0" y="226703"/>
                  </a:moveTo>
                  <a:cubicBezTo>
                    <a:pt x="0" y="101498"/>
                    <a:pt x="101498" y="0"/>
                    <a:pt x="226703" y="0"/>
                  </a:cubicBezTo>
                  <a:lnTo>
                    <a:pt x="1921531" y="0"/>
                  </a:lnTo>
                  <a:cubicBezTo>
                    <a:pt x="2046736" y="0"/>
                    <a:pt x="2148234" y="101498"/>
                    <a:pt x="2148234" y="226703"/>
                  </a:cubicBezTo>
                  <a:lnTo>
                    <a:pt x="2148234" y="1133490"/>
                  </a:lnTo>
                  <a:cubicBezTo>
                    <a:pt x="2148234" y="1258695"/>
                    <a:pt x="2046736" y="1360193"/>
                    <a:pt x="1921531" y="1360193"/>
                  </a:cubicBezTo>
                  <a:lnTo>
                    <a:pt x="226703" y="1360193"/>
                  </a:lnTo>
                  <a:cubicBezTo>
                    <a:pt x="101498" y="1360193"/>
                    <a:pt x="0" y="1258695"/>
                    <a:pt x="0" y="1133490"/>
                  </a:cubicBezTo>
                  <a:lnTo>
                    <a:pt x="0" y="226703"/>
                  </a:lnTo>
                  <a:close/>
                </a:path>
              </a:pathLst>
            </a:custGeom>
          </p:spPr>
          <p:style>
            <a:lnRef idx="2">
              <a:schemeClr val="lt1">
                <a:hueOff val="0"/>
                <a:satOff val="0"/>
                <a:lumOff val="0"/>
                <a:alphaOff val="0"/>
              </a:schemeClr>
            </a:lnRef>
            <a:fillRef idx="1">
              <a:schemeClr val="accent2">
                <a:hueOff val="4681519"/>
                <a:satOff val="-5838"/>
                <a:lumOff val="1373"/>
                <a:alphaOff val="0"/>
              </a:schemeClr>
            </a:fillRef>
            <a:effectRef idx="0">
              <a:schemeClr val="accent2">
                <a:hueOff val="4681519"/>
                <a:satOff val="-5838"/>
                <a:lumOff val="1373"/>
                <a:alphaOff val="0"/>
              </a:schemeClr>
            </a:effectRef>
            <a:fontRef idx="minor">
              <a:schemeClr val="lt1"/>
            </a:fontRef>
          </p:style>
          <p:txBody>
            <a:bodyPr spcFirstLastPara="0" vert="horz" wrap="square" lIns="134979" tIns="134979" rIns="134979" bIns="134979" numCol="1" spcCol="1270" anchor="ctr" anchorCtr="0">
              <a:noAutofit/>
            </a:bodyPr>
            <a:lstStyle/>
            <a:p>
              <a:pPr lvl="0" algn="ctr" defTabSz="800100">
                <a:lnSpc>
                  <a:spcPct val="90000"/>
                </a:lnSpc>
                <a:spcBef>
                  <a:spcPct val="0"/>
                </a:spcBef>
                <a:spcAft>
                  <a:spcPct val="35000"/>
                </a:spcAft>
              </a:pPr>
              <a:endParaRPr lang="id-ID" sz="1800" kern="1200" dirty="0">
                <a:solidFill>
                  <a:sysClr val="window" lastClr="FFFFFF"/>
                </a:solidFill>
                <a:latin typeface="微软雅黑" panose="020B0503020204020204" pitchFamily="34" charset="-122"/>
                <a:ea typeface="微软雅黑" panose="020B0503020204020204" pitchFamily="34" charset="-122"/>
                <a:cs typeface="+mn-cs"/>
              </a:endParaRPr>
            </a:p>
          </p:txBody>
        </p:sp>
        <p:sp>
          <p:nvSpPr>
            <p:cNvPr id="78" name="Freeform 5"/>
            <p:cNvSpPr/>
            <p:nvPr/>
          </p:nvSpPr>
          <p:spPr bwMode="auto">
            <a:xfrm>
              <a:off x="8380171" y="4953627"/>
              <a:ext cx="665763" cy="685272"/>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ysClr val="window" lastClr="FFFFFF"/>
            </a:solidFill>
            <a:ln>
              <a:noFill/>
            </a:ln>
          </p:spPr>
          <p:txBody>
            <a:bodyPr vert="horz" wrap="square" lIns="121422" tIns="60711" rIns="121422" bIns="6071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12" name="组合 111"/>
          <p:cNvGrpSpPr/>
          <p:nvPr/>
        </p:nvGrpSpPr>
        <p:grpSpPr>
          <a:xfrm>
            <a:off x="7636205" y="1561046"/>
            <a:ext cx="2148234" cy="1360193"/>
            <a:chOff x="7636205" y="1561046"/>
            <a:chExt cx="2148234" cy="1360193"/>
          </a:xfrm>
        </p:grpSpPr>
        <p:sp>
          <p:nvSpPr>
            <p:cNvPr id="108" name="任意多边形 107"/>
            <p:cNvSpPr/>
            <p:nvPr/>
          </p:nvSpPr>
          <p:spPr>
            <a:xfrm>
              <a:off x="7636205" y="1561046"/>
              <a:ext cx="2148234" cy="1360193"/>
            </a:xfrm>
            <a:custGeom>
              <a:avLst/>
              <a:gdLst>
                <a:gd name="connsiteX0" fmla="*/ 0 w 2148234"/>
                <a:gd name="connsiteY0" fmla="*/ 226703 h 1360193"/>
                <a:gd name="connsiteX1" fmla="*/ 226703 w 2148234"/>
                <a:gd name="connsiteY1" fmla="*/ 0 h 1360193"/>
                <a:gd name="connsiteX2" fmla="*/ 1921531 w 2148234"/>
                <a:gd name="connsiteY2" fmla="*/ 0 h 1360193"/>
                <a:gd name="connsiteX3" fmla="*/ 2148234 w 2148234"/>
                <a:gd name="connsiteY3" fmla="*/ 226703 h 1360193"/>
                <a:gd name="connsiteX4" fmla="*/ 2148234 w 2148234"/>
                <a:gd name="connsiteY4" fmla="*/ 1133490 h 1360193"/>
                <a:gd name="connsiteX5" fmla="*/ 1921531 w 2148234"/>
                <a:gd name="connsiteY5" fmla="*/ 1360193 h 1360193"/>
                <a:gd name="connsiteX6" fmla="*/ 226703 w 2148234"/>
                <a:gd name="connsiteY6" fmla="*/ 1360193 h 1360193"/>
                <a:gd name="connsiteX7" fmla="*/ 0 w 2148234"/>
                <a:gd name="connsiteY7" fmla="*/ 1133490 h 1360193"/>
                <a:gd name="connsiteX8" fmla="*/ 0 w 2148234"/>
                <a:gd name="connsiteY8" fmla="*/ 226703 h 136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234" h="1360193">
                  <a:moveTo>
                    <a:pt x="0" y="226703"/>
                  </a:moveTo>
                  <a:cubicBezTo>
                    <a:pt x="0" y="101498"/>
                    <a:pt x="101498" y="0"/>
                    <a:pt x="226703" y="0"/>
                  </a:cubicBezTo>
                  <a:lnTo>
                    <a:pt x="1921531" y="0"/>
                  </a:lnTo>
                  <a:cubicBezTo>
                    <a:pt x="2046736" y="0"/>
                    <a:pt x="2148234" y="101498"/>
                    <a:pt x="2148234" y="226703"/>
                  </a:cubicBezTo>
                  <a:lnTo>
                    <a:pt x="2148234" y="1133490"/>
                  </a:lnTo>
                  <a:cubicBezTo>
                    <a:pt x="2148234" y="1258695"/>
                    <a:pt x="2046736" y="1360193"/>
                    <a:pt x="1921531" y="1360193"/>
                  </a:cubicBezTo>
                  <a:lnTo>
                    <a:pt x="226703" y="1360193"/>
                  </a:lnTo>
                  <a:cubicBezTo>
                    <a:pt x="101498" y="1360193"/>
                    <a:pt x="0" y="1258695"/>
                    <a:pt x="0" y="1133490"/>
                  </a:cubicBezTo>
                  <a:lnTo>
                    <a:pt x="0" y="22670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4979" tIns="134979" rIns="134979" bIns="134979" numCol="1" spcCol="1270" anchor="ctr" anchorCtr="0">
              <a:noAutofit/>
            </a:bodyPr>
            <a:lstStyle/>
            <a:p>
              <a:pPr lvl="0" algn="ctr" defTabSz="800100">
                <a:lnSpc>
                  <a:spcPct val="90000"/>
                </a:lnSpc>
                <a:spcBef>
                  <a:spcPct val="0"/>
                </a:spcBef>
                <a:spcAft>
                  <a:spcPct val="35000"/>
                </a:spcAft>
              </a:pPr>
              <a:endParaRPr lang="id-ID" sz="1800" kern="1200" dirty="0">
                <a:solidFill>
                  <a:sysClr val="window" lastClr="FFFFFF"/>
                </a:solidFill>
                <a:latin typeface="微软雅黑" panose="020B0503020204020204" pitchFamily="34" charset="-122"/>
                <a:ea typeface="微软雅黑" panose="020B0503020204020204" pitchFamily="34" charset="-122"/>
                <a:cs typeface="+mn-cs"/>
              </a:endParaRPr>
            </a:p>
          </p:txBody>
        </p:sp>
        <p:grpSp>
          <p:nvGrpSpPr>
            <p:cNvPr id="79" name="组合 78"/>
            <p:cNvGrpSpPr/>
            <p:nvPr/>
          </p:nvGrpSpPr>
          <p:grpSpPr>
            <a:xfrm>
              <a:off x="8380132" y="1906876"/>
              <a:ext cx="735772" cy="699880"/>
              <a:chOff x="4760915" y="138333"/>
              <a:chExt cx="801339" cy="758179"/>
            </a:xfrm>
            <a:solidFill>
              <a:sysClr val="window" lastClr="FFFFFF"/>
            </a:solidFill>
          </p:grpSpPr>
          <p:sp>
            <p:nvSpPr>
              <p:cNvPr id="80"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1"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2"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3"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4" name="组合 113"/>
          <p:cNvGrpSpPr/>
          <p:nvPr/>
        </p:nvGrpSpPr>
        <p:grpSpPr>
          <a:xfrm>
            <a:off x="9167310" y="3092157"/>
            <a:ext cx="2148234" cy="1360193"/>
            <a:chOff x="9167310" y="3092157"/>
            <a:chExt cx="2148234" cy="1360193"/>
          </a:xfrm>
        </p:grpSpPr>
        <p:sp>
          <p:nvSpPr>
            <p:cNvPr id="109" name="任意多边形 108"/>
            <p:cNvSpPr/>
            <p:nvPr/>
          </p:nvSpPr>
          <p:spPr>
            <a:xfrm>
              <a:off x="9167310" y="3092157"/>
              <a:ext cx="2148234" cy="1360193"/>
            </a:xfrm>
            <a:custGeom>
              <a:avLst/>
              <a:gdLst>
                <a:gd name="connsiteX0" fmla="*/ 0 w 2148234"/>
                <a:gd name="connsiteY0" fmla="*/ 226703 h 1360193"/>
                <a:gd name="connsiteX1" fmla="*/ 226703 w 2148234"/>
                <a:gd name="connsiteY1" fmla="*/ 0 h 1360193"/>
                <a:gd name="connsiteX2" fmla="*/ 1921531 w 2148234"/>
                <a:gd name="connsiteY2" fmla="*/ 0 h 1360193"/>
                <a:gd name="connsiteX3" fmla="*/ 2148234 w 2148234"/>
                <a:gd name="connsiteY3" fmla="*/ 226703 h 1360193"/>
                <a:gd name="connsiteX4" fmla="*/ 2148234 w 2148234"/>
                <a:gd name="connsiteY4" fmla="*/ 1133490 h 1360193"/>
                <a:gd name="connsiteX5" fmla="*/ 1921531 w 2148234"/>
                <a:gd name="connsiteY5" fmla="*/ 1360193 h 1360193"/>
                <a:gd name="connsiteX6" fmla="*/ 226703 w 2148234"/>
                <a:gd name="connsiteY6" fmla="*/ 1360193 h 1360193"/>
                <a:gd name="connsiteX7" fmla="*/ 0 w 2148234"/>
                <a:gd name="connsiteY7" fmla="*/ 1133490 h 1360193"/>
                <a:gd name="connsiteX8" fmla="*/ 0 w 2148234"/>
                <a:gd name="connsiteY8" fmla="*/ 226703 h 136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234" h="1360193">
                  <a:moveTo>
                    <a:pt x="0" y="226703"/>
                  </a:moveTo>
                  <a:cubicBezTo>
                    <a:pt x="0" y="101498"/>
                    <a:pt x="101498" y="0"/>
                    <a:pt x="226703" y="0"/>
                  </a:cubicBezTo>
                  <a:lnTo>
                    <a:pt x="1921531" y="0"/>
                  </a:lnTo>
                  <a:cubicBezTo>
                    <a:pt x="2046736" y="0"/>
                    <a:pt x="2148234" y="101498"/>
                    <a:pt x="2148234" y="226703"/>
                  </a:cubicBezTo>
                  <a:lnTo>
                    <a:pt x="2148234" y="1133490"/>
                  </a:lnTo>
                  <a:cubicBezTo>
                    <a:pt x="2148234" y="1258695"/>
                    <a:pt x="2046736" y="1360193"/>
                    <a:pt x="1921531" y="1360193"/>
                  </a:cubicBezTo>
                  <a:lnTo>
                    <a:pt x="226703" y="1360193"/>
                  </a:lnTo>
                  <a:cubicBezTo>
                    <a:pt x="101498" y="1360193"/>
                    <a:pt x="0" y="1258695"/>
                    <a:pt x="0" y="1133490"/>
                  </a:cubicBezTo>
                  <a:lnTo>
                    <a:pt x="0" y="226703"/>
                  </a:lnTo>
                  <a:close/>
                </a:path>
              </a:pathLst>
            </a:custGeom>
          </p:spPr>
          <p:style>
            <a:lnRef idx="2">
              <a:schemeClr val="lt1">
                <a:hueOff val="0"/>
                <a:satOff val="0"/>
                <a:lumOff val="0"/>
                <a:alphaOff val="0"/>
              </a:schemeClr>
            </a:lnRef>
            <a:fillRef idx="1">
              <a:schemeClr val="accent2">
                <a:hueOff val="1560506"/>
                <a:satOff val="-1945"/>
                <a:lumOff val="458"/>
                <a:alphaOff val="0"/>
              </a:schemeClr>
            </a:fillRef>
            <a:effectRef idx="0">
              <a:schemeClr val="accent2">
                <a:hueOff val="1560506"/>
                <a:satOff val="-1945"/>
                <a:lumOff val="458"/>
                <a:alphaOff val="0"/>
              </a:schemeClr>
            </a:effectRef>
            <a:fontRef idx="minor">
              <a:schemeClr val="lt1"/>
            </a:fontRef>
          </p:style>
          <p:txBody>
            <a:bodyPr spcFirstLastPara="0" vert="horz" wrap="square" lIns="142599" tIns="142599" rIns="142599" bIns="142599" numCol="1" spcCol="1270" anchor="ctr" anchorCtr="0">
              <a:noAutofit/>
            </a:bodyPr>
            <a:lstStyle/>
            <a:p>
              <a:pPr lvl="0" algn="ctr" defTabSz="889000">
                <a:lnSpc>
                  <a:spcPct val="90000"/>
                </a:lnSpc>
                <a:spcBef>
                  <a:spcPct val="0"/>
                </a:spcBef>
                <a:spcAft>
                  <a:spcPct val="35000"/>
                </a:spcAft>
              </a:pPr>
              <a:endParaRPr lang="id-ID" sz="2000" kern="1200" dirty="0">
                <a:solidFill>
                  <a:sysClr val="window" lastClr="FFFFFF"/>
                </a:solidFill>
                <a:latin typeface="微软雅黑" panose="020B0503020204020204" pitchFamily="34" charset="-122"/>
                <a:ea typeface="微软雅黑" panose="020B0503020204020204" pitchFamily="34" charset="-122"/>
                <a:cs typeface="+mn-cs"/>
              </a:endParaRPr>
            </a:p>
          </p:txBody>
        </p:sp>
        <p:grpSp>
          <p:nvGrpSpPr>
            <p:cNvPr id="84" name="组合 83"/>
            <p:cNvGrpSpPr/>
            <p:nvPr/>
          </p:nvGrpSpPr>
          <p:grpSpPr>
            <a:xfrm>
              <a:off x="9894164" y="3435017"/>
              <a:ext cx="832203" cy="685272"/>
              <a:chOff x="8770487" y="148403"/>
              <a:chExt cx="906362" cy="742354"/>
            </a:xfrm>
            <a:solidFill>
              <a:sysClr val="window" lastClr="FFFFFF"/>
            </a:solidFill>
          </p:grpSpPr>
          <p:sp>
            <p:nvSpPr>
              <p:cNvPr id="85" name="Freeform 10"/>
              <p:cNvSpPr>
                <a:spLocks noEditPoints="1"/>
              </p:cNvSpPr>
              <p:nvPr/>
            </p:nvSpPr>
            <p:spPr bwMode="auto">
              <a:xfrm>
                <a:off x="8770487" y="148403"/>
                <a:ext cx="644524" cy="589855"/>
              </a:xfrm>
              <a:custGeom>
                <a:avLst/>
                <a:gdLst>
                  <a:gd name="T0" fmla="*/ 412 w 432"/>
                  <a:gd name="T1" fmla="*/ 150 h 393"/>
                  <a:gd name="T2" fmla="*/ 432 w 432"/>
                  <a:gd name="T3" fmla="*/ 151 h 393"/>
                  <a:gd name="T4" fmla="*/ 215 w 432"/>
                  <a:gd name="T5" fmla="*/ 0 h 393"/>
                  <a:gd name="T6" fmla="*/ 0 w 432"/>
                  <a:gd name="T7" fmla="*/ 183 h 393"/>
                  <a:gd name="T8" fmla="*/ 86 w 432"/>
                  <a:gd name="T9" fmla="*/ 328 h 393"/>
                  <a:gd name="T10" fmla="*/ 65 w 432"/>
                  <a:gd name="T11" fmla="*/ 393 h 393"/>
                  <a:gd name="T12" fmla="*/ 140 w 432"/>
                  <a:gd name="T13" fmla="*/ 355 h 393"/>
                  <a:gd name="T14" fmla="*/ 215 w 432"/>
                  <a:gd name="T15" fmla="*/ 366 h 393"/>
                  <a:gd name="T16" fmla="*/ 235 w 432"/>
                  <a:gd name="T17" fmla="*/ 365 h 393"/>
                  <a:gd name="T18" fmla="*/ 229 w 432"/>
                  <a:gd name="T19" fmla="*/ 320 h 393"/>
                  <a:gd name="T20" fmla="*/ 412 w 432"/>
                  <a:gd name="T21" fmla="*/ 150 h 393"/>
                  <a:gd name="T22" fmla="*/ 296 w 432"/>
                  <a:gd name="T23" fmla="*/ 91 h 393"/>
                  <a:gd name="T24" fmla="*/ 323 w 432"/>
                  <a:gd name="T25" fmla="*/ 118 h 393"/>
                  <a:gd name="T26" fmla="*/ 296 w 432"/>
                  <a:gd name="T27" fmla="*/ 145 h 393"/>
                  <a:gd name="T28" fmla="*/ 264 w 432"/>
                  <a:gd name="T29" fmla="*/ 118 h 393"/>
                  <a:gd name="T30" fmla="*/ 296 w 432"/>
                  <a:gd name="T31" fmla="*/ 91 h 393"/>
                  <a:gd name="T32" fmla="*/ 145 w 432"/>
                  <a:gd name="T33" fmla="*/ 145 h 393"/>
                  <a:gd name="T34" fmla="*/ 113 w 432"/>
                  <a:gd name="T35" fmla="*/ 118 h 393"/>
                  <a:gd name="T36" fmla="*/ 145 w 432"/>
                  <a:gd name="T37" fmla="*/ 91 h 393"/>
                  <a:gd name="T38" fmla="*/ 172 w 432"/>
                  <a:gd name="T39" fmla="*/ 118 h 393"/>
                  <a:gd name="T40" fmla="*/ 145 w 432"/>
                  <a:gd name="T41" fmla="*/ 14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2" h="393">
                    <a:moveTo>
                      <a:pt x="412" y="150"/>
                    </a:moveTo>
                    <a:cubicBezTo>
                      <a:pt x="419" y="150"/>
                      <a:pt x="426" y="150"/>
                      <a:pt x="432" y="151"/>
                    </a:cubicBezTo>
                    <a:cubicBezTo>
                      <a:pt x="414" y="64"/>
                      <a:pt x="321" y="0"/>
                      <a:pt x="215" y="0"/>
                    </a:cubicBezTo>
                    <a:cubicBezTo>
                      <a:pt x="97" y="0"/>
                      <a:pt x="0" y="80"/>
                      <a:pt x="0" y="183"/>
                    </a:cubicBezTo>
                    <a:cubicBezTo>
                      <a:pt x="0" y="242"/>
                      <a:pt x="32" y="290"/>
                      <a:pt x="86" y="328"/>
                    </a:cubicBezTo>
                    <a:cubicBezTo>
                      <a:pt x="65" y="393"/>
                      <a:pt x="65" y="393"/>
                      <a:pt x="65" y="393"/>
                    </a:cubicBezTo>
                    <a:cubicBezTo>
                      <a:pt x="140" y="355"/>
                      <a:pt x="140" y="355"/>
                      <a:pt x="140" y="355"/>
                    </a:cubicBezTo>
                    <a:cubicBezTo>
                      <a:pt x="167" y="360"/>
                      <a:pt x="188" y="366"/>
                      <a:pt x="215" y="366"/>
                    </a:cubicBezTo>
                    <a:cubicBezTo>
                      <a:pt x="222" y="366"/>
                      <a:pt x="229" y="365"/>
                      <a:pt x="235" y="365"/>
                    </a:cubicBezTo>
                    <a:cubicBezTo>
                      <a:pt x="231" y="351"/>
                      <a:pt x="229" y="335"/>
                      <a:pt x="229" y="320"/>
                    </a:cubicBezTo>
                    <a:cubicBezTo>
                      <a:pt x="229" y="226"/>
                      <a:pt x="309" y="150"/>
                      <a:pt x="412" y="150"/>
                    </a:cubicBezTo>
                    <a:close/>
                    <a:moveTo>
                      <a:pt x="296" y="91"/>
                    </a:moveTo>
                    <a:cubicBezTo>
                      <a:pt x="312" y="91"/>
                      <a:pt x="323" y="102"/>
                      <a:pt x="323" y="118"/>
                    </a:cubicBezTo>
                    <a:cubicBezTo>
                      <a:pt x="323" y="134"/>
                      <a:pt x="312" y="145"/>
                      <a:pt x="296" y="145"/>
                    </a:cubicBezTo>
                    <a:cubicBezTo>
                      <a:pt x="280" y="145"/>
                      <a:pt x="264" y="134"/>
                      <a:pt x="264" y="118"/>
                    </a:cubicBezTo>
                    <a:cubicBezTo>
                      <a:pt x="264" y="102"/>
                      <a:pt x="280" y="91"/>
                      <a:pt x="296" y="91"/>
                    </a:cubicBezTo>
                    <a:close/>
                    <a:moveTo>
                      <a:pt x="145" y="145"/>
                    </a:moveTo>
                    <a:cubicBezTo>
                      <a:pt x="129" y="145"/>
                      <a:pt x="113" y="134"/>
                      <a:pt x="113" y="118"/>
                    </a:cubicBezTo>
                    <a:cubicBezTo>
                      <a:pt x="113" y="102"/>
                      <a:pt x="129" y="91"/>
                      <a:pt x="145" y="91"/>
                    </a:cubicBezTo>
                    <a:cubicBezTo>
                      <a:pt x="161" y="91"/>
                      <a:pt x="172" y="102"/>
                      <a:pt x="172" y="118"/>
                    </a:cubicBezTo>
                    <a:cubicBezTo>
                      <a:pt x="172" y="134"/>
                      <a:pt x="161" y="145"/>
                      <a:pt x="14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6" name="Freeform 11"/>
              <p:cNvSpPr>
                <a:spLocks noEditPoints="1"/>
              </p:cNvSpPr>
              <p:nvPr/>
            </p:nvSpPr>
            <p:spPr bwMode="auto">
              <a:xfrm>
                <a:off x="9131593" y="390100"/>
                <a:ext cx="545256" cy="500657"/>
              </a:xfrm>
              <a:custGeom>
                <a:avLst/>
                <a:gdLst>
                  <a:gd name="T0" fmla="*/ 366 w 366"/>
                  <a:gd name="T1" fmla="*/ 156 h 334"/>
                  <a:gd name="T2" fmla="*/ 183 w 366"/>
                  <a:gd name="T3" fmla="*/ 0 h 334"/>
                  <a:gd name="T4" fmla="*/ 0 w 366"/>
                  <a:gd name="T5" fmla="*/ 156 h 334"/>
                  <a:gd name="T6" fmla="*/ 183 w 366"/>
                  <a:gd name="T7" fmla="*/ 312 h 334"/>
                  <a:gd name="T8" fmla="*/ 248 w 366"/>
                  <a:gd name="T9" fmla="*/ 302 h 334"/>
                  <a:gd name="T10" fmla="*/ 307 w 366"/>
                  <a:gd name="T11" fmla="*/ 334 h 334"/>
                  <a:gd name="T12" fmla="*/ 291 w 366"/>
                  <a:gd name="T13" fmla="*/ 280 h 334"/>
                  <a:gd name="T14" fmla="*/ 366 w 366"/>
                  <a:gd name="T15" fmla="*/ 156 h 334"/>
                  <a:gd name="T16" fmla="*/ 124 w 366"/>
                  <a:gd name="T17" fmla="*/ 129 h 334"/>
                  <a:gd name="T18" fmla="*/ 102 w 366"/>
                  <a:gd name="T19" fmla="*/ 108 h 334"/>
                  <a:gd name="T20" fmla="*/ 124 w 366"/>
                  <a:gd name="T21" fmla="*/ 86 h 334"/>
                  <a:gd name="T22" fmla="*/ 151 w 366"/>
                  <a:gd name="T23" fmla="*/ 108 h 334"/>
                  <a:gd name="T24" fmla="*/ 124 w 366"/>
                  <a:gd name="T25" fmla="*/ 129 h 334"/>
                  <a:gd name="T26" fmla="*/ 242 w 366"/>
                  <a:gd name="T27" fmla="*/ 129 h 334"/>
                  <a:gd name="T28" fmla="*/ 221 w 366"/>
                  <a:gd name="T29" fmla="*/ 108 h 334"/>
                  <a:gd name="T30" fmla="*/ 242 w 366"/>
                  <a:gd name="T31" fmla="*/ 86 h 334"/>
                  <a:gd name="T32" fmla="*/ 269 w 366"/>
                  <a:gd name="T33" fmla="*/ 108 h 334"/>
                  <a:gd name="T34" fmla="*/ 242 w 366"/>
                  <a:gd name="T35" fmla="*/ 12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334">
                    <a:moveTo>
                      <a:pt x="366" y="156"/>
                    </a:moveTo>
                    <a:cubicBezTo>
                      <a:pt x="366" y="70"/>
                      <a:pt x="280" y="0"/>
                      <a:pt x="183" y="0"/>
                    </a:cubicBezTo>
                    <a:cubicBezTo>
                      <a:pt x="81" y="0"/>
                      <a:pt x="0" y="70"/>
                      <a:pt x="0" y="156"/>
                    </a:cubicBezTo>
                    <a:cubicBezTo>
                      <a:pt x="0" y="242"/>
                      <a:pt x="81" y="312"/>
                      <a:pt x="183" y="312"/>
                    </a:cubicBezTo>
                    <a:cubicBezTo>
                      <a:pt x="205" y="312"/>
                      <a:pt x="226" y="307"/>
                      <a:pt x="248" y="302"/>
                    </a:cubicBezTo>
                    <a:cubicBezTo>
                      <a:pt x="307" y="334"/>
                      <a:pt x="307" y="334"/>
                      <a:pt x="307" y="334"/>
                    </a:cubicBezTo>
                    <a:cubicBezTo>
                      <a:pt x="291" y="280"/>
                      <a:pt x="291" y="280"/>
                      <a:pt x="291" y="280"/>
                    </a:cubicBezTo>
                    <a:cubicBezTo>
                      <a:pt x="334" y="248"/>
                      <a:pt x="366" y="205"/>
                      <a:pt x="366" y="156"/>
                    </a:cubicBezTo>
                    <a:close/>
                    <a:moveTo>
                      <a:pt x="124" y="129"/>
                    </a:moveTo>
                    <a:cubicBezTo>
                      <a:pt x="113" y="129"/>
                      <a:pt x="102" y="119"/>
                      <a:pt x="102" y="108"/>
                    </a:cubicBezTo>
                    <a:cubicBezTo>
                      <a:pt x="102" y="97"/>
                      <a:pt x="113" y="86"/>
                      <a:pt x="124" y="86"/>
                    </a:cubicBezTo>
                    <a:cubicBezTo>
                      <a:pt x="140" y="86"/>
                      <a:pt x="151" y="97"/>
                      <a:pt x="151" y="108"/>
                    </a:cubicBezTo>
                    <a:cubicBezTo>
                      <a:pt x="151" y="119"/>
                      <a:pt x="140" y="129"/>
                      <a:pt x="124" y="129"/>
                    </a:cubicBezTo>
                    <a:close/>
                    <a:moveTo>
                      <a:pt x="242" y="129"/>
                    </a:moveTo>
                    <a:cubicBezTo>
                      <a:pt x="232" y="129"/>
                      <a:pt x="221" y="119"/>
                      <a:pt x="221" y="108"/>
                    </a:cubicBezTo>
                    <a:cubicBezTo>
                      <a:pt x="221" y="97"/>
                      <a:pt x="232" y="86"/>
                      <a:pt x="242" y="86"/>
                    </a:cubicBezTo>
                    <a:cubicBezTo>
                      <a:pt x="258" y="86"/>
                      <a:pt x="269" y="97"/>
                      <a:pt x="269" y="108"/>
                    </a:cubicBezTo>
                    <a:cubicBezTo>
                      <a:pt x="269" y="119"/>
                      <a:pt x="258" y="129"/>
                      <a:pt x="24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3" name="组合 112"/>
          <p:cNvGrpSpPr/>
          <p:nvPr/>
        </p:nvGrpSpPr>
        <p:grpSpPr>
          <a:xfrm>
            <a:off x="5878012" y="3089492"/>
            <a:ext cx="2148234" cy="1360193"/>
            <a:chOff x="5878012" y="3089492"/>
            <a:chExt cx="2148234" cy="1360193"/>
          </a:xfrm>
        </p:grpSpPr>
        <p:sp>
          <p:nvSpPr>
            <p:cNvPr id="110" name="任意多边形 109"/>
            <p:cNvSpPr/>
            <p:nvPr/>
          </p:nvSpPr>
          <p:spPr>
            <a:xfrm>
              <a:off x="5878012" y="3089492"/>
              <a:ext cx="2148234" cy="1360193"/>
            </a:xfrm>
            <a:custGeom>
              <a:avLst/>
              <a:gdLst>
                <a:gd name="connsiteX0" fmla="*/ 0 w 2148234"/>
                <a:gd name="connsiteY0" fmla="*/ 226703 h 1360193"/>
                <a:gd name="connsiteX1" fmla="*/ 226703 w 2148234"/>
                <a:gd name="connsiteY1" fmla="*/ 0 h 1360193"/>
                <a:gd name="connsiteX2" fmla="*/ 1921531 w 2148234"/>
                <a:gd name="connsiteY2" fmla="*/ 0 h 1360193"/>
                <a:gd name="connsiteX3" fmla="*/ 2148234 w 2148234"/>
                <a:gd name="connsiteY3" fmla="*/ 226703 h 1360193"/>
                <a:gd name="connsiteX4" fmla="*/ 2148234 w 2148234"/>
                <a:gd name="connsiteY4" fmla="*/ 1133490 h 1360193"/>
                <a:gd name="connsiteX5" fmla="*/ 1921531 w 2148234"/>
                <a:gd name="connsiteY5" fmla="*/ 1360193 h 1360193"/>
                <a:gd name="connsiteX6" fmla="*/ 226703 w 2148234"/>
                <a:gd name="connsiteY6" fmla="*/ 1360193 h 1360193"/>
                <a:gd name="connsiteX7" fmla="*/ 0 w 2148234"/>
                <a:gd name="connsiteY7" fmla="*/ 1133490 h 1360193"/>
                <a:gd name="connsiteX8" fmla="*/ 0 w 2148234"/>
                <a:gd name="connsiteY8" fmla="*/ 226703 h 136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234" h="1360193">
                  <a:moveTo>
                    <a:pt x="0" y="226703"/>
                  </a:moveTo>
                  <a:cubicBezTo>
                    <a:pt x="0" y="101498"/>
                    <a:pt x="101498" y="0"/>
                    <a:pt x="226703" y="0"/>
                  </a:cubicBezTo>
                  <a:lnTo>
                    <a:pt x="1921531" y="0"/>
                  </a:lnTo>
                  <a:cubicBezTo>
                    <a:pt x="2046736" y="0"/>
                    <a:pt x="2148234" y="101498"/>
                    <a:pt x="2148234" y="226703"/>
                  </a:cubicBezTo>
                  <a:lnTo>
                    <a:pt x="2148234" y="1133490"/>
                  </a:lnTo>
                  <a:cubicBezTo>
                    <a:pt x="2148234" y="1258695"/>
                    <a:pt x="2046736" y="1360193"/>
                    <a:pt x="1921531" y="1360193"/>
                  </a:cubicBezTo>
                  <a:lnTo>
                    <a:pt x="226703" y="1360193"/>
                  </a:lnTo>
                  <a:cubicBezTo>
                    <a:pt x="101498" y="1360193"/>
                    <a:pt x="0" y="1258695"/>
                    <a:pt x="0" y="1133490"/>
                  </a:cubicBezTo>
                  <a:lnTo>
                    <a:pt x="0" y="226703"/>
                  </a:lnTo>
                  <a:close/>
                </a:path>
              </a:pathLst>
            </a:custGeom>
          </p:spPr>
          <p:style>
            <a:lnRef idx="2">
              <a:schemeClr val="lt1">
                <a:hueOff val="0"/>
                <a:satOff val="0"/>
                <a:lumOff val="0"/>
                <a:alphaOff val="0"/>
              </a:schemeClr>
            </a:lnRef>
            <a:fillRef idx="1">
              <a:schemeClr val="accent2">
                <a:hueOff val="3121013"/>
                <a:satOff val="-3892"/>
                <a:lumOff val="915"/>
                <a:alphaOff val="0"/>
              </a:schemeClr>
            </a:fillRef>
            <a:effectRef idx="0">
              <a:schemeClr val="accent2">
                <a:hueOff val="3121013"/>
                <a:satOff val="-3892"/>
                <a:lumOff val="915"/>
                <a:alphaOff val="0"/>
              </a:schemeClr>
            </a:effectRef>
            <a:fontRef idx="minor">
              <a:schemeClr val="lt1"/>
            </a:fontRef>
          </p:style>
          <p:txBody>
            <a:bodyPr spcFirstLastPara="0" vert="horz" wrap="square" lIns="134979" tIns="134979" rIns="134979" bIns="134979" numCol="1" spcCol="1270" anchor="ctr" anchorCtr="0">
              <a:noAutofit/>
            </a:bodyPr>
            <a:lstStyle/>
            <a:p>
              <a:pPr lvl="0" algn="ctr" defTabSz="800100">
                <a:lnSpc>
                  <a:spcPct val="90000"/>
                </a:lnSpc>
                <a:spcBef>
                  <a:spcPct val="0"/>
                </a:spcBef>
                <a:spcAft>
                  <a:spcPct val="35000"/>
                </a:spcAft>
              </a:pPr>
              <a:endParaRPr lang="id-ID" sz="1800" kern="1200" dirty="0">
                <a:solidFill>
                  <a:sysClr val="window" lastClr="FFFFFF"/>
                </a:solidFill>
                <a:latin typeface="微软雅黑" panose="020B0503020204020204" pitchFamily="34" charset="-122"/>
                <a:ea typeface="微软雅黑" panose="020B0503020204020204" pitchFamily="34" charset="-122"/>
                <a:cs typeface="+mn-cs"/>
              </a:endParaRPr>
            </a:p>
          </p:txBody>
        </p:sp>
        <p:grpSp>
          <p:nvGrpSpPr>
            <p:cNvPr id="87" name="组合 86"/>
            <p:cNvGrpSpPr/>
            <p:nvPr/>
          </p:nvGrpSpPr>
          <p:grpSpPr>
            <a:xfrm>
              <a:off x="6453721" y="3435023"/>
              <a:ext cx="902212" cy="703865"/>
              <a:chOff x="2623053" y="138333"/>
              <a:chExt cx="982611" cy="762496"/>
            </a:xfrm>
            <a:solidFill>
              <a:sysClr val="window" lastClr="FFFFFF"/>
            </a:solidFill>
          </p:grpSpPr>
          <p:sp>
            <p:nvSpPr>
              <p:cNvPr id="88" name="Freeform 12"/>
              <p:cNvSpPr>
                <a:spLocks noEditPoints="1"/>
              </p:cNvSpPr>
              <p:nvPr/>
            </p:nvSpPr>
            <p:spPr bwMode="auto">
              <a:xfrm>
                <a:off x="2623053" y="223214"/>
                <a:ext cx="847378" cy="677615"/>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9" name="Freeform 13"/>
              <p:cNvSpPr>
                <a:spLocks noEditPoints="1"/>
              </p:cNvSpPr>
              <p:nvPr/>
            </p:nvSpPr>
            <p:spPr bwMode="auto">
              <a:xfrm>
                <a:off x="2811520" y="526775"/>
                <a:ext cx="335210" cy="296367"/>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0" name="Freeform 14"/>
              <p:cNvSpPr/>
              <p:nvPr/>
            </p:nvSpPr>
            <p:spPr bwMode="auto">
              <a:xfrm>
                <a:off x="3256068"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1"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8" name="组合 117"/>
          <p:cNvGrpSpPr/>
          <p:nvPr/>
        </p:nvGrpSpPr>
        <p:grpSpPr>
          <a:xfrm>
            <a:off x="3067759" y="5201108"/>
            <a:ext cx="1894843" cy="747419"/>
            <a:chOff x="3067759" y="5201108"/>
            <a:chExt cx="1894843" cy="747419"/>
          </a:xfrm>
        </p:grpSpPr>
        <p:grpSp>
          <p:nvGrpSpPr>
            <p:cNvPr id="74" name="Group 49"/>
            <p:cNvGrpSpPr/>
            <p:nvPr/>
          </p:nvGrpSpPr>
          <p:grpSpPr>
            <a:xfrm>
              <a:off x="3067759" y="5201108"/>
              <a:ext cx="1894843" cy="747419"/>
              <a:chOff x="2000232" y="4071948"/>
              <a:chExt cx="1428760" cy="560562"/>
            </a:xfrm>
          </p:grpSpPr>
          <p:sp>
            <p:nvSpPr>
              <p:cNvPr id="75" name="Rounded Rectangle 25"/>
              <p:cNvSpPr/>
              <p:nvPr/>
            </p:nvSpPr>
            <p:spPr>
              <a:xfrm>
                <a:off x="2000232" y="4143386"/>
                <a:ext cx="459824" cy="459824"/>
              </a:xfrm>
              <a:prstGeom prst="roundRect">
                <a:avLst/>
              </a:prstGeom>
              <a:solidFill>
                <a:sysClr val="window" lastClr="FFFFFF"/>
              </a:solidFill>
              <a:ln w="25400" cap="flat" cmpd="sng" algn="ctr">
                <a:solidFill>
                  <a:srgbClr val="0070C0"/>
                </a:solidFill>
                <a:prstDash val="solid"/>
              </a:ln>
              <a:effectLst/>
            </p:spPr>
            <p:txBody>
              <a:bodyPr rtlCol="0" anchor="ctr"/>
              <a:lstStyle/>
              <a:p>
                <a:pPr marL="0" marR="0" lvl="0" indent="0" algn="ctr"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6" name="Rectangle 29"/>
              <p:cNvSpPr/>
              <p:nvPr/>
            </p:nvSpPr>
            <p:spPr>
              <a:xfrm>
                <a:off x="2500298" y="4071948"/>
                <a:ext cx="840292" cy="276998"/>
              </a:xfrm>
              <a:prstGeom prst="rect">
                <a:avLst/>
              </a:prstGeom>
            </p:spPr>
            <p:txBody>
              <a:bodyPr wrap="none">
                <a:spAutoFit/>
              </a:bodyPr>
              <a:lstStyle/>
              <a:p>
                <a:pPr marL="0" marR="0" lvl="0" indent="0" defTabSz="121412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rPr>
                  <a:t>添加文字</a:t>
                </a:r>
                <a:endParaRPr kumimoji="0" lang="en-US" sz="1800" b="1" i="0" u="none" strike="noStrike" kern="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77" name="Rectangle 46"/>
              <p:cNvSpPr/>
              <p:nvPr/>
            </p:nvSpPr>
            <p:spPr>
              <a:xfrm>
                <a:off x="2500298" y="4286262"/>
                <a:ext cx="928694" cy="346248"/>
              </a:xfrm>
              <a:prstGeom prst="rect">
                <a:avLst/>
              </a:prstGeom>
            </p:spPr>
            <p:txBody>
              <a:bodyPr wrap="square">
                <a:spAutoFit/>
              </a:bodyPr>
              <a:lstStyle/>
              <a:p>
                <a:pPr marL="0" marR="0" lvl="0" indent="0" defTabSz="121412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rPr>
                  <a:t>此处添加详细文本描述，建议与标题相关并符合整体语言风格</a:t>
                </a:r>
                <a:endParaRPr kumimoji="0" lang="ms-MY" altLang="zh-CN"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endParaRPr>
              </a:p>
            </p:txBody>
          </p:sp>
        </p:grpSp>
        <p:sp>
          <p:nvSpPr>
            <p:cNvPr id="92" name="Freeform 5"/>
            <p:cNvSpPr/>
            <p:nvPr/>
          </p:nvSpPr>
          <p:spPr bwMode="auto">
            <a:xfrm>
              <a:off x="3218439" y="5469055"/>
              <a:ext cx="308409" cy="317447"/>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rgbClr val="0070C0"/>
            </a:solidFill>
            <a:ln>
              <a:noFill/>
            </a:ln>
          </p:spPr>
          <p:txBody>
            <a:bodyPr vert="horz" wrap="square" lIns="121422" tIns="60711" rIns="121422" bIns="6071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16" name="组合 115"/>
          <p:cNvGrpSpPr/>
          <p:nvPr/>
        </p:nvGrpSpPr>
        <p:grpSpPr>
          <a:xfrm>
            <a:off x="1078172" y="4058098"/>
            <a:ext cx="1894843" cy="747419"/>
            <a:chOff x="1078172" y="4058098"/>
            <a:chExt cx="1894843" cy="747419"/>
          </a:xfrm>
        </p:grpSpPr>
        <p:grpSp>
          <p:nvGrpSpPr>
            <p:cNvPr id="62" name="Group 47"/>
            <p:cNvGrpSpPr/>
            <p:nvPr/>
          </p:nvGrpSpPr>
          <p:grpSpPr>
            <a:xfrm>
              <a:off x="1078172" y="4058098"/>
              <a:ext cx="1894843" cy="747419"/>
              <a:chOff x="500034" y="3214692"/>
              <a:chExt cx="1428760" cy="560562"/>
            </a:xfrm>
          </p:grpSpPr>
          <p:sp>
            <p:nvSpPr>
              <p:cNvPr id="63" name="Rounded Rectangle 23"/>
              <p:cNvSpPr/>
              <p:nvPr/>
            </p:nvSpPr>
            <p:spPr>
              <a:xfrm>
                <a:off x="500034" y="3286130"/>
                <a:ext cx="459824" cy="459824"/>
              </a:xfrm>
              <a:prstGeom prst="roundRect">
                <a:avLst/>
              </a:prstGeom>
              <a:solidFill>
                <a:sysClr val="window" lastClr="FFFFFF"/>
              </a:solidFill>
              <a:ln w="25400" cap="flat" cmpd="sng" algn="ctr">
                <a:solidFill>
                  <a:srgbClr val="7CC8EC"/>
                </a:solidFill>
                <a:prstDash val="solid"/>
              </a:ln>
              <a:effectLst/>
            </p:spPr>
            <p:txBody>
              <a:bodyPr rtlCol="0" anchor="ctr"/>
              <a:lstStyle/>
              <a:p>
                <a:pPr marL="0" marR="0" lvl="0" indent="0" algn="ctr"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4" name="Rectangle 26"/>
              <p:cNvSpPr/>
              <p:nvPr/>
            </p:nvSpPr>
            <p:spPr>
              <a:xfrm>
                <a:off x="1000100" y="3214692"/>
                <a:ext cx="840292" cy="276998"/>
              </a:xfrm>
              <a:prstGeom prst="rect">
                <a:avLst/>
              </a:prstGeom>
            </p:spPr>
            <p:txBody>
              <a:bodyPr wrap="none">
                <a:spAutoFit/>
              </a:bodyPr>
              <a:lstStyle/>
              <a:p>
                <a:pPr marL="0" marR="0" lvl="0" indent="0" defTabSz="121412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rPr>
                  <a:t>添加文字</a:t>
                </a:r>
                <a:endParaRPr kumimoji="0" lang="en-US" sz="1800" b="1" i="0" u="none" strike="noStrike" kern="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65" name="Rectangle 36"/>
              <p:cNvSpPr/>
              <p:nvPr/>
            </p:nvSpPr>
            <p:spPr>
              <a:xfrm>
                <a:off x="1000100" y="3429006"/>
                <a:ext cx="928694" cy="346248"/>
              </a:xfrm>
              <a:prstGeom prst="rect">
                <a:avLst/>
              </a:prstGeom>
            </p:spPr>
            <p:txBody>
              <a:bodyPr wrap="square">
                <a:spAutoFit/>
              </a:bodyPr>
              <a:lstStyle/>
              <a:p>
                <a:pPr marL="0" marR="0" lvl="0" indent="0" defTabSz="121412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rPr>
                  <a:t>此处添加详细文本描述，建议与标题相关并符合整体语言风格</a:t>
                </a:r>
                <a:endParaRPr kumimoji="0" lang="ms-MY"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endParaRPr>
              </a:p>
            </p:txBody>
          </p:sp>
        </p:grpSp>
        <p:grpSp>
          <p:nvGrpSpPr>
            <p:cNvPr id="93" name="组合 92"/>
            <p:cNvGrpSpPr/>
            <p:nvPr/>
          </p:nvGrpSpPr>
          <p:grpSpPr>
            <a:xfrm>
              <a:off x="1170189" y="4263188"/>
              <a:ext cx="476408" cy="453168"/>
              <a:chOff x="4760915" y="138333"/>
              <a:chExt cx="801339" cy="758179"/>
            </a:xfrm>
            <a:solidFill>
              <a:srgbClr val="7CC8EC"/>
            </a:solidFill>
          </p:grpSpPr>
          <p:sp>
            <p:nvSpPr>
              <p:cNvPr id="94"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5"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6"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7"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7" name="组合 116"/>
          <p:cNvGrpSpPr/>
          <p:nvPr/>
        </p:nvGrpSpPr>
        <p:grpSpPr>
          <a:xfrm>
            <a:off x="3067759" y="4058098"/>
            <a:ext cx="1894843" cy="747419"/>
            <a:chOff x="3067759" y="4058098"/>
            <a:chExt cx="1894843" cy="747419"/>
          </a:xfrm>
        </p:grpSpPr>
        <p:grpSp>
          <p:nvGrpSpPr>
            <p:cNvPr id="70" name="Group 48"/>
            <p:cNvGrpSpPr/>
            <p:nvPr/>
          </p:nvGrpSpPr>
          <p:grpSpPr>
            <a:xfrm>
              <a:off x="3067759" y="4058098"/>
              <a:ext cx="1894843" cy="747419"/>
              <a:chOff x="2000232" y="3214692"/>
              <a:chExt cx="1428760" cy="560562"/>
            </a:xfrm>
          </p:grpSpPr>
          <p:sp>
            <p:nvSpPr>
              <p:cNvPr id="71" name="Rounded Rectangle 24"/>
              <p:cNvSpPr/>
              <p:nvPr/>
            </p:nvSpPr>
            <p:spPr>
              <a:xfrm>
                <a:off x="2000232" y="3286130"/>
                <a:ext cx="459824" cy="459824"/>
              </a:xfrm>
              <a:prstGeom prst="roundRect">
                <a:avLst/>
              </a:prstGeom>
              <a:solidFill>
                <a:sysClr val="window" lastClr="FFFFFF"/>
              </a:solidFill>
              <a:ln w="25400" cap="flat" cmpd="sng" algn="ctr">
                <a:solidFill>
                  <a:srgbClr val="3FD5BA"/>
                </a:solidFill>
                <a:prstDash val="solid"/>
              </a:ln>
              <a:effectLst/>
            </p:spPr>
            <p:txBody>
              <a:bodyPr rtlCol="0" anchor="ctr"/>
              <a:lstStyle/>
              <a:p>
                <a:pPr marL="0" marR="0" lvl="0" indent="0" algn="ctr"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2" name="Rectangle 27"/>
              <p:cNvSpPr/>
              <p:nvPr/>
            </p:nvSpPr>
            <p:spPr>
              <a:xfrm>
                <a:off x="2500298" y="3214692"/>
                <a:ext cx="840292" cy="276998"/>
              </a:xfrm>
              <a:prstGeom prst="rect">
                <a:avLst/>
              </a:prstGeom>
            </p:spPr>
            <p:txBody>
              <a:bodyPr wrap="none">
                <a:spAutoFit/>
              </a:bodyPr>
              <a:lstStyle/>
              <a:p>
                <a:pPr marL="0" marR="0" lvl="0" indent="0" defTabSz="121412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rPr>
                  <a:t>添加文字</a:t>
                </a:r>
                <a:endParaRPr kumimoji="0" lang="en-US" sz="1800" b="1" i="0" u="none" strike="noStrike" kern="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73" name="Rectangle 45"/>
              <p:cNvSpPr/>
              <p:nvPr/>
            </p:nvSpPr>
            <p:spPr>
              <a:xfrm>
                <a:off x="2500298" y="3429006"/>
                <a:ext cx="928694" cy="346248"/>
              </a:xfrm>
              <a:prstGeom prst="rect">
                <a:avLst/>
              </a:prstGeom>
            </p:spPr>
            <p:txBody>
              <a:bodyPr wrap="square">
                <a:spAutoFit/>
              </a:bodyPr>
              <a:lstStyle/>
              <a:p>
                <a:pPr marL="0" marR="0" lvl="0" indent="0" defTabSz="121412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rPr>
                  <a:t>此处添加详细文本描述，建议与标题相关并符合整体语言风格</a:t>
                </a:r>
                <a:endParaRPr kumimoji="0" lang="ms-MY" altLang="zh-CN"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endParaRPr>
              </a:p>
            </p:txBody>
          </p:sp>
        </p:grpSp>
        <p:grpSp>
          <p:nvGrpSpPr>
            <p:cNvPr id="98" name="组合 97"/>
            <p:cNvGrpSpPr/>
            <p:nvPr/>
          </p:nvGrpSpPr>
          <p:grpSpPr>
            <a:xfrm>
              <a:off x="3138433" y="4275515"/>
              <a:ext cx="468418" cy="385716"/>
              <a:chOff x="8770487" y="148403"/>
              <a:chExt cx="906362" cy="742354"/>
            </a:xfrm>
            <a:solidFill>
              <a:srgbClr val="3FD5BA"/>
            </a:solidFill>
          </p:grpSpPr>
          <p:sp>
            <p:nvSpPr>
              <p:cNvPr id="99" name="Freeform 10"/>
              <p:cNvSpPr>
                <a:spLocks noEditPoints="1"/>
              </p:cNvSpPr>
              <p:nvPr/>
            </p:nvSpPr>
            <p:spPr bwMode="auto">
              <a:xfrm>
                <a:off x="8770487" y="148403"/>
                <a:ext cx="644524" cy="589855"/>
              </a:xfrm>
              <a:custGeom>
                <a:avLst/>
                <a:gdLst>
                  <a:gd name="T0" fmla="*/ 412 w 432"/>
                  <a:gd name="T1" fmla="*/ 150 h 393"/>
                  <a:gd name="T2" fmla="*/ 432 w 432"/>
                  <a:gd name="T3" fmla="*/ 151 h 393"/>
                  <a:gd name="T4" fmla="*/ 215 w 432"/>
                  <a:gd name="T5" fmla="*/ 0 h 393"/>
                  <a:gd name="T6" fmla="*/ 0 w 432"/>
                  <a:gd name="T7" fmla="*/ 183 h 393"/>
                  <a:gd name="T8" fmla="*/ 86 w 432"/>
                  <a:gd name="T9" fmla="*/ 328 h 393"/>
                  <a:gd name="T10" fmla="*/ 65 w 432"/>
                  <a:gd name="T11" fmla="*/ 393 h 393"/>
                  <a:gd name="T12" fmla="*/ 140 w 432"/>
                  <a:gd name="T13" fmla="*/ 355 h 393"/>
                  <a:gd name="T14" fmla="*/ 215 w 432"/>
                  <a:gd name="T15" fmla="*/ 366 h 393"/>
                  <a:gd name="T16" fmla="*/ 235 w 432"/>
                  <a:gd name="T17" fmla="*/ 365 h 393"/>
                  <a:gd name="T18" fmla="*/ 229 w 432"/>
                  <a:gd name="T19" fmla="*/ 320 h 393"/>
                  <a:gd name="T20" fmla="*/ 412 w 432"/>
                  <a:gd name="T21" fmla="*/ 150 h 393"/>
                  <a:gd name="T22" fmla="*/ 296 w 432"/>
                  <a:gd name="T23" fmla="*/ 91 h 393"/>
                  <a:gd name="T24" fmla="*/ 323 w 432"/>
                  <a:gd name="T25" fmla="*/ 118 h 393"/>
                  <a:gd name="T26" fmla="*/ 296 w 432"/>
                  <a:gd name="T27" fmla="*/ 145 h 393"/>
                  <a:gd name="T28" fmla="*/ 264 w 432"/>
                  <a:gd name="T29" fmla="*/ 118 h 393"/>
                  <a:gd name="T30" fmla="*/ 296 w 432"/>
                  <a:gd name="T31" fmla="*/ 91 h 393"/>
                  <a:gd name="T32" fmla="*/ 145 w 432"/>
                  <a:gd name="T33" fmla="*/ 145 h 393"/>
                  <a:gd name="T34" fmla="*/ 113 w 432"/>
                  <a:gd name="T35" fmla="*/ 118 h 393"/>
                  <a:gd name="T36" fmla="*/ 145 w 432"/>
                  <a:gd name="T37" fmla="*/ 91 h 393"/>
                  <a:gd name="T38" fmla="*/ 172 w 432"/>
                  <a:gd name="T39" fmla="*/ 118 h 393"/>
                  <a:gd name="T40" fmla="*/ 145 w 432"/>
                  <a:gd name="T41" fmla="*/ 145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2" h="393">
                    <a:moveTo>
                      <a:pt x="412" y="150"/>
                    </a:moveTo>
                    <a:cubicBezTo>
                      <a:pt x="419" y="150"/>
                      <a:pt x="426" y="150"/>
                      <a:pt x="432" y="151"/>
                    </a:cubicBezTo>
                    <a:cubicBezTo>
                      <a:pt x="414" y="64"/>
                      <a:pt x="321" y="0"/>
                      <a:pt x="215" y="0"/>
                    </a:cubicBezTo>
                    <a:cubicBezTo>
                      <a:pt x="97" y="0"/>
                      <a:pt x="0" y="80"/>
                      <a:pt x="0" y="183"/>
                    </a:cubicBezTo>
                    <a:cubicBezTo>
                      <a:pt x="0" y="242"/>
                      <a:pt x="32" y="290"/>
                      <a:pt x="86" y="328"/>
                    </a:cubicBezTo>
                    <a:cubicBezTo>
                      <a:pt x="65" y="393"/>
                      <a:pt x="65" y="393"/>
                      <a:pt x="65" y="393"/>
                    </a:cubicBezTo>
                    <a:cubicBezTo>
                      <a:pt x="140" y="355"/>
                      <a:pt x="140" y="355"/>
                      <a:pt x="140" y="355"/>
                    </a:cubicBezTo>
                    <a:cubicBezTo>
                      <a:pt x="167" y="360"/>
                      <a:pt x="188" y="366"/>
                      <a:pt x="215" y="366"/>
                    </a:cubicBezTo>
                    <a:cubicBezTo>
                      <a:pt x="222" y="366"/>
                      <a:pt x="229" y="365"/>
                      <a:pt x="235" y="365"/>
                    </a:cubicBezTo>
                    <a:cubicBezTo>
                      <a:pt x="231" y="351"/>
                      <a:pt x="229" y="335"/>
                      <a:pt x="229" y="320"/>
                    </a:cubicBezTo>
                    <a:cubicBezTo>
                      <a:pt x="229" y="226"/>
                      <a:pt x="309" y="150"/>
                      <a:pt x="412" y="150"/>
                    </a:cubicBezTo>
                    <a:close/>
                    <a:moveTo>
                      <a:pt x="296" y="91"/>
                    </a:moveTo>
                    <a:cubicBezTo>
                      <a:pt x="312" y="91"/>
                      <a:pt x="323" y="102"/>
                      <a:pt x="323" y="118"/>
                    </a:cubicBezTo>
                    <a:cubicBezTo>
                      <a:pt x="323" y="134"/>
                      <a:pt x="312" y="145"/>
                      <a:pt x="296" y="145"/>
                    </a:cubicBezTo>
                    <a:cubicBezTo>
                      <a:pt x="280" y="145"/>
                      <a:pt x="264" y="134"/>
                      <a:pt x="264" y="118"/>
                    </a:cubicBezTo>
                    <a:cubicBezTo>
                      <a:pt x="264" y="102"/>
                      <a:pt x="280" y="91"/>
                      <a:pt x="296" y="91"/>
                    </a:cubicBezTo>
                    <a:close/>
                    <a:moveTo>
                      <a:pt x="145" y="145"/>
                    </a:moveTo>
                    <a:cubicBezTo>
                      <a:pt x="129" y="145"/>
                      <a:pt x="113" y="134"/>
                      <a:pt x="113" y="118"/>
                    </a:cubicBezTo>
                    <a:cubicBezTo>
                      <a:pt x="113" y="102"/>
                      <a:pt x="129" y="91"/>
                      <a:pt x="145" y="91"/>
                    </a:cubicBezTo>
                    <a:cubicBezTo>
                      <a:pt x="161" y="91"/>
                      <a:pt x="172" y="102"/>
                      <a:pt x="172" y="118"/>
                    </a:cubicBezTo>
                    <a:cubicBezTo>
                      <a:pt x="172" y="134"/>
                      <a:pt x="161" y="145"/>
                      <a:pt x="14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0" name="Freeform 11"/>
              <p:cNvSpPr>
                <a:spLocks noEditPoints="1"/>
              </p:cNvSpPr>
              <p:nvPr/>
            </p:nvSpPr>
            <p:spPr bwMode="auto">
              <a:xfrm>
                <a:off x="9131593" y="390100"/>
                <a:ext cx="545256" cy="500657"/>
              </a:xfrm>
              <a:custGeom>
                <a:avLst/>
                <a:gdLst>
                  <a:gd name="T0" fmla="*/ 366 w 366"/>
                  <a:gd name="T1" fmla="*/ 156 h 334"/>
                  <a:gd name="T2" fmla="*/ 183 w 366"/>
                  <a:gd name="T3" fmla="*/ 0 h 334"/>
                  <a:gd name="T4" fmla="*/ 0 w 366"/>
                  <a:gd name="T5" fmla="*/ 156 h 334"/>
                  <a:gd name="T6" fmla="*/ 183 w 366"/>
                  <a:gd name="T7" fmla="*/ 312 h 334"/>
                  <a:gd name="T8" fmla="*/ 248 w 366"/>
                  <a:gd name="T9" fmla="*/ 302 h 334"/>
                  <a:gd name="T10" fmla="*/ 307 w 366"/>
                  <a:gd name="T11" fmla="*/ 334 h 334"/>
                  <a:gd name="T12" fmla="*/ 291 w 366"/>
                  <a:gd name="T13" fmla="*/ 280 h 334"/>
                  <a:gd name="T14" fmla="*/ 366 w 366"/>
                  <a:gd name="T15" fmla="*/ 156 h 334"/>
                  <a:gd name="T16" fmla="*/ 124 w 366"/>
                  <a:gd name="T17" fmla="*/ 129 h 334"/>
                  <a:gd name="T18" fmla="*/ 102 w 366"/>
                  <a:gd name="T19" fmla="*/ 108 h 334"/>
                  <a:gd name="T20" fmla="*/ 124 w 366"/>
                  <a:gd name="T21" fmla="*/ 86 h 334"/>
                  <a:gd name="T22" fmla="*/ 151 w 366"/>
                  <a:gd name="T23" fmla="*/ 108 h 334"/>
                  <a:gd name="T24" fmla="*/ 124 w 366"/>
                  <a:gd name="T25" fmla="*/ 129 h 334"/>
                  <a:gd name="T26" fmla="*/ 242 w 366"/>
                  <a:gd name="T27" fmla="*/ 129 h 334"/>
                  <a:gd name="T28" fmla="*/ 221 w 366"/>
                  <a:gd name="T29" fmla="*/ 108 h 334"/>
                  <a:gd name="T30" fmla="*/ 242 w 366"/>
                  <a:gd name="T31" fmla="*/ 86 h 334"/>
                  <a:gd name="T32" fmla="*/ 269 w 366"/>
                  <a:gd name="T33" fmla="*/ 108 h 334"/>
                  <a:gd name="T34" fmla="*/ 242 w 366"/>
                  <a:gd name="T35" fmla="*/ 12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6" h="334">
                    <a:moveTo>
                      <a:pt x="366" y="156"/>
                    </a:moveTo>
                    <a:cubicBezTo>
                      <a:pt x="366" y="70"/>
                      <a:pt x="280" y="0"/>
                      <a:pt x="183" y="0"/>
                    </a:cubicBezTo>
                    <a:cubicBezTo>
                      <a:pt x="81" y="0"/>
                      <a:pt x="0" y="70"/>
                      <a:pt x="0" y="156"/>
                    </a:cubicBezTo>
                    <a:cubicBezTo>
                      <a:pt x="0" y="242"/>
                      <a:pt x="81" y="312"/>
                      <a:pt x="183" y="312"/>
                    </a:cubicBezTo>
                    <a:cubicBezTo>
                      <a:pt x="205" y="312"/>
                      <a:pt x="226" y="307"/>
                      <a:pt x="248" y="302"/>
                    </a:cubicBezTo>
                    <a:cubicBezTo>
                      <a:pt x="307" y="334"/>
                      <a:pt x="307" y="334"/>
                      <a:pt x="307" y="334"/>
                    </a:cubicBezTo>
                    <a:cubicBezTo>
                      <a:pt x="291" y="280"/>
                      <a:pt x="291" y="280"/>
                      <a:pt x="291" y="280"/>
                    </a:cubicBezTo>
                    <a:cubicBezTo>
                      <a:pt x="334" y="248"/>
                      <a:pt x="366" y="205"/>
                      <a:pt x="366" y="156"/>
                    </a:cubicBezTo>
                    <a:close/>
                    <a:moveTo>
                      <a:pt x="124" y="129"/>
                    </a:moveTo>
                    <a:cubicBezTo>
                      <a:pt x="113" y="129"/>
                      <a:pt x="102" y="119"/>
                      <a:pt x="102" y="108"/>
                    </a:cubicBezTo>
                    <a:cubicBezTo>
                      <a:pt x="102" y="97"/>
                      <a:pt x="113" y="86"/>
                      <a:pt x="124" y="86"/>
                    </a:cubicBezTo>
                    <a:cubicBezTo>
                      <a:pt x="140" y="86"/>
                      <a:pt x="151" y="97"/>
                      <a:pt x="151" y="108"/>
                    </a:cubicBezTo>
                    <a:cubicBezTo>
                      <a:pt x="151" y="119"/>
                      <a:pt x="140" y="129"/>
                      <a:pt x="124" y="129"/>
                    </a:cubicBezTo>
                    <a:close/>
                    <a:moveTo>
                      <a:pt x="242" y="129"/>
                    </a:moveTo>
                    <a:cubicBezTo>
                      <a:pt x="232" y="129"/>
                      <a:pt x="221" y="119"/>
                      <a:pt x="221" y="108"/>
                    </a:cubicBezTo>
                    <a:cubicBezTo>
                      <a:pt x="221" y="97"/>
                      <a:pt x="232" y="86"/>
                      <a:pt x="242" y="86"/>
                    </a:cubicBezTo>
                    <a:cubicBezTo>
                      <a:pt x="258" y="86"/>
                      <a:pt x="269" y="97"/>
                      <a:pt x="269" y="108"/>
                    </a:cubicBezTo>
                    <a:cubicBezTo>
                      <a:pt x="269" y="119"/>
                      <a:pt x="258" y="129"/>
                      <a:pt x="242"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19" name="组合 118"/>
          <p:cNvGrpSpPr/>
          <p:nvPr/>
        </p:nvGrpSpPr>
        <p:grpSpPr>
          <a:xfrm>
            <a:off x="1078172" y="5201108"/>
            <a:ext cx="1894843" cy="747419"/>
            <a:chOff x="1078172" y="5201108"/>
            <a:chExt cx="1894843" cy="747419"/>
          </a:xfrm>
        </p:grpSpPr>
        <p:grpSp>
          <p:nvGrpSpPr>
            <p:cNvPr id="66" name="Group 50"/>
            <p:cNvGrpSpPr/>
            <p:nvPr/>
          </p:nvGrpSpPr>
          <p:grpSpPr>
            <a:xfrm>
              <a:off x="1078172" y="5201108"/>
              <a:ext cx="1894843" cy="747419"/>
              <a:chOff x="500034" y="4071948"/>
              <a:chExt cx="1428760" cy="560562"/>
            </a:xfrm>
          </p:grpSpPr>
          <p:sp>
            <p:nvSpPr>
              <p:cNvPr id="67" name="Rounded Rectangle 22"/>
              <p:cNvSpPr/>
              <p:nvPr/>
            </p:nvSpPr>
            <p:spPr>
              <a:xfrm>
                <a:off x="500034" y="4143386"/>
                <a:ext cx="459824" cy="459824"/>
              </a:xfrm>
              <a:prstGeom prst="roundRect">
                <a:avLst/>
              </a:prstGeom>
              <a:solidFill>
                <a:sysClr val="window" lastClr="FFFFFF"/>
              </a:solidFill>
              <a:ln w="25400" cap="flat" cmpd="sng" algn="ctr">
                <a:solidFill>
                  <a:srgbClr val="F47264"/>
                </a:solidFill>
                <a:prstDash val="solid"/>
              </a:ln>
              <a:effectLst/>
            </p:spPr>
            <p:txBody>
              <a:bodyPr rtlCol="0" anchor="ctr"/>
              <a:lstStyle/>
              <a:p>
                <a:pPr marL="0" marR="0" lvl="0" indent="0" algn="ctr"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Rectangle 28"/>
              <p:cNvSpPr/>
              <p:nvPr/>
            </p:nvSpPr>
            <p:spPr>
              <a:xfrm>
                <a:off x="1000100" y="4071948"/>
                <a:ext cx="840292" cy="276998"/>
              </a:xfrm>
              <a:prstGeom prst="rect">
                <a:avLst/>
              </a:prstGeom>
            </p:spPr>
            <p:txBody>
              <a:bodyPr wrap="none">
                <a:spAutoFit/>
              </a:bodyPr>
              <a:lstStyle/>
              <a:p>
                <a:pPr marL="0" marR="0" lvl="0" indent="0" defTabSz="121412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smtClean="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rPr>
                  <a:t>添加文字</a:t>
                </a:r>
                <a:endParaRPr kumimoji="0" lang="en-US" sz="1800" b="1" i="0" u="none" strike="noStrike" kern="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69" name="Rectangle 44"/>
              <p:cNvSpPr/>
              <p:nvPr/>
            </p:nvSpPr>
            <p:spPr>
              <a:xfrm>
                <a:off x="1000100" y="4286262"/>
                <a:ext cx="928694" cy="346248"/>
              </a:xfrm>
              <a:prstGeom prst="rect">
                <a:avLst/>
              </a:prstGeom>
            </p:spPr>
            <p:txBody>
              <a:bodyPr wrap="square">
                <a:spAutoFit/>
              </a:bodyPr>
              <a:lstStyle/>
              <a:p>
                <a:pPr marL="0" marR="0" lvl="0" indent="0" defTabSz="121412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rPr>
                  <a:t>此处添加详细文本描述，建议与标题相关并符合整体语言风格</a:t>
                </a:r>
                <a:endParaRPr kumimoji="0" lang="ms-MY" altLang="zh-CN" sz="800" b="0" i="0" u="none" strike="noStrike" kern="0" cap="none" spc="0" normalizeH="0" baseline="0" noProof="0" dirty="0">
                  <a:ln>
                    <a:noFill/>
                  </a:ln>
                  <a:solidFill>
                    <a:prstClr val="white">
                      <a:lumMod val="65000"/>
                    </a:prstClr>
                  </a:solidFill>
                  <a:effectLst/>
                  <a:uLnTx/>
                  <a:uFillTx/>
                  <a:latin typeface="Open Sans Light" pitchFamily="34" charset="0"/>
                  <a:ea typeface="Open Sans Light" pitchFamily="34" charset="0"/>
                  <a:cs typeface="Open Sans Light" pitchFamily="34" charset="0"/>
                </a:endParaRPr>
              </a:p>
            </p:txBody>
          </p:sp>
        </p:grpSp>
        <p:grpSp>
          <p:nvGrpSpPr>
            <p:cNvPr id="101" name="组合 100"/>
            <p:cNvGrpSpPr/>
            <p:nvPr/>
          </p:nvGrpSpPr>
          <p:grpSpPr>
            <a:xfrm>
              <a:off x="1150632" y="5435415"/>
              <a:ext cx="451107" cy="351932"/>
              <a:chOff x="2623051" y="138333"/>
              <a:chExt cx="982613" cy="762495"/>
            </a:xfrm>
            <a:solidFill>
              <a:srgbClr val="F47264"/>
            </a:solidFill>
          </p:grpSpPr>
          <p:sp>
            <p:nvSpPr>
              <p:cNvPr id="102"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3"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4"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5"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500"/>
                                        <p:tgtEl>
                                          <p:spTgt spid="1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500"/>
                                        <p:tgtEl>
                                          <p:spTgt spid="118"/>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dissolve">
                                      <p:cBhvr>
                                        <p:cTn id="27" dur="500"/>
                                        <p:tgtEl>
                                          <p:spTgt spid="112"/>
                                        </p:tgtEl>
                                      </p:cBhvr>
                                    </p:animEffect>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113"/>
                                        </p:tgtEl>
                                        <p:attrNameLst>
                                          <p:attrName>style.visibility</p:attrName>
                                        </p:attrNameLst>
                                      </p:cBhvr>
                                      <p:to>
                                        <p:strVal val="visible"/>
                                      </p:to>
                                    </p:set>
                                    <p:animEffect transition="in" filter="dissolve">
                                      <p:cBhvr>
                                        <p:cTn id="31" dur="500"/>
                                        <p:tgtEl>
                                          <p:spTgt spid="113"/>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dissolve">
                                      <p:cBhvr>
                                        <p:cTn id="35" dur="500"/>
                                        <p:tgtEl>
                                          <p:spTgt spid="114"/>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dissolve">
                                      <p:cBhvr>
                                        <p:cTn id="39" dur="500"/>
                                        <p:tgtEl>
                                          <p:spTgt spid="115"/>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107"/>
                                        </p:tgtEl>
                                        <p:attrNameLst>
                                          <p:attrName>style.visibility</p:attrName>
                                        </p:attrNameLst>
                                      </p:cBhvr>
                                      <p:to>
                                        <p:strVal val="visible"/>
                                      </p:to>
                                    </p:set>
                                    <p:animEffect transition="in" filter="wheel(1)">
                                      <p:cBhvr>
                                        <p:cTn id="43"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43265" y="2184587"/>
            <a:ext cx="7815263" cy="3771900"/>
          </a:xfrm>
          <a:prstGeom prst="roundRect">
            <a:avLst>
              <a:gd name="adj" fmla="val 3480"/>
            </a:avLst>
          </a:prstGeom>
          <a:solidFill>
            <a:sysClr val="window" lastClr="FFFFFF">
              <a:lumMod val="95000"/>
              <a:alpha val="3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 name="矩形 2"/>
          <p:cNvSpPr/>
          <p:nvPr/>
        </p:nvSpPr>
        <p:spPr>
          <a:xfrm>
            <a:off x="957566" y="2341748"/>
            <a:ext cx="1757362" cy="542925"/>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957566" y="3056123"/>
            <a:ext cx="1757362" cy="542925"/>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957566" y="3770498"/>
            <a:ext cx="1757362" cy="542925"/>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957566" y="4484873"/>
            <a:ext cx="1757362" cy="542925"/>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957566" y="5199248"/>
            <a:ext cx="1757362" cy="542925"/>
          </a:xfrm>
          <a:prstGeom prst="rect">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2857804" y="2341748"/>
            <a:ext cx="1757362" cy="542925"/>
          </a:xfrm>
          <a:prstGeom prst="rect">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4758042" y="2341748"/>
            <a:ext cx="1757362" cy="542925"/>
          </a:xfrm>
          <a:prstGeom prst="rect">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6658280" y="2341748"/>
            <a:ext cx="1757362" cy="542925"/>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TEXT HERE</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2857804" y="3056123"/>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2" name="矩形 11"/>
          <p:cNvSpPr/>
          <p:nvPr/>
        </p:nvSpPr>
        <p:spPr>
          <a:xfrm>
            <a:off x="4758042" y="3056123"/>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3" name="矩形 12"/>
          <p:cNvSpPr/>
          <p:nvPr/>
        </p:nvSpPr>
        <p:spPr>
          <a:xfrm>
            <a:off x="6658280" y="3056123"/>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4" name="矩形 13"/>
          <p:cNvSpPr/>
          <p:nvPr/>
        </p:nvSpPr>
        <p:spPr>
          <a:xfrm>
            <a:off x="2857804" y="3770498"/>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矩形 14"/>
          <p:cNvSpPr/>
          <p:nvPr/>
        </p:nvSpPr>
        <p:spPr>
          <a:xfrm>
            <a:off x="4758042" y="3770498"/>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6" name="矩形 15"/>
          <p:cNvSpPr/>
          <p:nvPr/>
        </p:nvSpPr>
        <p:spPr>
          <a:xfrm>
            <a:off x="6658280" y="3770498"/>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7" name="矩形 16"/>
          <p:cNvSpPr/>
          <p:nvPr/>
        </p:nvSpPr>
        <p:spPr>
          <a:xfrm>
            <a:off x="2857804" y="4484873"/>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8" name="矩形 17"/>
          <p:cNvSpPr/>
          <p:nvPr/>
        </p:nvSpPr>
        <p:spPr>
          <a:xfrm>
            <a:off x="4758042" y="4484873"/>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19" name="矩形 18"/>
          <p:cNvSpPr/>
          <p:nvPr/>
        </p:nvSpPr>
        <p:spPr>
          <a:xfrm>
            <a:off x="6658280" y="4484873"/>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20" name="矩形 19"/>
          <p:cNvSpPr/>
          <p:nvPr/>
        </p:nvSpPr>
        <p:spPr>
          <a:xfrm>
            <a:off x="2857804" y="5199248"/>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21" name="矩形 20"/>
          <p:cNvSpPr/>
          <p:nvPr/>
        </p:nvSpPr>
        <p:spPr>
          <a:xfrm>
            <a:off x="4758042" y="5199248"/>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22" name="矩形 21"/>
          <p:cNvSpPr/>
          <p:nvPr/>
        </p:nvSpPr>
        <p:spPr>
          <a:xfrm>
            <a:off x="6658280" y="5199248"/>
            <a:ext cx="1757362" cy="542925"/>
          </a:xfrm>
          <a:prstGeom prst="rect">
            <a:avLst/>
          </a:prstGeom>
          <a:solidFill>
            <a:sysClr val="window" lastClr="FFFFFF">
              <a:lumMod val="95000"/>
              <a:alpha val="5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rPr>
              <a:t>CONTENTS</a:t>
            </a:r>
            <a:endParaRPr kumimoji="0" lang="zh-CN" altLang="en-US" sz="1600" b="0" i="0" u="none" strike="noStrike" kern="0" cap="none" spc="0" normalizeH="0" baseline="0" noProof="0" dirty="0">
              <a:ln>
                <a:noFill/>
              </a:ln>
              <a:solidFill>
                <a:sysClr val="windowText" lastClr="000000"/>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文本框 26"/>
          <p:cNvSpPr txBox="1"/>
          <p:nvPr/>
        </p:nvSpPr>
        <p:spPr>
          <a:xfrm>
            <a:off x="1078710" y="1628800"/>
            <a:ext cx="7689759" cy="369332"/>
          </a:xfrm>
          <a:prstGeom prst="rect">
            <a:avLst/>
          </a:prstGeom>
          <a:noFill/>
        </p:spPr>
        <p:txBody>
          <a:bodyPr wrap="square" rtlCol="0">
            <a:spAutoFit/>
          </a:bodyPr>
          <a:lstStyle/>
          <a:p>
            <a:r>
              <a:rPr lang="en-US" altLang="zh-CN" b="1" dirty="0" smtClean="0">
                <a:solidFill>
                  <a:srgbClr val="333333"/>
                </a:solidFill>
                <a:latin typeface="微软雅黑 Light" panose="020B0502040204020203" pitchFamily="34" charset="-122"/>
                <a:ea typeface="微软雅黑 Light" panose="020B0502040204020203" pitchFamily="34" charset="-122"/>
              </a:rPr>
              <a:t>CLICK HERE TO ADD YOUR DESCRIPTION SENTENTS ABOUT THIS PART</a:t>
            </a:r>
            <a:endParaRPr lang="zh-CN" altLang="en-US" b="1" dirty="0">
              <a:solidFill>
                <a:srgbClr val="333333"/>
              </a:solidFill>
              <a:latin typeface="微软雅黑 Light" panose="020B0502040204020203" pitchFamily="34" charset="-122"/>
              <a:ea typeface="微软雅黑 Light" panose="020B0502040204020203" pitchFamily="34" charset="-122"/>
            </a:endParaRPr>
          </a:p>
        </p:txBody>
      </p:sp>
      <p:sp>
        <p:nvSpPr>
          <p:cNvPr id="24" name="矩形 23"/>
          <p:cNvSpPr/>
          <p:nvPr/>
        </p:nvSpPr>
        <p:spPr>
          <a:xfrm>
            <a:off x="996825" y="1674246"/>
            <a:ext cx="95534" cy="252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pic>
        <p:nvPicPr>
          <p:cNvPr id="25" name="图片 24"/>
          <p:cNvPicPr>
            <a:picLocks noChangeAspect="1"/>
          </p:cNvPicPr>
          <p:nvPr/>
        </p:nvPicPr>
        <p:blipFill>
          <a:blip r:embed="rId1">
            <a:extLst>
              <a:ext uri="{BEBA8EAE-BF5A-486C-A8C5-ECC9F3942E4B}">
                <a14:imgProps xmlns:a14="http://schemas.microsoft.com/office/drawing/2010/main">
                  <a14:imgLayer r:embed="rId2">
                    <a14:imgEffect>
                      <a14:artisticGlowDiffused/>
                    </a14:imgEffect>
                  </a14:imgLayer>
                </a14:imgProps>
              </a:ext>
              <a:ext uri="{28A0092B-C50C-407E-A947-70E740481C1C}">
                <a14:useLocalDpi xmlns:a14="http://schemas.microsoft.com/office/drawing/2010/main" val="0"/>
              </a:ext>
            </a:extLst>
          </a:blip>
          <a:stretch>
            <a:fillRect/>
          </a:stretch>
        </p:blipFill>
        <p:spPr>
          <a:xfrm>
            <a:off x="8870194" y="2184587"/>
            <a:ext cx="2557833" cy="16462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图片 25"/>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tretch>
            <a:fillRect/>
          </a:stretch>
        </p:blipFill>
        <p:spPr>
          <a:xfrm>
            <a:off x="8870194" y="4363394"/>
            <a:ext cx="2557833" cy="1593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style.rotation</p:attrName>
                                        </p:attrNameLst>
                                      </p:cBhvr>
                                      <p:tavLst>
                                        <p:tav tm="0">
                                          <p:val>
                                            <p:fltVal val="720"/>
                                          </p:val>
                                        </p:tav>
                                        <p:tav tm="100000">
                                          <p:val>
                                            <p:fltVal val="0"/>
                                          </p:val>
                                        </p:tav>
                                      </p:tavLst>
                                    </p:anim>
                                    <p:anim calcmode="lin" valueType="num">
                                      <p:cBhvr>
                                        <p:cTn id="9" dur="250" fill="hold"/>
                                        <p:tgtEl>
                                          <p:spTgt spid="24"/>
                                        </p:tgtEl>
                                        <p:attrNameLst>
                                          <p:attrName>ppt_h</p:attrName>
                                        </p:attrNameLst>
                                      </p:cBhvr>
                                      <p:tavLst>
                                        <p:tav tm="0">
                                          <p:val>
                                            <p:fltVal val="0"/>
                                          </p:val>
                                        </p:tav>
                                        <p:tav tm="100000">
                                          <p:val>
                                            <p:strVal val="#ppt_h"/>
                                          </p:val>
                                        </p:tav>
                                      </p:tavLst>
                                    </p:anim>
                                    <p:anim calcmode="lin" valueType="num">
                                      <p:cBhvr>
                                        <p:cTn id="10" dur="250" fill="hold"/>
                                        <p:tgtEl>
                                          <p:spTgt spid="24"/>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1000"/>
                                        <p:tgtEl>
                                          <p:spTgt spid="2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3000"/>
                            </p:stCondLst>
                            <p:childTnLst>
                              <p:par>
                                <p:cTn id="40" presetID="3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90"/>
                                          </p:val>
                                        </p:tav>
                                        <p:tav tm="100000">
                                          <p:val>
                                            <p:fltVal val="0"/>
                                          </p:val>
                                        </p:tav>
                                      </p:tavLst>
                                    </p:anim>
                                    <p:animEffect transition="in" filter="fade">
                                      <p:cBhvr>
                                        <p:cTn id="45" dur="500"/>
                                        <p:tgtEl>
                                          <p:spTgt spid="11"/>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 calcmode="lin" valueType="num">
                                      <p:cBhvr>
                                        <p:cTn id="50" dur="500" fill="hold"/>
                                        <p:tgtEl>
                                          <p:spTgt spid="14"/>
                                        </p:tgtEl>
                                        <p:attrNameLst>
                                          <p:attrName>style.rotation</p:attrName>
                                        </p:attrNameLst>
                                      </p:cBhvr>
                                      <p:tavLst>
                                        <p:tav tm="0">
                                          <p:val>
                                            <p:fltVal val="90"/>
                                          </p:val>
                                        </p:tav>
                                        <p:tav tm="100000">
                                          <p:val>
                                            <p:fltVal val="0"/>
                                          </p:val>
                                        </p:tav>
                                      </p:tavLst>
                                    </p:anim>
                                    <p:animEffect transition="in" filter="fade">
                                      <p:cBhvr>
                                        <p:cTn id="51" dur="500"/>
                                        <p:tgtEl>
                                          <p:spTgt spid="14"/>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 calcmode="lin" valueType="num">
                                      <p:cBhvr>
                                        <p:cTn id="56" dur="500" fill="hold"/>
                                        <p:tgtEl>
                                          <p:spTgt spid="17"/>
                                        </p:tgtEl>
                                        <p:attrNameLst>
                                          <p:attrName>style.rotation</p:attrName>
                                        </p:attrNameLst>
                                      </p:cBhvr>
                                      <p:tavLst>
                                        <p:tav tm="0">
                                          <p:val>
                                            <p:fltVal val="90"/>
                                          </p:val>
                                        </p:tav>
                                        <p:tav tm="100000">
                                          <p:val>
                                            <p:fltVal val="0"/>
                                          </p:val>
                                        </p:tav>
                                      </p:tavLst>
                                    </p:anim>
                                    <p:animEffect transition="in" filter="fade">
                                      <p:cBhvr>
                                        <p:cTn id="57" dur="500"/>
                                        <p:tgtEl>
                                          <p:spTgt spid="17"/>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 calcmode="lin" valueType="num">
                                      <p:cBhvr>
                                        <p:cTn id="62" dur="500" fill="hold"/>
                                        <p:tgtEl>
                                          <p:spTgt spid="20"/>
                                        </p:tgtEl>
                                        <p:attrNameLst>
                                          <p:attrName>style.rotation</p:attrName>
                                        </p:attrNameLst>
                                      </p:cBhvr>
                                      <p:tavLst>
                                        <p:tav tm="0">
                                          <p:val>
                                            <p:fltVal val="90"/>
                                          </p:val>
                                        </p:tav>
                                        <p:tav tm="100000">
                                          <p:val>
                                            <p:fltVal val="0"/>
                                          </p:val>
                                        </p:tav>
                                      </p:tavLst>
                                    </p:anim>
                                    <p:animEffect transition="in" filter="fade">
                                      <p:cBhvr>
                                        <p:cTn id="63" dur="500"/>
                                        <p:tgtEl>
                                          <p:spTgt spid="20"/>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par>
                          <p:cTn id="68" fill="hold">
                            <p:stCondLst>
                              <p:cond delay="4000"/>
                            </p:stCondLst>
                            <p:childTnLst>
                              <p:par>
                                <p:cTn id="69" presetID="31"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 calcmode="lin" valueType="num">
                                      <p:cBhvr>
                                        <p:cTn id="73" dur="500" fill="hold"/>
                                        <p:tgtEl>
                                          <p:spTgt spid="12"/>
                                        </p:tgtEl>
                                        <p:attrNameLst>
                                          <p:attrName>style.rotation</p:attrName>
                                        </p:attrNameLst>
                                      </p:cBhvr>
                                      <p:tavLst>
                                        <p:tav tm="0">
                                          <p:val>
                                            <p:fltVal val="90"/>
                                          </p:val>
                                        </p:tav>
                                        <p:tav tm="100000">
                                          <p:val>
                                            <p:fltVal val="0"/>
                                          </p:val>
                                        </p:tav>
                                      </p:tavLst>
                                    </p:anim>
                                    <p:animEffect transition="in" filter="fade">
                                      <p:cBhvr>
                                        <p:cTn id="74" dur="500"/>
                                        <p:tgtEl>
                                          <p:spTgt spid="12"/>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 calcmode="lin" valueType="num">
                                      <p:cBhvr>
                                        <p:cTn id="79" dur="500" fill="hold"/>
                                        <p:tgtEl>
                                          <p:spTgt spid="15"/>
                                        </p:tgtEl>
                                        <p:attrNameLst>
                                          <p:attrName>style.rotation</p:attrName>
                                        </p:attrNameLst>
                                      </p:cBhvr>
                                      <p:tavLst>
                                        <p:tav tm="0">
                                          <p:val>
                                            <p:fltVal val="90"/>
                                          </p:val>
                                        </p:tav>
                                        <p:tav tm="100000">
                                          <p:val>
                                            <p:fltVal val="0"/>
                                          </p:val>
                                        </p:tav>
                                      </p:tavLst>
                                    </p:anim>
                                    <p:animEffect transition="in" filter="fade">
                                      <p:cBhvr>
                                        <p:cTn id="80" dur="500"/>
                                        <p:tgtEl>
                                          <p:spTgt spid="1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 calcmode="lin" valueType="num">
                                      <p:cBhvr>
                                        <p:cTn id="85" dur="500" fill="hold"/>
                                        <p:tgtEl>
                                          <p:spTgt spid="18"/>
                                        </p:tgtEl>
                                        <p:attrNameLst>
                                          <p:attrName>style.rotation</p:attrName>
                                        </p:attrNameLst>
                                      </p:cBhvr>
                                      <p:tavLst>
                                        <p:tav tm="0">
                                          <p:val>
                                            <p:fltVal val="90"/>
                                          </p:val>
                                        </p:tav>
                                        <p:tav tm="100000">
                                          <p:val>
                                            <p:fltVal val="0"/>
                                          </p:val>
                                        </p:tav>
                                      </p:tavLst>
                                    </p:anim>
                                    <p:animEffect transition="in" filter="fade">
                                      <p:cBhvr>
                                        <p:cTn id="86" dur="500"/>
                                        <p:tgtEl>
                                          <p:spTgt spid="18"/>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 calcmode="lin" valueType="num">
                                      <p:cBhvr>
                                        <p:cTn id="91" dur="500" fill="hold"/>
                                        <p:tgtEl>
                                          <p:spTgt spid="21"/>
                                        </p:tgtEl>
                                        <p:attrNameLst>
                                          <p:attrName>style.rotation</p:attrName>
                                        </p:attrNameLst>
                                      </p:cBhvr>
                                      <p:tavLst>
                                        <p:tav tm="0">
                                          <p:val>
                                            <p:fltVal val="90"/>
                                          </p:val>
                                        </p:tav>
                                        <p:tav tm="100000">
                                          <p:val>
                                            <p:fltVal val="0"/>
                                          </p:val>
                                        </p:tav>
                                      </p:tavLst>
                                    </p:anim>
                                    <p:animEffect transition="in" filter="fade">
                                      <p:cBhvr>
                                        <p:cTn id="92" dur="500"/>
                                        <p:tgtEl>
                                          <p:spTgt spid="21"/>
                                        </p:tgtEl>
                                      </p:cBhvr>
                                    </p:animEffect>
                                  </p:childTnLst>
                                </p:cTn>
                              </p:par>
                            </p:childTnLst>
                          </p:cTn>
                        </p:par>
                        <p:par>
                          <p:cTn id="93" fill="hold">
                            <p:stCondLst>
                              <p:cond delay="4500"/>
                            </p:stCondLst>
                            <p:childTnLst>
                              <p:par>
                                <p:cTn id="94" presetID="10" presetClass="entr" presetSubtype="0" fill="hold" grpId="0" nodeType="afterEffect">
                                  <p:stCondLst>
                                    <p:cond delay="0"/>
                                  </p:stCondLst>
                                  <p:childTnLst>
                                    <p:set>
                                      <p:cBhvr>
                                        <p:cTn id="95" dur="1" fill="hold">
                                          <p:stCondLst>
                                            <p:cond delay="0"/>
                                          </p:stCondLst>
                                        </p:cTn>
                                        <p:tgtEl>
                                          <p:spTgt spid="10"/>
                                        </p:tgtEl>
                                        <p:attrNameLst>
                                          <p:attrName>style.visibility</p:attrName>
                                        </p:attrNameLst>
                                      </p:cBhvr>
                                      <p:to>
                                        <p:strVal val="visible"/>
                                      </p:to>
                                    </p:set>
                                    <p:animEffect transition="in" filter="fade">
                                      <p:cBhvr>
                                        <p:cTn id="96" dur="500"/>
                                        <p:tgtEl>
                                          <p:spTgt spid="10"/>
                                        </p:tgtEl>
                                      </p:cBhvr>
                                    </p:animEffect>
                                  </p:childTnLst>
                                </p:cTn>
                              </p:par>
                            </p:childTnLst>
                          </p:cTn>
                        </p:par>
                        <p:par>
                          <p:cTn id="97" fill="hold">
                            <p:stCondLst>
                              <p:cond delay="5000"/>
                            </p:stCondLst>
                            <p:childTnLst>
                              <p:par>
                                <p:cTn id="98" presetID="31"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500" fill="hold"/>
                                        <p:tgtEl>
                                          <p:spTgt spid="16"/>
                                        </p:tgtEl>
                                        <p:attrNameLst>
                                          <p:attrName>ppt_w</p:attrName>
                                        </p:attrNameLst>
                                      </p:cBhvr>
                                      <p:tavLst>
                                        <p:tav tm="0">
                                          <p:val>
                                            <p:fltVal val="0"/>
                                          </p:val>
                                        </p:tav>
                                        <p:tav tm="100000">
                                          <p:val>
                                            <p:strVal val="#ppt_w"/>
                                          </p:val>
                                        </p:tav>
                                      </p:tavLst>
                                    </p:anim>
                                    <p:anim calcmode="lin" valueType="num">
                                      <p:cBhvr>
                                        <p:cTn id="107" dur="500" fill="hold"/>
                                        <p:tgtEl>
                                          <p:spTgt spid="16"/>
                                        </p:tgtEl>
                                        <p:attrNameLst>
                                          <p:attrName>ppt_h</p:attrName>
                                        </p:attrNameLst>
                                      </p:cBhvr>
                                      <p:tavLst>
                                        <p:tav tm="0">
                                          <p:val>
                                            <p:fltVal val="0"/>
                                          </p:val>
                                        </p:tav>
                                        <p:tav tm="100000">
                                          <p:val>
                                            <p:strVal val="#ppt_h"/>
                                          </p:val>
                                        </p:tav>
                                      </p:tavLst>
                                    </p:anim>
                                    <p:anim calcmode="lin" valueType="num">
                                      <p:cBhvr>
                                        <p:cTn id="108" dur="500" fill="hold"/>
                                        <p:tgtEl>
                                          <p:spTgt spid="16"/>
                                        </p:tgtEl>
                                        <p:attrNameLst>
                                          <p:attrName>style.rotation</p:attrName>
                                        </p:attrNameLst>
                                      </p:cBhvr>
                                      <p:tavLst>
                                        <p:tav tm="0">
                                          <p:val>
                                            <p:fltVal val="90"/>
                                          </p:val>
                                        </p:tav>
                                        <p:tav tm="100000">
                                          <p:val>
                                            <p:fltVal val="0"/>
                                          </p:val>
                                        </p:tav>
                                      </p:tavLst>
                                    </p:anim>
                                    <p:animEffect transition="in" filter="fade">
                                      <p:cBhvr>
                                        <p:cTn id="109" dur="500"/>
                                        <p:tgtEl>
                                          <p:spTgt spid="16"/>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19"/>
                                        </p:tgtEl>
                                        <p:attrNameLst>
                                          <p:attrName>style.visibility</p:attrName>
                                        </p:attrNameLst>
                                      </p:cBhvr>
                                      <p:to>
                                        <p:strVal val="visible"/>
                                      </p:to>
                                    </p:set>
                                    <p:anim calcmode="lin" valueType="num">
                                      <p:cBhvr>
                                        <p:cTn id="112" dur="500" fill="hold"/>
                                        <p:tgtEl>
                                          <p:spTgt spid="19"/>
                                        </p:tgtEl>
                                        <p:attrNameLst>
                                          <p:attrName>ppt_w</p:attrName>
                                        </p:attrNameLst>
                                      </p:cBhvr>
                                      <p:tavLst>
                                        <p:tav tm="0">
                                          <p:val>
                                            <p:fltVal val="0"/>
                                          </p:val>
                                        </p:tav>
                                        <p:tav tm="100000">
                                          <p:val>
                                            <p:strVal val="#ppt_w"/>
                                          </p:val>
                                        </p:tav>
                                      </p:tavLst>
                                    </p:anim>
                                    <p:anim calcmode="lin" valueType="num">
                                      <p:cBhvr>
                                        <p:cTn id="113" dur="500" fill="hold"/>
                                        <p:tgtEl>
                                          <p:spTgt spid="19"/>
                                        </p:tgtEl>
                                        <p:attrNameLst>
                                          <p:attrName>ppt_h</p:attrName>
                                        </p:attrNameLst>
                                      </p:cBhvr>
                                      <p:tavLst>
                                        <p:tav tm="0">
                                          <p:val>
                                            <p:fltVal val="0"/>
                                          </p:val>
                                        </p:tav>
                                        <p:tav tm="100000">
                                          <p:val>
                                            <p:strVal val="#ppt_h"/>
                                          </p:val>
                                        </p:tav>
                                      </p:tavLst>
                                    </p:anim>
                                    <p:anim calcmode="lin" valueType="num">
                                      <p:cBhvr>
                                        <p:cTn id="114" dur="500" fill="hold"/>
                                        <p:tgtEl>
                                          <p:spTgt spid="19"/>
                                        </p:tgtEl>
                                        <p:attrNameLst>
                                          <p:attrName>style.rotation</p:attrName>
                                        </p:attrNameLst>
                                      </p:cBhvr>
                                      <p:tavLst>
                                        <p:tav tm="0">
                                          <p:val>
                                            <p:fltVal val="90"/>
                                          </p:val>
                                        </p:tav>
                                        <p:tav tm="100000">
                                          <p:val>
                                            <p:fltVal val="0"/>
                                          </p:val>
                                        </p:tav>
                                      </p:tavLst>
                                    </p:anim>
                                    <p:animEffect transition="in" filter="fade">
                                      <p:cBhvr>
                                        <p:cTn id="115" dur="500"/>
                                        <p:tgtEl>
                                          <p:spTgt spid="19"/>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p:cTn id="118" dur="500" fill="hold"/>
                                        <p:tgtEl>
                                          <p:spTgt spid="22"/>
                                        </p:tgtEl>
                                        <p:attrNameLst>
                                          <p:attrName>ppt_w</p:attrName>
                                        </p:attrNameLst>
                                      </p:cBhvr>
                                      <p:tavLst>
                                        <p:tav tm="0">
                                          <p:val>
                                            <p:fltVal val="0"/>
                                          </p:val>
                                        </p:tav>
                                        <p:tav tm="100000">
                                          <p:val>
                                            <p:strVal val="#ppt_w"/>
                                          </p:val>
                                        </p:tav>
                                      </p:tavLst>
                                    </p:anim>
                                    <p:anim calcmode="lin" valueType="num">
                                      <p:cBhvr>
                                        <p:cTn id="119" dur="500" fill="hold"/>
                                        <p:tgtEl>
                                          <p:spTgt spid="22"/>
                                        </p:tgtEl>
                                        <p:attrNameLst>
                                          <p:attrName>ppt_h</p:attrName>
                                        </p:attrNameLst>
                                      </p:cBhvr>
                                      <p:tavLst>
                                        <p:tav tm="0">
                                          <p:val>
                                            <p:fltVal val="0"/>
                                          </p:val>
                                        </p:tav>
                                        <p:tav tm="100000">
                                          <p:val>
                                            <p:strVal val="#ppt_h"/>
                                          </p:val>
                                        </p:tav>
                                      </p:tavLst>
                                    </p:anim>
                                    <p:anim calcmode="lin" valueType="num">
                                      <p:cBhvr>
                                        <p:cTn id="120" dur="500" fill="hold"/>
                                        <p:tgtEl>
                                          <p:spTgt spid="22"/>
                                        </p:tgtEl>
                                        <p:attrNameLst>
                                          <p:attrName>style.rotation</p:attrName>
                                        </p:attrNameLst>
                                      </p:cBhvr>
                                      <p:tavLst>
                                        <p:tav tm="0">
                                          <p:val>
                                            <p:fltVal val="90"/>
                                          </p:val>
                                        </p:tav>
                                        <p:tav tm="100000">
                                          <p:val>
                                            <p:fltVal val="0"/>
                                          </p:val>
                                        </p:tav>
                                      </p:tavLst>
                                    </p:anim>
                                    <p:animEffect transition="in" filter="fade">
                                      <p:cBhvr>
                                        <p:cTn id="121" dur="500"/>
                                        <p:tgtEl>
                                          <p:spTgt spid="22"/>
                                        </p:tgtEl>
                                      </p:cBhvr>
                                    </p:animEffect>
                                  </p:childTnLst>
                                </p:cTn>
                              </p:par>
                              <p:par>
                                <p:cTn id="122" presetID="47" presetClass="entr" presetSubtype="0" fill="hold" nodeType="with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fade">
                                      <p:cBhvr>
                                        <p:cTn id="124" dur="500"/>
                                        <p:tgtEl>
                                          <p:spTgt spid="25"/>
                                        </p:tgtEl>
                                      </p:cBhvr>
                                    </p:animEffect>
                                    <p:anim calcmode="lin" valueType="num">
                                      <p:cBhvr>
                                        <p:cTn id="125" dur="500" fill="hold"/>
                                        <p:tgtEl>
                                          <p:spTgt spid="25"/>
                                        </p:tgtEl>
                                        <p:attrNameLst>
                                          <p:attrName>ppt_x</p:attrName>
                                        </p:attrNameLst>
                                      </p:cBhvr>
                                      <p:tavLst>
                                        <p:tav tm="0">
                                          <p:val>
                                            <p:strVal val="#ppt_x"/>
                                          </p:val>
                                        </p:tav>
                                        <p:tav tm="100000">
                                          <p:val>
                                            <p:strVal val="#ppt_x"/>
                                          </p:val>
                                        </p:tav>
                                      </p:tavLst>
                                    </p:anim>
                                    <p:anim calcmode="lin" valueType="num">
                                      <p:cBhvr>
                                        <p:cTn id="126" dur="500" fill="hold"/>
                                        <p:tgtEl>
                                          <p:spTgt spid="25"/>
                                        </p:tgtEl>
                                        <p:attrNameLst>
                                          <p:attrName>ppt_y</p:attrName>
                                        </p:attrNameLst>
                                      </p:cBhvr>
                                      <p:tavLst>
                                        <p:tav tm="0">
                                          <p:val>
                                            <p:strVal val="#ppt_y-.1"/>
                                          </p:val>
                                        </p:tav>
                                        <p:tav tm="100000">
                                          <p:val>
                                            <p:strVal val="#ppt_y"/>
                                          </p:val>
                                        </p:tav>
                                      </p:tavLst>
                                    </p:anim>
                                  </p:childTnLst>
                                </p:cTn>
                              </p:par>
                              <p:par>
                                <p:cTn id="127" presetID="42" presetClass="entr" presetSubtype="0" fill="hold" nodeType="with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500"/>
                                        <p:tgtEl>
                                          <p:spTgt spid="26"/>
                                        </p:tgtEl>
                                      </p:cBhvr>
                                    </p:animEffect>
                                    <p:anim calcmode="lin" valueType="num">
                                      <p:cBhvr>
                                        <p:cTn id="130" dur="500" fill="hold"/>
                                        <p:tgtEl>
                                          <p:spTgt spid="26"/>
                                        </p:tgtEl>
                                        <p:attrNameLst>
                                          <p:attrName>ppt_x</p:attrName>
                                        </p:attrNameLst>
                                      </p:cBhvr>
                                      <p:tavLst>
                                        <p:tav tm="0">
                                          <p:val>
                                            <p:strVal val="#ppt_x"/>
                                          </p:val>
                                        </p:tav>
                                        <p:tav tm="100000">
                                          <p:val>
                                            <p:strVal val="#ppt_x"/>
                                          </p:val>
                                        </p:tav>
                                      </p:tavLst>
                                    </p:anim>
                                    <p:anim calcmode="lin" valueType="num">
                                      <p:cBhvr>
                                        <p:cTn id="1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a:off x="5401954" y="8334"/>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solidFill>
                  <a:prstClr val="black"/>
                </a:solidFill>
                <a:latin typeface="微软雅黑" panose="020B0503020204020204" pitchFamily="34" charset="-122"/>
                <a:ea typeface="微软雅黑" panose="020B0503020204020204" pitchFamily="34" charset="-122"/>
              </a:rPr>
              <a:t>目 录</a:t>
            </a:r>
            <a:endParaRPr lang="zh-CN" altLang="en-US" sz="4400" dirty="0">
              <a:solidFill>
                <a:prstClr val="black"/>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kern="0" dirty="0">
                <a:solidFill>
                  <a:prstClr val="white">
                    <a:lumMod val="65000"/>
                  </a:prstClr>
                </a:solidFill>
              </a:rPr>
              <a:t>CONTENTS PAGE </a:t>
            </a:r>
            <a:endParaRPr lang="en-US" altLang="zh-CN" kern="0" dirty="0">
              <a:solidFill>
                <a:prstClr val="white">
                  <a:lumMod val="65000"/>
                </a:prstClr>
              </a:solidFill>
            </a:endParaRPr>
          </a:p>
        </p:txBody>
      </p:sp>
      <p:sp>
        <p:nvSpPr>
          <p:cNvPr id="16" name="矩形 15"/>
          <p:cNvSpPr/>
          <p:nvPr/>
        </p:nvSpPr>
        <p:spPr>
          <a:xfrm rot="2700000">
            <a:off x="4115030" y="2948581"/>
            <a:ext cx="865595" cy="86559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rot="2700000">
            <a:off x="1669926" y="2450731"/>
            <a:ext cx="1861296" cy="186129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endParaRPr>
            </a:p>
          </p:txBody>
        </p:sp>
        <p:sp>
          <p:nvSpPr>
            <p:cNvPr id="3" name="TextBox 2"/>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0" name="TextBox 19"/>
            <p:cNvSpPr txBox="1"/>
            <p:nvPr/>
          </p:nvSpPr>
          <p:spPr>
            <a:xfrm>
              <a:off x="5123025" y="2185409"/>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1" name="TextBox 20"/>
            <p:cNvSpPr txBox="1"/>
            <p:nvPr/>
          </p:nvSpPr>
          <p:spPr>
            <a:xfrm>
              <a:off x="5123025" y="3769585"/>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2" name="TextBox 21"/>
            <p:cNvSpPr txBox="1"/>
            <p:nvPr/>
          </p:nvSpPr>
          <p:spPr>
            <a:xfrm>
              <a:off x="5809710" y="441439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8088" y="1862243"/>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anose="020B0503020204020204" pitchFamily="34" charset="-122"/>
                <a:ea typeface="微软雅黑" panose="020B0503020204020204" pitchFamily="34" charset="-122"/>
              </a:rPr>
              <a:t>教学分析</a:t>
            </a:r>
            <a:endParaRPr lang="zh-CN" altLang="en-US" sz="3600" dirty="0">
              <a:solidFill>
                <a:prstClr val="black"/>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312024" y="2699612"/>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anose="020B0503020204020204" pitchFamily="34" charset="-122"/>
                <a:ea typeface="微软雅黑" panose="020B0503020204020204" pitchFamily="34" charset="-122"/>
              </a:rPr>
              <a:t>教学</a:t>
            </a:r>
            <a:r>
              <a:rPr lang="zh-CN" altLang="en-US" sz="3600" dirty="0">
                <a:solidFill>
                  <a:prstClr val="black"/>
                </a:solidFill>
                <a:latin typeface="微软雅黑" panose="020B0503020204020204" pitchFamily="34" charset="-122"/>
                <a:ea typeface="微软雅黑" panose="020B0503020204020204" pitchFamily="34" charset="-122"/>
              </a:rPr>
              <a:t>设计</a:t>
            </a:r>
            <a:endParaRPr lang="zh-CN" altLang="en-US" sz="3600" dirty="0">
              <a:solidFill>
                <a:prstClr val="black"/>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312024" y="3536981"/>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anose="020B0503020204020204" pitchFamily="34" charset="-122"/>
                <a:ea typeface="微软雅黑" panose="020B0503020204020204" pitchFamily="34" charset="-122"/>
              </a:rPr>
              <a:t>教学过程</a:t>
            </a:r>
            <a:endParaRPr lang="zh-CN" altLang="en-US" sz="3600" dirty="0">
              <a:solidFill>
                <a:prstClr val="black"/>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88088" y="4374349"/>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anose="020B0503020204020204" pitchFamily="34" charset="-122"/>
                <a:ea typeface="微软雅黑" panose="020B0503020204020204" pitchFamily="34" charset="-122"/>
              </a:rPr>
              <a:t>教学反思</a:t>
            </a:r>
            <a:endParaRPr lang="zh-CN" altLang="en-US" sz="3600" dirty="0">
              <a:solidFill>
                <a:prstClr val="black"/>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115029" y="2948581"/>
            <a:ext cx="865595" cy="865595"/>
            <a:chOff x="5545407" y="1502388"/>
            <a:chExt cx="865595" cy="865595"/>
          </a:xfrm>
        </p:grpSpPr>
        <p:sp>
          <p:nvSpPr>
            <p:cNvPr id="27" name="矩形 26"/>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endParaRPr>
            </a:p>
          </p:txBody>
        </p:sp>
        <p:sp>
          <p:nvSpPr>
            <p:cNvPr id="31" name="TextBox 30"/>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TextBox 7"/>
          <p:cNvSpPr txBox="1"/>
          <p:nvPr/>
        </p:nvSpPr>
        <p:spPr>
          <a:xfrm>
            <a:off x="5879976" y="2965880"/>
            <a:ext cx="2842388"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教学过程</a:t>
            </a:r>
            <a:endParaRPr lang="zh-CN" altLang="en-US"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6" fill="hold" nodeType="withEffect">
                                  <p:stCondLst>
                                    <p:cond delay="0"/>
                                  </p:stCondLst>
                                  <p:childTnLst>
                                    <p:animEffect transition="out" filter="barn(inHorizontal)">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par>
                                <p:cTn id="8" presetID="16" presetClass="exit" presetSubtype="26" fill="hold" nodeType="withEffect">
                                  <p:stCondLst>
                                    <p:cond delay="0"/>
                                  </p:stCondLst>
                                  <p:childTnLst>
                                    <p:animEffect transition="out" filter="barn(inHorizontal)">
                                      <p:cBhvr>
                                        <p:cTn id="9" dur="250"/>
                                        <p:tgtEl>
                                          <p:spTgt spid="6"/>
                                        </p:tgtEl>
                                      </p:cBhvr>
                                    </p:animEffect>
                                    <p:set>
                                      <p:cBhvr>
                                        <p:cTn id="10" dur="1" fill="hold">
                                          <p:stCondLst>
                                            <p:cond delay="249"/>
                                          </p:stCondLst>
                                        </p:cTn>
                                        <p:tgtEl>
                                          <p:spTgt spid="6"/>
                                        </p:tgtEl>
                                        <p:attrNameLst>
                                          <p:attrName>style.visibility</p:attrName>
                                        </p:attrNameLst>
                                      </p:cBhvr>
                                      <p:to>
                                        <p:strVal val="hidden"/>
                                      </p:to>
                                    </p:set>
                                  </p:childTnLst>
                                </p:cTn>
                              </p:par>
                              <p:par>
                                <p:cTn id="11" presetID="16" presetClass="exit" presetSubtype="26" fill="hold" nodeType="withEffect">
                                  <p:stCondLst>
                                    <p:cond delay="0"/>
                                  </p:stCondLst>
                                  <p:childTnLst>
                                    <p:animEffect transition="out" filter="barn(inHorizontal)">
                                      <p:cBhvr>
                                        <p:cTn id="12" dur="250"/>
                                        <p:tgtEl>
                                          <p:spTgt spid="5"/>
                                        </p:tgtEl>
                                      </p:cBhvr>
                                    </p:animEffect>
                                    <p:set>
                                      <p:cBhvr>
                                        <p:cTn id="13" dur="1" fill="hold">
                                          <p:stCondLst>
                                            <p:cond delay="249"/>
                                          </p:stCondLst>
                                        </p:cTn>
                                        <p:tgtEl>
                                          <p:spTgt spid="5"/>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250"/>
                                        <p:tgtEl>
                                          <p:spTgt spid="9"/>
                                        </p:tgtEl>
                                      </p:cBhvr>
                                    </p:animEffect>
                                    <p:set>
                                      <p:cBhvr>
                                        <p:cTn id="19" dur="1" fill="hold">
                                          <p:stCondLst>
                                            <p:cond delay="249"/>
                                          </p:stCondLst>
                                        </p:cTn>
                                        <p:tgtEl>
                                          <p:spTgt spid="9"/>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par>
                                <p:cTn id="23" presetID="16" presetClass="exit" presetSubtype="26" fill="hold" grpId="0" nodeType="withEffect">
                                  <p:stCondLst>
                                    <p:cond delay="0"/>
                                  </p:stCondLst>
                                  <p:childTnLst>
                                    <p:animEffect transition="out" filter="barn(inHorizontal)">
                                      <p:cBhvr>
                                        <p:cTn id="24" dur="250"/>
                                        <p:tgtEl>
                                          <p:spTgt spid="37"/>
                                        </p:tgtEl>
                                      </p:cBhvr>
                                    </p:animEffect>
                                    <p:set>
                                      <p:cBhvr>
                                        <p:cTn id="25" dur="1" fill="hold">
                                          <p:stCondLst>
                                            <p:cond delay="249"/>
                                          </p:stCondLst>
                                        </p:cTn>
                                        <p:tgtEl>
                                          <p:spTgt spid="37"/>
                                        </p:tgtEl>
                                        <p:attrNameLst>
                                          <p:attrName>style.visibility</p:attrName>
                                        </p:attrNameLst>
                                      </p:cBhvr>
                                      <p:to>
                                        <p:strVal val="hidden"/>
                                      </p:to>
                                    </p:set>
                                  </p:childTnLst>
                                </p:cTn>
                              </p:par>
                              <p:par>
                                <p:cTn id="26" presetID="16" presetClass="exit" presetSubtype="26" fill="hold" grpId="0" nodeType="withEffect">
                                  <p:stCondLst>
                                    <p:cond delay="0"/>
                                  </p:stCondLst>
                                  <p:childTnLst>
                                    <p:animEffect transition="out" filter="barn(inHorizontal)">
                                      <p:cBhvr>
                                        <p:cTn id="27" dur="250"/>
                                        <p:tgtEl>
                                          <p:spTgt spid="38"/>
                                        </p:tgtEl>
                                      </p:cBhvr>
                                    </p:animEffect>
                                    <p:set>
                                      <p:cBhvr>
                                        <p:cTn id="28" dur="1" fill="hold">
                                          <p:stCondLst>
                                            <p:cond delay="249"/>
                                          </p:stCondLst>
                                        </p:cTn>
                                        <p:tgtEl>
                                          <p:spTgt spid="38"/>
                                        </p:tgtEl>
                                        <p:attrNameLst>
                                          <p:attrName>style.visibility</p:attrName>
                                        </p:attrNameLst>
                                      </p:cBhvr>
                                      <p:to>
                                        <p:strVal val="hidden"/>
                                      </p:to>
                                    </p:set>
                                  </p:childTnLst>
                                </p:cTn>
                              </p:par>
                              <p:par>
                                <p:cTn id="29" presetID="53" presetClass="entr" presetSubtype="16"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250" fill="hold"/>
                                        <p:tgtEl>
                                          <p:spTgt spid="26"/>
                                        </p:tgtEl>
                                        <p:attrNameLst>
                                          <p:attrName>ppt_w</p:attrName>
                                        </p:attrNameLst>
                                      </p:cBhvr>
                                      <p:tavLst>
                                        <p:tav tm="0">
                                          <p:val>
                                            <p:fltVal val="0"/>
                                          </p:val>
                                        </p:tav>
                                        <p:tav tm="100000">
                                          <p:val>
                                            <p:strVal val="#ppt_w"/>
                                          </p:val>
                                        </p:tav>
                                      </p:tavLst>
                                    </p:anim>
                                    <p:anim calcmode="lin" valueType="num">
                                      <p:cBhvr>
                                        <p:cTn id="32" dur="250" fill="hold"/>
                                        <p:tgtEl>
                                          <p:spTgt spid="26"/>
                                        </p:tgtEl>
                                        <p:attrNameLst>
                                          <p:attrName>ppt_h</p:attrName>
                                        </p:attrNameLst>
                                      </p:cBhvr>
                                      <p:tavLst>
                                        <p:tav tm="0">
                                          <p:val>
                                            <p:fltVal val="0"/>
                                          </p:val>
                                        </p:tav>
                                        <p:tav tm="100000">
                                          <p:val>
                                            <p:strVal val="#ppt_h"/>
                                          </p:val>
                                        </p:tav>
                                      </p:tavLst>
                                    </p:anim>
                                    <p:animEffect transition="in" filter="fade">
                                      <p:cBhvr>
                                        <p:cTn id="33" dur="250"/>
                                        <p:tgtEl>
                                          <p:spTgt spid="26"/>
                                        </p:tgtEl>
                                      </p:cBhvr>
                                    </p:animEffec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fill="hold" grpId="1" nodeType="withEffect">
                                  <p:stCondLst>
                                    <p:cond delay="25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38" grpId="0"/>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4" name="任意多边形 3"/>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anose="020B0503020204020204" pitchFamily="34" charset="-122"/>
                <a:ea typeface="微软雅黑" panose="020B0503020204020204" pitchFamily="34" charset="-122"/>
              </a:rPr>
              <a:t> 课前准备</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79" name="Content Placeholder 2"/>
          <p:cNvSpPr txBox="1"/>
          <p:nvPr/>
        </p:nvSpPr>
        <p:spPr bwMode="auto">
          <a:xfrm>
            <a:off x="8011781" y="2456313"/>
            <a:ext cx="3151733" cy="2124815"/>
          </a:xfrm>
          <a:prstGeom prst="rect">
            <a:avLst/>
          </a:prstGeom>
        </p:spPr>
        <p:txBody>
          <a:bodyPr wrap="square" numCol="1" anchor="t" anchorCtr="0" compatLnSpc="1">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4120">
              <a:buNone/>
            </a:pP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文字添加文字添加文字添加文添加文字添加文字添加文添加文字添加文字添加文添加文字添加文字添加文添加文字添加文字添加文添加文字添加文字添加文添加文字添加文字添加文添加文字添加文字添加文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a:t>
            </a:r>
            <a:endParaRPr lang="en-US" altLang="zh-CN"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endParaRPr>
          </a:p>
          <a:p>
            <a:pPr marL="0" lvl="0" indent="0" defTabSz="1214120">
              <a:spcBef>
                <a:spcPts val="0"/>
              </a:spcBef>
              <a:buNone/>
            </a:pP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添加文字添加文字添加文字添加文字添加文字添加文添加文字添加文字添加文添加文字添加文字。</a:t>
            </a:r>
            <a:endPar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endParaRPr>
          </a:p>
          <a:p>
            <a:pPr marL="0" indent="0" defTabSz="1214120">
              <a:buNone/>
            </a:pPr>
            <a:endPar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endParaRPr>
          </a:p>
        </p:txBody>
      </p:sp>
      <p:sp>
        <p:nvSpPr>
          <p:cNvPr id="80" name="Title 13"/>
          <p:cNvSpPr txBox="1"/>
          <p:nvPr/>
        </p:nvSpPr>
        <p:spPr>
          <a:xfrm>
            <a:off x="8024405" y="1842315"/>
            <a:ext cx="3035939" cy="709084"/>
          </a:xfrm>
          <a:prstGeom prst="rect">
            <a:avLst/>
          </a:prstGeom>
        </p:spPr>
        <p:txBody>
          <a:bodyPr lIns="121211" tIns="60605" rIns="121211" bIns="60605"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defRPr/>
            </a:pPr>
            <a:r>
              <a:rPr lang="zh-CN" altLang="en-US" sz="2800" dirty="0" smtClean="0">
                <a:solidFill>
                  <a:srgbClr val="C00000"/>
                </a:solidFill>
                <a:latin typeface="微软雅黑" panose="020B0503020204020204" pitchFamily="34" charset="-122"/>
                <a:ea typeface="微软雅黑" panose="020B0503020204020204" pitchFamily="34" charset="-122"/>
              </a:rPr>
              <a:t>添加文本</a:t>
            </a:r>
            <a:endParaRPr lang="en-US" sz="2800" dirty="0">
              <a:solidFill>
                <a:srgbClr val="C00000"/>
              </a:solidFill>
              <a:latin typeface="微软雅黑" panose="020B0503020204020204" pitchFamily="34" charset="-122"/>
              <a:ea typeface="微软雅黑" panose="020B0503020204020204" pitchFamily="34" charset="-122"/>
            </a:endParaRPr>
          </a:p>
        </p:txBody>
      </p:sp>
      <p:sp>
        <p:nvSpPr>
          <p:cNvPr id="81" name="Content Placeholder 2"/>
          <p:cNvSpPr txBox="1"/>
          <p:nvPr/>
        </p:nvSpPr>
        <p:spPr bwMode="auto">
          <a:xfrm>
            <a:off x="1114598" y="2456313"/>
            <a:ext cx="3151733"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211" tIns="60605" rIns="121211" bIns="60605"/>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1214120"/>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文字添加文字添加文字添加文添加文字添加文字添加文添加文字添加文字添加文添加文字添加文字添加文添加文字添加文字添加文添加文字添加文字添加文添加文字添加文字添加文添加文字添加文字添加文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a:t>
            </a:r>
            <a:endParaRPr lang="en-US" altLang="zh-CN"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endParaRPr>
          </a:p>
          <a:p>
            <a:pPr defTabSz="1214120"/>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添加文字添加文字添加文字添加文字添加文字添加文添加文字添加文字添加文添加文字添加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文字。</a:t>
            </a:r>
            <a:endPar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endParaRPr>
          </a:p>
        </p:txBody>
      </p:sp>
      <p:sp>
        <p:nvSpPr>
          <p:cNvPr id="82" name="Title 13"/>
          <p:cNvSpPr txBox="1"/>
          <p:nvPr/>
        </p:nvSpPr>
        <p:spPr>
          <a:xfrm>
            <a:off x="1228167" y="1842315"/>
            <a:ext cx="3038044" cy="709084"/>
          </a:xfrm>
          <a:prstGeom prst="rect">
            <a:avLst/>
          </a:prstGeom>
        </p:spPr>
        <p:txBody>
          <a:bodyPr lIns="121211" tIns="60605" rIns="121211" bIns="60605"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defRPr/>
            </a:pPr>
            <a:r>
              <a:rPr lang="zh-CN" altLang="en-US" sz="2800" dirty="0" smtClean="0">
                <a:solidFill>
                  <a:srgbClr val="C00000"/>
                </a:solidFill>
                <a:latin typeface="微软雅黑" panose="020B0503020204020204" pitchFamily="34" charset="-122"/>
                <a:ea typeface="微软雅黑" panose="020B0503020204020204" pitchFamily="34" charset="-122"/>
              </a:rPr>
              <a:t>添加文本</a:t>
            </a:r>
            <a:endParaRPr lang="en-US" sz="2800" dirty="0">
              <a:solidFill>
                <a:srgbClr val="C00000"/>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4083047" y="1232712"/>
            <a:ext cx="4038094" cy="6045200"/>
            <a:chOff x="4083047" y="1232712"/>
            <a:chExt cx="4038094" cy="6045200"/>
          </a:xfrm>
        </p:grpSpPr>
        <p:pic>
          <p:nvPicPr>
            <p:cNvPr id="5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83047" y="1232712"/>
              <a:ext cx="4038094"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图片 83"/>
            <p:cNvPicPr>
              <a:picLocks noChangeAspect="1"/>
            </p:cNvPicPr>
            <p:nvPr/>
          </p:nvPicPr>
          <p:blipFill>
            <a:blip r:embed="rId2" cstate="print">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5069725" y="2244978"/>
              <a:ext cx="2184237" cy="3838619"/>
            </a:xfrm>
            <a:prstGeom prst="rect">
              <a:avLst/>
            </a:prstGeom>
            <a:noFill/>
            <a:ln>
              <a:noFill/>
            </a:ln>
          </p:spPr>
        </p:pic>
      </p:grpSp>
      <p:sp>
        <p:nvSpPr>
          <p:cNvPr id="55" name="Rectangle 58"/>
          <p:cNvSpPr/>
          <p:nvPr/>
        </p:nvSpPr>
        <p:spPr>
          <a:xfrm flipH="1">
            <a:off x="-24680" y="4977098"/>
            <a:ext cx="12321985" cy="1880902"/>
          </a:xfrm>
          <a:prstGeom prst="rect">
            <a:avLst/>
          </a:prstGeom>
        </p:spPr>
        <p:style>
          <a:lnRef idx="1">
            <a:schemeClr val="accent6"/>
          </a:lnRef>
          <a:fillRef idx="3">
            <a:schemeClr val="accent6"/>
          </a:fillRef>
          <a:effectRef idx="2">
            <a:schemeClr val="accent6"/>
          </a:effectRef>
          <a:fontRef idx="minor">
            <a:schemeClr val="lt1"/>
          </a:fontRef>
        </p:style>
        <p:txBody>
          <a:bodyPr lIns="121211" tIns="60605" rIns="121211" bIns="60605" anchor="ctr"/>
          <a:lstStyle/>
          <a:p>
            <a:pPr algn="ctr" fontAlgn="base">
              <a:spcBef>
                <a:spcPct val="0"/>
              </a:spcBef>
              <a:spcAft>
                <a:spcPct val="0"/>
              </a:spcAft>
            </a:pPr>
            <a:endParaRPr lang="zh-CN" altLang="zh-CN">
              <a:solidFill>
                <a:srgbClr val="FFFFFF"/>
              </a:solidFill>
            </a:endParaRPr>
          </a:p>
        </p:txBody>
      </p:sp>
      <p:grpSp>
        <p:nvGrpSpPr>
          <p:cNvPr id="56" name="Group 60"/>
          <p:cNvGrpSpPr/>
          <p:nvPr/>
        </p:nvGrpSpPr>
        <p:grpSpPr bwMode="auto">
          <a:xfrm>
            <a:off x="1144001" y="5301208"/>
            <a:ext cx="1806405" cy="1517651"/>
            <a:chOff x="3171954" y="3363389"/>
            <a:chExt cx="1362774" cy="1138913"/>
          </a:xfrm>
        </p:grpSpPr>
        <p:grpSp>
          <p:nvGrpSpPr>
            <p:cNvPr id="57" name="Group 47"/>
            <p:cNvGrpSpPr/>
            <p:nvPr/>
          </p:nvGrpSpPr>
          <p:grpSpPr>
            <a:xfrm>
              <a:off x="3559771" y="3363389"/>
              <a:ext cx="587140" cy="587140"/>
              <a:chOff x="3707904" y="1338582"/>
              <a:chExt cx="587140" cy="587140"/>
            </a:xfrm>
            <a:solidFill>
              <a:schemeClr val="accent2"/>
            </a:solidFill>
          </p:grpSpPr>
          <p:sp>
            <p:nvSpPr>
              <p:cNvPr id="59" name="Freeform 11"/>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a:lstStyle/>
              <a:p>
                <a:pPr>
                  <a:defRPr/>
                </a:pPr>
                <a:endParaRPr lang="en-US" dirty="0">
                  <a:solidFill>
                    <a:prstClr val="white"/>
                  </a:solidFill>
                  <a:cs typeface="Arial" panose="020B0604020202020204" pitchFamily="34" charset="0"/>
                </a:endParaRPr>
              </a:p>
            </p:txBody>
          </p:sp>
          <p:sp>
            <p:nvSpPr>
              <p:cNvPr id="60"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solidFill>
              <a:ln>
                <a:noFill/>
              </a:ln>
            </p:spPr>
            <p:txBody>
              <a:bodyPr/>
              <a:lstStyle/>
              <a:p>
                <a:pPr>
                  <a:defRPr/>
                </a:pPr>
                <a:endParaRPr lang="en-US" dirty="0">
                  <a:solidFill>
                    <a:prstClr val="white"/>
                  </a:solidFill>
                  <a:cs typeface="Arial" panose="020B0604020202020204" pitchFamily="34" charset="0"/>
                </a:endParaRPr>
              </a:p>
            </p:txBody>
          </p:sp>
        </p:grpSp>
        <p:sp>
          <p:nvSpPr>
            <p:cNvPr id="58" name="Content Placeholder 2"/>
            <p:cNvSpPr txBox="1"/>
            <p:nvPr/>
          </p:nvSpPr>
          <p:spPr bwMode="auto">
            <a:xfrm>
              <a:off x="3171954" y="3951275"/>
              <a:ext cx="1362774" cy="5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20000"/>
                </a:spcBef>
                <a:spcAft>
                  <a:spcPct val="0"/>
                </a:spcAft>
                <a:buFont typeface="Arial" panose="020B0604020202020204" pitchFamily="34" charset="0"/>
                <a:buNone/>
              </a:pPr>
              <a:r>
                <a:rPr lang="zh-CN" altLang="en-US" sz="240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dirty="0" smtClean="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1" name="Group 59"/>
          <p:cNvGrpSpPr/>
          <p:nvPr/>
        </p:nvGrpSpPr>
        <p:grpSpPr bwMode="auto">
          <a:xfrm>
            <a:off x="3847292" y="5313939"/>
            <a:ext cx="1806405" cy="1504949"/>
            <a:chOff x="4616231" y="3372697"/>
            <a:chExt cx="1362774" cy="1129605"/>
          </a:xfrm>
        </p:grpSpPr>
        <p:grpSp>
          <p:nvGrpSpPr>
            <p:cNvPr id="62" name="Group 48"/>
            <p:cNvGrpSpPr/>
            <p:nvPr/>
          </p:nvGrpSpPr>
          <p:grpSpPr bwMode="auto">
            <a:xfrm>
              <a:off x="5004048" y="3372697"/>
              <a:ext cx="587140" cy="587140"/>
              <a:chOff x="5607375" y="3562825"/>
              <a:chExt cx="587140" cy="587140"/>
            </a:xfrm>
          </p:grpSpPr>
          <p:sp>
            <p:nvSpPr>
              <p:cNvPr id="64" name="Freeform 15"/>
              <p:cNvSpPr>
                <a:spLocks noEditPoints="1"/>
              </p:cNvSpPr>
              <p:nvPr/>
            </p:nvSpPr>
            <p:spPr bwMode="auto">
              <a:xfrm>
                <a:off x="5746497" y="3702123"/>
                <a:ext cx="308897" cy="308544"/>
              </a:xfrm>
              <a:custGeom>
                <a:avLst/>
                <a:gdLst>
                  <a:gd name="T0" fmla="*/ 152367 w 371"/>
                  <a:gd name="T1" fmla="*/ 834 h 370"/>
                  <a:gd name="T2" fmla="*/ 1665 w 371"/>
                  <a:gd name="T3" fmla="*/ 155940 h 370"/>
                  <a:gd name="T4" fmla="*/ 156530 w 371"/>
                  <a:gd name="T5" fmla="*/ 307710 h 370"/>
                  <a:gd name="T6" fmla="*/ 308064 w 371"/>
                  <a:gd name="T7" fmla="*/ 151770 h 370"/>
                  <a:gd name="T8" fmla="*/ 152367 w 371"/>
                  <a:gd name="T9" fmla="*/ 834 h 370"/>
                  <a:gd name="T10" fmla="*/ 153200 w 371"/>
                  <a:gd name="T11" fmla="*/ 20848 h 370"/>
                  <a:gd name="T12" fmla="*/ 216478 w 371"/>
                  <a:gd name="T13" fmla="*/ 35858 h 370"/>
                  <a:gd name="T14" fmla="*/ 195663 w 371"/>
                  <a:gd name="T15" fmla="*/ 70048 h 370"/>
                  <a:gd name="T16" fmla="*/ 154865 w 371"/>
                  <a:gd name="T17" fmla="*/ 60875 h 370"/>
                  <a:gd name="T18" fmla="*/ 114067 w 371"/>
                  <a:gd name="T19" fmla="*/ 70048 h 370"/>
                  <a:gd name="T20" fmla="*/ 93252 w 371"/>
                  <a:gd name="T21" fmla="*/ 35858 h 370"/>
                  <a:gd name="T22" fmla="*/ 153200 w 371"/>
                  <a:gd name="T23" fmla="*/ 20848 h 370"/>
                  <a:gd name="T24" fmla="*/ 70772 w 371"/>
                  <a:gd name="T25" fmla="*/ 195133 h 370"/>
                  <a:gd name="T26" fmla="*/ 36635 w 371"/>
                  <a:gd name="T27" fmla="*/ 215981 h 370"/>
                  <a:gd name="T28" fmla="*/ 21648 w 371"/>
                  <a:gd name="T29" fmla="*/ 155940 h 370"/>
                  <a:gd name="T30" fmla="*/ 36635 w 371"/>
                  <a:gd name="T31" fmla="*/ 92563 h 370"/>
                  <a:gd name="T32" fmla="*/ 70772 w 371"/>
                  <a:gd name="T33" fmla="*/ 113411 h 370"/>
                  <a:gd name="T34" fmla="*/ 61613 w 371"/>
                  <a:gd name="T35" fmla="*/ 154272 h 370"/>
                  <a:gd name="T36" fmla="*/ 70772 w 371"/>
                  <a:gd name="T37" fmla="*/ 195133 h 370"/>
                  <a:gd name="T38" fmla="*/ 156530 w 371"/>
                  <a:gd name="T39" fmla="*/ 287696 h 370"/>
                  <a:gd name="T40" fmla="*/ 93252 w 371"/>
                  <a:gd name="T41" fmla="*/ 272686 h 370"/>
                  <a:gd name="T42" fmla="*/ 114067 w 371"/>
                  <a:gd name="T43" fmla="*/ 238496 h 370"/>
                  <a:gd name="T44" fmla="*/ 154865 w 371"/>
                  <a:gd name="T45" fmla="*/ 247669 h 370"/>
                  <a:gd name="T46" fmla="*/ 195663 w 371"/>
                  <a:gd name="T47" fmla="*/ 238496 h 370"/>
                  <a:gd name="T48" fmla="*/ 216478 w 371"/>
                  <a:gd name="T49" fmla="*/ 272686 h 370"/>
                  <a:gd name="T50" fmla="*/ 156530 w 371"/>
                  <a:gd name="T51" fmla="*/ 287696 h 370"/>
                  <a:gd name="T52" fmla="*/ 154865 w 371"/>
                  <a:gd name="T53" fmla="*/ 227655 h 370"/>
                  <a:gd name="T54" fmla="*/ 81595 w 371"/>
                  <a:gd name="T55" fmla="*/ 154272 h 370"/>
                  <a:gd name="T56" fmla="*/ 154865 w 371"/>
                  <a:gd name="T57" fmla="*/ 80889 h 370"/>
                  <a:gd name="T58" fmla="*/ 228134 w 371"/>
                  <a:gd name="T59" fmla="*/ 154272 h 370"/>
                  <a:gd name="T60" fmla="*/ 154865 w 371"/>
                  <a:gd name="T61" fmla="*/ 227655 h 370"/>
                  <a:gd name="T62" fmla="*/ 238125 w 371"/>
                  <a:gd name="T63" fmla="*/ 195133 h 370"/>
                  <a:gd name="T64" fmla="*/ 248117 w 371"/>
                  <a:gd name="T65" fmla="*/ 154272 h 370"/>
                  <a:gd name="T66" fmla="*/ 238125 w 371"/>
                  <a:gd name="T67" fmla="*/ 113411 h 370"/>
                  <a:gd name="T68" fmla="*/ 273095 w 371"/>
                  <a:gd name="T69" fmla="*/ 92563 h 370"/>
                  <a:gd name="T70" fmla="*/ 288082 w 371"/>
                  <a:gd name="T71" fmla="*/ 152604 h 370"/>
                  <a:gd name="T72" fmla="*/ 273095 w 371"/>
                  <a:gd name="T73" fmla="*/ 215981 h 370"/>
                  <a:gd name="T74" fmla="*/ 238125 w 371"/>
                  <a:gd name="T75" fmla="*/ 195133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5C5C5C"/>
                  </a:solidFill>
                  <a:cs typeface="Arial" panose="020B0604020202020204" pitchFamily="34" charset="0"/>
                </a:endParaRPr>
              </a:p>
            </p:txBody>
          </p:sp>
          <p:sp>
            <p:nvSpPr>
              <p:cNvPr id="65" name="Freeform 23"/>
              <p:cNvSpPr>
                <a:spLocks noEditPoints="1"/>
              </p:cNvSpPr>
              <p:nvPr/>
            </p:nvSpPr>
            <p:spPr bwMode="auto">
              <a:xfrm>
                <a:off x="5607375" y="3562825"/>
                <a:ext cx="587140" cy="587140"/>
              </a:xfrm>
              <a:custGeom>
                <a:avLst/>
                <a:gdLst>
                  <a:gd name="T0" fmla="*/ 293570 w 384"/>
                  <a:gd name="T1" fmla="*/ 0 h 384"/>
                  <a:gd name="T2" fmla="*/ 0 w 384"/>
                  <a:gd name="T3" fmla="*/ 293570 h 384"/>
                  <a:gd name="T4" fmla="*/ 293570 w 384"/>
                  <a:gd name="T5" fmla="*/ 587140 h 384"/>
                  <a:gd name="T6" fmla="*/ 587140 w 384"/>
                  <a:gd name="T7" fmla="*/ 293570 h 384"/>
                  <a:gd name="T8" fmla="*/ 293570 w 384"/>
                  <a:gd name="T9" fmla="*/ 0 h 384"/>
                  <a:gd name="T10" fmla="*/ 293570 w 384"/>
                  <a:gd name="T11" fmla="*/ 533625 h 384"/>
                  <a:gd name="T12" fmla="*/ 53515 w 384"/>
                  <a:gd name="T13" fmla="*/ 293570 h 384"/>
                  <a:gd name="T14" fmla="*/ 293570 w 384"/>
                  <a:gd name="T15" fmla="*/ 53515 h 384"/>
                  <a:gd name="T16" fmla="*/ 533625 w 384"/>
                  <a:gd name="T17" fmla="*/ 293570 h 384"/>
                  <a:gd name="T18" fmla="*/ 293570 w 384"/>
                  <a:gd name="T19" fmla="*/ 53362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5C5C5C"/>
                  </a:solidFill>
                  <a:cs typeface="Arial" panose="020B0604020202020204" pitchFamily="34" charset="0"/>
                </a:endParaRPr>
              </a:p>
            </p:txBody>
          </p:sp>
        </p:grpSp>
        <p:sp>
          <p:nvSpPr>
            <p:cNvPr id="63" name="Content Placeholder 2"/>
            <p:cNvSpPr txBox="1"/>
            <p:nvPr/>
          </p:nvSpPr>
          <p:spPr bwMode="auto">
            <a:xfrm>
              <a:off x="4616231" y="3951275"/>
              <a:ext cx="1362774" cy="5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fontAlgn="base">
                <a:spcBef>
                  <a:spcPct val="20000"/>
                </a:spcBef>
                <a:spcAft>
                  <a:spcPct val="0"/>
                </a:spcAft>
              </a:pPr>
              <a:r>
                <a:rPr lang="zh-CN" altLang="en-US" sz="2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6" name="Group 57"/>
          <p:cNvGrpSpPr/>
          <p:nvPr/>
        </p:nvGrpSpPr>
        <p:grpSpPr bwMode="auto">
          <a:xfrm>
            <a:off x="6550583" y="5313939"/>
            <a:ext cx="1806405" cy="1504949"/>
            <a:chOff x="6045315" y="3372697"/>
            <a:chExt cx="1362774" cy="1129605"/>
          </a:xfrm>
        </p:grpSpPr>
        <p:grpSp>
          <p:nvGrpSpPr>
            <p:cNvPr id="67" name="Group 49"/>
            <p:cNvGrpSpPr/>
            <p:nvPr/>
          </p:nvGrpSpPr>
          <p:grpSpPr bwMode="auto">
            <a:xfrm>
              <a:off x="6433132" y="3372697"/>
              <a:ext cx="587140" cy="587140"/>
              <a:chOff x="6665323" y="3562825"/>
              <a:chExt cx="587140" cy="587140"/>
            </a:xfrm>
          </p:grpSpPr>
          <p:sp>
            <p:nvSpPr>
              <p:cNvPr id="69" name="Freeform 19"/>
              <p:cNvSpPr>
                <a:spLocks noEditPoints="1"/>
              </p:cNvSpPr>
              <p:nvPr/>
            </p:nvSpPr>
            <p:spPr bwMode="auto">
              <a:xfrm>
                <a:off x="6808144" y="3735126"/>
                <a:ext cx="301499" cy="242538"/>
              </a:xfrm>
              <a:custGeom>
                <a:avLst/>
                <a:gdLst>
                  <a:gd name="T0" fmla="*/ 296223 w 400"/>
                  <a:gd name="T1" fmla="*/ 45947 h 322"/>
                  <a:gd name="T2" fmla="*/ 226124 w 400"/>
                  <a:gd name="T3" fmla="*/ 2260 h 322"/>
                  <a:gd name="T4" fmla="*/ 215572 w 400"/>
                  <a:gd name="T5" fmla="*/ 2260 h 322"/>
                  <a:gd name="T6" fmla="*/ 150750 w 400"/>
                  <a:gd name="T7" fmla="*/ 42934 h 322"/>
                  <a:gd name="T8" fmla="*/ 85173 w 400"/>
                  <a:gd name="T9" fmla="*/ 2260 h 322"/>
                  <a:gd name="T10" fmla="*/ 75375 w 400"/>
                  <a:gd name="T11" fmla="*/ 2260 h 322"/>
                  <a:gd name="T12" fmla="*/ 4522 w 400"/>
                  <a:gd name="T13" fmla="*/ 45947 h 322"/>
                  <a:gd name="T14" fmla="*/ 0 w 400"/>
                  <a:gd name="T15" fmla="*/ 54985 h 322"/>
                  <a:gd name="T16" fmla="*/ 0 w 400"/>
                  <a:gd name="T17" fmla="*/ 231240 h 322"/>
                  <a:gd name="T18" fmla="*/ 4522 w 400"/>
                  <a:gd name="T19" fmla="*/ 240278 h 322"/>
                  <a:gd name="T20" fmla="*/ 15075 w 400"/>
                  <a:gd name="T21" fmla="*/ 240278 h 322"/>
                  <a:gd name="T22" fmla="*/ 79897 w 400"/>
                  <a:gd name="T23" fmla="*/ 199604 h 322"/>
                  <a:gd name="T24" fmla="*/ 145473 w 400"/>
                  <a:gd name="T25" fmla="*/ 240278 h 322"/>
                  <a:gd name="T26" fmla="*/ 156026 w 400"/>
                  <a:gd name="T27" fmla="*/ 240278 h 322"/>
                  <a:gd name="T28" fmla="*/ 220848 w 400"/>
                  <a:gd name="T29" fmla="*/ 199604 h 322"/>
                  <a:gd name="T30" fmla="*/ 286424 w 400"/>
                  <a:gd name="T31" fmla="*/ 240278 h 322"/>
                  <a:gd name="T32" fmla="*/ 291700 w 400"/>
                  <a:gd name="T33" fmla="*/ 241785 h 322"/>
                  <a:gd name="T34" fmla="*/ 296223 w 400"/>
                  <a:gd name="T35" fmla="*/ 240278 h 322"/>
                  <a:gd name="T36" fmla="*/ 301499 w 400"/>
                  <a:gd name="T37" fmla="*/ 231240 h 322"/>
                  <a:gd name="T38" fmla="*/ 301499 w 400"/>
                  <a:gd name="T39" fmla="*/ 54985 h 322"/>
                  <a:gd name="T40" fmla="*/ 296223 w 400"/>
                  <a:gd name="T41" fmla="*/ 45947 h 322"/>
                  <a:gd name="T42" fmla="*/ 70099 w 400"/>
                  <a:gd name="T43" fmla="*/ 181527 h 322"/>
                  <a:gd name="T44" fmla="*/ 19597 w 400"/>
                  <a:gd name="T45" fmla="*/ 213162 h 322"/>
                  <a:gd name="T46" fmla="*/ 19597 w 400"/>
                  <a:gd name="T47" fmla="*/ 61011 h 322"/>
                  <a:gd name="T48" fmla="*/ 70099 w 400"/>
                  <a:gd name="T49" fmla="*/ 29376 h 322"/>
                  <a:gd name="T50" fmla="*/ 70099 w 400"/>
                  <a:gd name="T51" fmla="*/ 181527 h 322"/>
                  <a:gd name="T52" fmla="*/ 140951 w 400"/>
                  <a:gd name="T53" fmla="*/ 213162 h 322"/>
                  <a:gd name="T54" fmla="*/ 89696 w 400"/>
                  <a:gd name="T55" fmla="*/ 181527 h 322"/>
                  <a:gd name="T56" fmla="*/ 89696 w 400"/>
                  <a:gd name="T57" fmla="*/ 29376 h 322"/>
                  <a:gd name="T58" fmla="*/ 140951 w 400"/>
                  <a:gd name="T59" fmla="*/ 61011 h 322"/>
                  <a:gd name="T60" fmla="*/ 140951 w 400"/>
                  <a:gd name="T61" fmla="*/ 213162 h 322"/>
                  <a:gd name="T62" fmla="*/ 211049 w 400"/>
                  <a:gd name="T63" fmla="*/ 181527 h 322"/>
                  <a:gd name="T64" fmla="*/ 160548 w 400"/>
                  <a:gd name="T65" fmla="*/ 213162 h 322"/>
                  <a:gd name="T66" fmla="*/ 160548 w 400"/>
                  <a:gd name="T67" fmla="*/ 61011 h 322"/>
                  <a:gd name="T68" fmla="*/ 211049 w 400"/>
                  <a:gd name="T69" fmla="*/ 29376 h 322"/>
                  <a:gd name="T70" fmla="*/ 211049 w 400"/>
                  <a:gd name="T71" fmla="*/ 181527 h 322"/>
                  <a:gd name="T72" fmla="*/ 281902 w 400"/>
                  <a:gd name="T73" fmla="*/ 213162 h 322"/>
                  <a:gd name="T74" fmla="*/ 230647 w 400"/>
                  <a:gd name="T75" fmla="*/ 181527 h 322"/>
                  <a:gd name="T76" fmla="*/ 230647 w 400"/>
                  <a:gd name="T77" fmla="*/ 29376 h 322"/>
                  <a:gd name="T78" fmla="*/ 281902 w 400"/>
                  <a:gd name="T79" fmla="*/ 61011 h 322"/>
                  <a:gd name="T80" fmla="*/ 281902 w 400"/>
                  <a:gd name="T81" fmla="*/ 213162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5C5C5C"/>
                  </a:solidFill>
                  <a:cs typeface="Arial" panose="020B0604020202020204" pitchFamily="34" charset="0"/>
                </a:endParaRPr>
              </a:p>
            </p:txBody>
          </p:sp>
          <p:sp>
            <p:nvSpPr>
              <p:cNvPr id="70" name="Freeform 23"/>
              <p:cNvSpPr>
                <a:spLocks noEditPoints="1"/>
              </p:cNvSpPr>
              <p:nvPr/>
            </p:nvSpPr>
            <p:spPr bwMode="auto">
              <a:xfrm>
                <a:off x="6665323" y="3562825"/>
                <a:ext cx="587140" cy="587140"/>
              </a:xfrm>
              <a:custGeom>
                <a:avLst/>
                <a:gdLst>
                  <a:gd name="T0" fmla="*/ 293570 w 384"/>
                  <a:gd name="T1" fmla="*/ 0 h 384"/>
                  <a:gd name="T2" fmla="*/ 0 w 384"/>
                  <a:gd name="T3" fmla="*/ 293570 h 384"/>
                  <a:gd name="T4" fmla="*/ 293570 w 384"/>
                  <a:gd name="T5" fmla="*/ 587140 h 384"/>
                  <a:gd name="T6" fmla="*/ 587140 w 384"/>
                  <a:gd name="T7" fmla="*/ 293570 h 384"/>
                  <a:gd name="T8" fmla="*/ 293570 w 384"/>
                  <a:gd name="T9" fmla="*/ 0 h 384"/>
                  <a:gd name="T10" fmla="*/ 293570 w 384"/>
                  <a:gd name="T11" fmla="*/ 533625 h 384"/>
                  <a:gd name="T12" fmla="*/ 53515 w 384"/>
                  <a:gd name="T13" fmla="*/ 293570 h 384"/>
                  <a:gd name="T14" fmla="*/ 293570 w 384"/>
                  <a:gd name="T15" fmla="*/ 53515 h 384"/>
                  <a:gd name="T16" fmla="*/ 533625 w 384"/>
                  <a:gd name="T17" fmla="*/ 293570 h 384"/>
                  <a:gd name="T18" fmla="*/ 293570 w 384"/>
                  <a:gd name="T19" fmla="*/ 53362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5C5C5C"/>
                  </a:solidFill>
                  <a:cs typeface="Arial" panose="020B0604020202020204" pitchFamily="34" charset="0"/>
                </a:endParaRPr>
              </a:p>
            </p:txBody>
          </p:sp>
        </p:grpSp>
        <p:sp>
          <p:nvSpPr>
            <p:cNvPr id="68" name="Content Placeholder 2"/>
            <p:cNvSpPr txBox="1"/>
            <p:nvPr/>
          </p:nvSpPr>
          <p:spPr bwMode="auto">
            <a:xfrm>
              <a:off x="6045315" y="3951275"/>
              <a:ext cx="1362774" cy="5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fontAlgn="base">
                <a:spcBef>
                  <a:spcPct val="20000"/>
                </a:spcBef>
                <a:spcAft>
                  <a:spcPct val="0"/>
                </a:spcAft>
              </a:pPr>
              <a:r>
                <a:rPr lang="zh-CN" altLang="en-US" sz="2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1" name="Group 54"/>
          <p:cNvGrpSpPr/>
          <p:nvPr/>
        </p:nvGrpSpPr>
        <p:grpSpPr bwMode="auto">
          <a:xfrm>
            <a:off x="9253874" y="5317982"/>
            <a:ext cx="1806405" cy="1500716"/>
            <a:chOff x="7424543" y="3375849"/>
            <a:chExt cx="1362774" cy="1126453"/>
          </a:xfrm>
        </p:grpSpPr>
        <p:grpSp>
          <p:nvGrpSpPr>
            <p:cNvPr id="72" name="Group 50"/>
            <p:cNvGrpSpPr/>
            <p:nvPr/>
          </p:nvGrpSpPr>
          <p:grpSpPr bwMode="auto">
            <a:xfrm>
              <a:off x="7812360" y="3375849"/>
              <a:ext cx="587140" cy="587140"/>
              <a:chOff x="7740352" y="3562825"/>
              <a:chExt cx="587140" cy="587140"/>
            </a:xfrm>
          </p:grpSpPr>
          <p:sp>
            <p:nvSpPr>
              <p:cNvPr id="74" name="Freeform 23"/>
              <p:cNvSpPr>
                <a:spLocks noEditPoints="1"/>
              </p:cNvSpPr>
              <p:nvPr/>
            </p:nvSpPr>
            <p:spPr bwMode="auto">
              <a:xfrm>
                <a:off x="7740352" y="3562825"/>
                <a:ext cx="587140" cy="587140"/>
              </a:xfrm>
              <a:custGeom>
                <a:avLst/>
                <a:gdLst>
                  <a:gd name="T0" fmla="*/ 293570 w 384"/>
                  <a:gd name="T1" fmla="*/ 0 h 384"/>
                  <a:gd name="T2" fmla="*/ 0 w 384"/>
                  <a:gd name="T3" fmla="*/ 293570 h 384"/>
                  <a:gd name="T4" fmla="*/ 293570 w 384"/>
                  <a:gd name="T5" fmla="*/ 587140 h 384"/>
                  <a:gd name="T6" fmla="*/ 587140 w 384"/>
                  <a:gd name="T7" fmla="*/ 293570 h 384"/>
                  <a:gd name="T8" fmla="*/ 293570 w 384"/>
                  <a:gd name="T9" fmla="*/ 0 h 384"/>
                  <a:gd name="T10" fmla="*/ 293570 w 384"/>
                  <a:gd name="T11" fmla="*/ 533625 h 384"/>
                  <a:gd name="T12" fmla="*/ 53515 w 384"/>
                  <a:gd name="T13" fmla="*/ 293570 h 384"/>
                  <a:gd name="T14" fmla="*/ 293570 w 384"/>
                  <a:gd name="T15" fmla="*/ 53515 h 384"/>
                  <a:gd name="T16" fmla="*/ 533625 w 384"/>
                  <a:gd name="T17" fmla="*/ 293570 h 384"/>
                  <a:gd name="T18" fmla="*/ 293570 w 384"/>
                  <a:gd name="T19" fmla="*/ 533625 h 3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5C5C5C"/>
                  </a:solidFill>
                  <a:cs typeface="Arial" panose="020B0604020202020204" pitchFamily="34" charset="0"/>
                </a:endParaRPr>
              </a:p>
            </p:txBody>
          </p:sp>
          <p:sp>
            <p:nvSpPr>
              <p:cNvPr id="75" name="Freeform 27"/>
              <p:cNvSpPr>
                <a:spLocks noEditPoints="1"/>
              </p:cNvSpPr>
              <p:nvPr/>
            </p:nvSpPr>
            <p:spPr bwMode="auto">
              <a:xfrm>
                <a:off x="7931746" y="3722078"/>
                <a:ext cx="204352" cy="268635"/>
              </a:xfrm>
              <a:custGeom>
                <a:avLst/>
                <a:gdLst>
                  <a:gd name="T0" fmla="*/ 76632 w 256"/>
                  <a:gd name="T1" fmla="*/ 38376 h 336"/>
                  <a:gd name="T2" fmla="*/ 38316 w 256"/>
                  <a:gd name="T3" fmla="*/ 0 h 336"/>
                  <a:gd name="T4" fmla="*/ 0 w 256"/>
                  <a:gd name="T5" fmla="*/ 38376 h 336"/>
                  <a:gd name="T6" fmla="*/ 23149 w 256"/>
                  <a:gd name="T7" fmla="*/ 73555 h 336"/>
                  <a:gd name="T8" fmla="*/ 23149 w 256"/>
                  <a:gd name="T9" fmla="*/ 195080 h 336"/>
                  <a:gd name="T10" fmla="*/ 0 w 256"/>
                  <a:gd name="T11" fmla="*/ 230259 h 336"/>
                  <a:gd name="T12" fmla="*/ 38316 w 256"/>
                  <a:gd name="T13" fmla="*/ 268635 h 336"/>
                  <a:gd name="T14" fmla="*/ 76632 w 256"/>
                  <a:gd name="T15" fmla="*/ 230259 h 336"/>
                  <a:gd name="T16" fmla="*/ 53483 w 256"/>
                  <a:gd name="T17" fmla="*/ 195080 h 336"/>
                  <a:gd name="T18" fmla="*/ 53483 w 256"/>
                  <a:gd name="T19" fmla="*/ 73555 h 336"/>
                  <a:gd name="T20" fmla="*/ 76632 w 256"/>
                  <a:gd name="T21" fmla="*/ 38376 h 336"/>
                  <a:gd name="T22" fmla="*/ 59869 w 256"/>
                  <a:gd name="T23" fmla="*/ 230259 h 336"/>
                  <a:gd name="T24" fmla="*/ 38316 w 256"/>
                  <a:gd name="T25" fmla="*/ 252645 h 336"/>
                  <a:gd name="T26" fmla="*/ 15965 w 256"/>
                  <a:gd name="T27" fmla="*/ 230259 h 336"/>
                  <a:gd name="T28" fmla="*/ 38316 w 256"/>
                  <a:gd name="T29" fmla="*/ 207872 h 336"/>
                  <a:gd name="T30" fmla="*/ 59869 w 256"/>
                  <a:gd name="T31" fmla="*/ 230259 h 336"/>
                  <a:gd name="T32" fmla="*/ 38316 w 256"/>
                  <a:gd name="T33" fmla="*/ 60763 h 336"/>
                  <a:gd name="T34" fmla="*/ 15965 w 256"/>
                  <a:gd name="T35" fmla="*/ 38376 h 336"/>
                  <a:gd name="T36" fmla="*/ 38316 w 256"/>
                  <a:gd name="T37" fmla="*/ 15990 h 336"/>
                  <a:gd name="T38" fmla="*/ 59869 w 256"/>
                  <a:gd name="T39" fmla="*/ 38376 h 336"/>
                  <a:gd name="T40" fmla="*/ 38316 w 256"/>
                  <a:gd name="T41" fmla="*/ 60763 h 336"/>
                  <a:gd name="T42" fmla="*/ 181203 w 256"/>
                  <a:gd name="T43" fmla="*/ 195080 h 336"/>
                  <a:gd name="T44" fmla="*/ 181203 w 256"/>
                  <a:gd name="T45" fmla="*/ 73555 h 336"/>
                  <a:gd name="T46" fmla="*/ 204352 w 256"/>
                  <a:gd name="T47" fmla="*/ 38376 h 336"/>
                  <a:gd name="T48" fmla="*/ 166036 w 256"/>
                  <a:gd name="T49" fmla="*/ 0 h 336"/>
                  <a:gd name="T50" fmla="*/ 127720 w 256"/>
                  <a:gd name="T51" fmla="*/ 38376 h 336"/>
                  <a:gd name="T52" fmla="*/ 150869 w 256"/>
                  <a:gd name="T53" fmla="*/ 73555 h 336"/>
                  <a:gd name="T54" fmla="*/ 150869 w 256"/>
                  <a:gd name="T55" fmla="*/ 195080 h 336"/>
                  <a:gd name="T56" fmla="*/ 127720 w 256"/>
                  <a:gd name="T57" fmla="*/ 230259 h 336"/>
                  <a:gd name="T58" fmla="*/ 166036 w 256"/>
                  <a:gd name="T59" fmla="*/ 268635 h 336"/>
                  <a:gd name="T60" fmla="*/ 204352 w 256"/>
                  <a:gd name="T61" fmla="*/ 230259 h 336"/>
                  <a:gd name="T62" fmla="*/ 181203 w 256"/>
                  <a:gd name="T63" fmla="*/ 195080 h 336"/>
                  <a:gd name="T64" fmla="*/ 143685 w 256"/>
                  <a:gd name="T65" fmla="*/ 38376 h 336"/>
                  <a:gd name="T66" fmla="*/ 166036 w 256"/>
                  <a:gd name="T67" fmla="*/ 15990 h 336"/>
                  <a:gd name="T68" fmla="*/ 187589 w 256"/>
                  <a:gd name="T69" fmla="*/ 38376 h 336"/>
                  <a:gd name="T70" fmla="*/ 166036 w 256"/>
                  <a:gd name="T71" fmla="*/ 60763 h 336"/>
                  <a:gd name="T72" fmla="*/ 143685 w 256"/>
                  <a:gd name="T73" fmla="*/ 38376 h 336"/>
                  <a:gd name="T74" fmla="*/ 166036 w 256"/>
                  <a:gd name="T75" fmla="*/ 252645 h 336"/>
                  <a:gd name="T76" fmla="*/ 143685 w 256"/>
                  <a:gd name="T77" fmla="*/ 230259 h 336"/>
                  <a:gd name="T78" fmla="*/ 166036 w 256"/>
                  <a:gd name="T79" fmla="*/ 207872 h 336"/>
                  <a:gd name="T80" fmla="*/ 187589 w 256"/>
                  <a:gd name="T81" fmla="*/ 230259 h 336"/>
                  <a:gd name="T82" fmla="*/ 166036 w 256"/>
                  <a:gd name="T83" fmla="*/ 252645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5C5C5C"/>
                  </a:solidFill>
                  <a:cs typeface="Arial" panose="020B0604020202020204" pitchFamily="34" charset="0"/>
                </a:endParaRPr>
              </a:p>
            </p:txBody>
          </p:sp>
        </p:grpSp>
        <p:sp>
          <p:nvSpPr>
            <p:cNvPr id="73" name="Content Placeholder 2"/>
            <p:cNvSpPr txBox="1"/>
            <p:nvPr/>
          </p:nvSpPr>
          <p:spPr bwMode="auto">
            <a:xfrm>
              <a:off x="7424543" y="3951275"/>
              <a:ext cx="1362774" cy="5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fontAlgn="base">
                <a:spcBef>
                  <a:spcPct val="20000"/>
                </a:spcBef>
                <a:spcAft>
                  <a:spcPct val="0"/>
                </a:spcAft>
              </a:pPr>
              <a:r>
                <a:rPr lang="zh-CN" altLang="en-US" sz="24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添加文字</a:t>
              </a:r>
              <a:endParaRPr lang="en-US" altLang="zh-CN" sz="24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cxnSp>
        <p:nvCxnSpPr>
          <p:cNvPr id="76" name="Straight Connector 26"/>
          <p:cNvCxnSpPr/>
          <p:nvPr/>
        </p:nvCxnSpPr>
        <p:spPr>
          <a:xfrm>
            <a:off x="2508303" y="5686282"/>
            <a:ext cx="16758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27"/>
          <p:cNvCxnSpPr/>
          <p:nvPr/>
        </p:nvCxnSpPr>
        <p:spPr>
          <a:xfrm>
            <a:off x="5228484" y="5686282"/>
            <a:ext cx="1677977"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28"/>
          <p:cNvCxnSpPr/>
          <p:nvPr/>
        </p:nvCxnSpPr>
        <p:spPr>
          <a:xfrm>
            <a:off x="7969552" y="5686282"/>
            <a:ext cx="1675872"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4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4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400"/>
                                        <p:tgtEl>
                                          <p:spTgt spid="4"/>
                                        </p:tgtEl>
                                      </p:cBhvr>
                                    </p:animEffect>
                                  </p:childTnLst>
                                </p:cTn>
                              </p:par>
                            </p:childTnLst>
                          </p:cTn>
                        </p:par>
                        <p:par>
                          <p:cTn id="14" fill="hold">
                            <p:stCondLst>
                              <p:cond delay="500"/>
                            </p:stCondLst>
                            <p:childTnLst>
                              <p:par>
                                <p:cTn id="15" presetID="1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ppt_x</p:attrName>
                                        </p:attrNameLst>
                                      </p:cBhvr>
                                      <p:tavLst>
                                        <p:tav tm="0">
                                          <p:val>
                                            <p:strVal val="#ppt_x-#ppt_w*1.125000"/>
                                          </p:val>
                                        </p:tav>
                                        <p:tav tm="100000">
                                          <p:val>
                                            <p:strVal val="#ppt_x"/>
                                          </p:val>
                                        </p:tav>
                                      </p:tavLst>
                                    </p:anim>
                                    <p:animEffect transition="in" filter="wipe(right)">
                                      <p:cBhvr>
                                        <p:cTn id="18" dur="500"/>
                                        <p:tgtEl>
                                          <p:spTgt spid="5"/>
                                        </p:tgtEl>
                                      </p:cBhvr>
                                    </p:animEffec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dissolve">
                                      <p:cBhvr>
                                        <p:cTn id="22" dur="500"/>
                                        <p:tgtEl>
                                          <p:spTgt spid="55"/>
                                        </p:tgtEl>
                                      </p:cBhvr>
                                    </p:animEffect>
                                  </p:childTnLst>
                                </p:cTn>
                              </p:par>
                              <p:par>
                                <p:cTn id="23" presetID="42" presetClass="entr" presetSubtype="0" fill="hold" nodeType="withEffect">
                                  <p:stCondLst>
                                    <p:cond delay="50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750"/>
                                        <p:tgtEl>
                                          <p:spTgt spid="86"/>
                                        </p:tgtEl>
                                      </p:cBhvr>
                                    </p:animEffect>
                                    <p:anim calcmode="lin" valueType="num">
                                      <p:cBhvr>
                                        <p:cTn id="26" dur="750" fill="hold"/>
                                        <p:tgtEl>
                                          <p:spTgt spid="86"/>
                                        </p:tgtEl>
                                        <p:attrNameLst>
                                          <p:attrName>ppt_x</p:attrName>
                                        </p:attrNameLst>
                                      </p:cBhvr>
                                      <p:tavLst>
                                        <p:tav tm="0">
                                          <p:val>
                                            <p:strVal val="#ppt_x"/>
                                          </p:val>
                                        </p:tav>
                                        <p:tav tm="100000">
                                          <p:val>
                                            <p:strVal val="#ppt_x"/>
                                          </p:val>
                                        </p:tav>
                                      </p:tavLst>
                                    </p:anim>
                                    <p:anim calcmode="lin" valueType="num">
                                      <p:cBhvr>
                                        <p:cTn id="27" dur="750" fill="hold"/>
                                        <p:tgtEl>
                                          <p:spTgt spid="86"/>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1000"/>
                                        <p:tgtEl>
                                          <p:spTgt spid="82"/>
                                        </p:tgtEl>
                                      </p:cBhvr>
                                    </p:animEffect>
                                    <p:anim calcmode="lin" valueType="num">
                                      <p:cBhvr>
                                        <p:cTn id="32" dur="1000" fill="hold"/>
                                        <p:tgtEl>
                                          <p:spTgt spid="82"/>
                                        </p:tgtEl>
                                        <p:attrNameLst>
                                          <p:attrName>ppt_x</p:attrName>
                                        </p:attrNameLst>
                                      </p:cBhvr>
                                      <p:tavLst>
                                        <p:tav tm="0">
                                          <p:val>
                                            <p:strVal val="#ppt_x"/>
                                          </p:val>
                                        </p:tav>
                                        <p:tav tm="100000">
                                          <p:val>
                                            <p:strVal val="#ppt_x"/>
                                          </p:val>
                                        </p:tav>
                                      </p:tavLst>
                                    </p:anim>
                                    <p:anim calcmode="lin" valueType="num">
                                      <p:cBhvr>
                                        <p:cTn id="33" dur="1000" fill="hold"/>
                                        <p:tgtEl>
                                          <p:spTgt spid="8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1000"/>
                                        <p:tgtEl>
                                          <p:spTgt spid="81"/>
                                        </p:tgtEl>
                                      </p:cBhvr>
                                    </p:animEffect>
                                    <p:anim calcmode="lin" valueType="num">
                                      <p:cBhvr>
                                        <p:cTn id="37" dur="1000" fill="hold"/>
                                        <p:tgtEl>
                                          <p:spTgt spid="81"/>
                                        </p:tgtEl>
                                        <p:attrNameLst>
                                          <p:attrName>ppt_x</p:attrName>
                                        </p:attrNameLst>
                                      </p:cBhvr>
                                      <p:tavLst>
                                        <p:tav tm="0">
                                          <p:val>
                                            <p:strVal val="#ppt_x"/>
                                          </p:val>
                                        </p:tav>
                                        <p:tav tm="100000">
                                          <p:val>
                                            <p:strVal val="#ppt_x"/>
                                          </p:val>
                                        </p:tav>
                                      </p:tavLst>
                                    </p:anim>
                                    <p:anim calcmode="lin" valueType="num">
                                      <p:cBhvr>
                                        <p:cTn id="38" dur="1000" fill="hold"/>
                                        <p:tgtEl>
                                          <p:spTgt spid="8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1000"/>
                                        <p:tgtEl>
                                          <p:spTgt spid="80"/>
                                        </p:tgtEl>
                                      </p:cBhvr>
                                    </p:animEffect>
                                    <p:anim calcmode="lin" valueType="num">
                                      <p:cBhvr>
                                        <p:cTn id="42" dur="1000" fill="hold"/>
                                        <p:tgtEl>
                                          <p:spTgt spid="80"/>
                                        </p:tgtEl>
                                        <p:attrNameLst>
                                          <p:attrName>ppt_x</p:attrName>
                                        </p:attrNameLst>
                                      </p:cBhvr>
                                      <p:tavLst>
                                        <p:tav tm="0">
                                          <p:val>
                                            <p:strVal val="#ppt_x"/>
                                          </p:val>
                                        </p:tav>
                                        <p:tav tm="100000">
                                          <p:val>
                                            <p:strVal val="#ppt_x"/>
                                          </p:val>
                                        </p:tav>
                                      </p:tavLst>
                                    </p:anim>
                                    <p:anim calcmode="lin" valueType="num">
                                      <p:cBhvr>
                                        <p:cTn id="43" dur="1000" fill="hold"/>
                                        <p:tgtEl>
                                          <p:spTgt spid="8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1000"/>
                                        <p:tgtEl>
                                          <p:spTgt spid="79"/>
                                        </p:tgtEl>
                                      </p:cBhvr>
                                    </p:animEffect>
                                    <p:anim calcmode="lin" valueType="num">
                                      <p:cBhvr>
                                        <p:cTn id="47" dur="1000" fill="hold"/>
                                        <p:tgtEl>
                                          <p:spTgt spid="79"/>
                                        </p:tgtEl>
                                        <p:attrNameLst>
                                          <p:attrName>ppt_x</p:attrName>
                                        </p:attrNameLst>
                                      </p:cBhvr>
                                      <p:tavLst>
                                        <p:tav tm="0">
                                          <p:val>
                                            <p:strVal val="#ppt_x"/>
                                          </p:val>
                                        </p:tav>
                                        <p:tav tm="100000">
                                          <p:val>
                                            <p:strVal val="#ppt_x"/>
                                          </p:val>
                                        </p:tav>
                                      </p:tavLst>
                                    </p:anim>
                                    <p:anim calcmode="lin" valueType="num">
                                      <p:cBhvr>
                                        <p:cTn id="48" dur="1000" fill="hold"/>
                                        <p:tgtEl>
                                          <p:spTgt spid="79"/>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fltVal val="0"/>
                                          </p:val>
                                        </p:tav>
                                        <p:tav tm="100000">
                                          <p:val>
                                            <p:strVal val="#ppt_w"/>
                                          </p:val>
                                        </p:tav>
                                      </p:tavLst>
                                    </p:anim>
                                    <p:anim calcmode="lin" valueType="num">
                                      <p:cBhvr>
                                        <p:cTn id="53" dur="500" fill="hold"/>
                                        <p:tgtEl>
                                          <p:spTgt spid="56"/>
                                        </p:tgtEl>
                                        <p:attrNameLst>
                                          <p:attrName>ppt_h</p:attrName>
                                        </p:attrNameLst>
                                      </p:cBhvr>
                                      <p:tavLst>
                                        <p:tav tm="0">
                                          <p:val>
                                            <p:fltVal val="0"/>
                                          </p:val>
                                        </p:tav>
                                        <p:tav tm="100000">
                                          <p:val>
                                            <p:strVal val="#ppt_h"/>
                                          </p:val>
                                        </p:tav>
                                      </p:tavLst>
                                    </p:anim>
                                    <p:animEffect transition="in" filter="fade">
                                      <p:cBhvr>
                                        <p:cTn id="54" dur="500"/>
                                        <p:tgtEl>
                                          <p:spTgt spid="56"/>
                                        </p:tgtEl>
                                      </p:cBhvr>
                                    </p:animEffect>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wipe(left)">
                                      <p:cBhvr>
                                        <p:cTn id="58" dur="500"/>
                                        <p:tgtEl>
                                          <p:spTgt spid="76"/>
                                        </p:tgtEl>
                                      </p:cBhvr>
                                    </p:animEffect>
                                  </p:childTnLst>
                                </p:cTn>
                              </p:par>
                            </p:childTnLst>
                          </p:cTn>
                        </p:par>
                        <p:par>
                          <p:cTn id="59" fill="hold">
                            <p:stCondLst>
                              <p:cond delay="3500"/>
                            </p:stCondLst>
                            <p:childTnLst>
                              <p:par>
                                <p:cTn id="60" presetID="53" presetClass="entr" presetSubtype="16"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wipe(left)">
                                      <p:cBhvr>
                                        <p:cTn id="68" dur="500"/>
                                        <p:tgtEl>
                                          <p:spTgt spid="77"/>
                                        </p:tgtEl>
                                      </p:cBhvr>
                                    </p:animEffect>
                                  </p:childTnLst>
                                </p:cTn>
                              </p:par>
                            </p:childTnLst>
                          </p:cTn>
                        </p:par>
                        <p:par>
                          <p:cTn id="69" fill="hold">
                            <p:stCondLst>
                              <p:cond delay="4500"/>
                            </p:stCondLst>
                            <p:childTnLst>
                              <p:par>
                                <p:cTn id="70" presetID="53" presetClass="entr" presetSubtype="16" fill="hold" nodeType="afterEffect">
                                  <p:stCondLst>
                                    <p:cond delay="0"/>
                                  </p:stCondLst>
                                  <p:childTnLst>
                                    <p:set>
                                      <p:cBhvr>
                                        <p:cTn id="71" dur="1" fill="hold">
                                          <p:stCondLst>
                                            <p:cond delay="0"/>
                                          </p:stCondLst>
                                        </p:cTn>
                                        <p:tgtEl>
                                          <p:spTgt spid="66"/>
                                        </p:tgtEl>
                                        <p:attrNameLst>
                                          <p:attrName>style.visibility</p:attrName>
                                        </p:attrNameLst>
                                      </p:cBhvr>
                                      <p:to>
                                        <p:strVal val="visible"/>
                                      </p:to>
                                    </p:set>
                                    <p:anim calcmode="lin" valueType="num">
                                      <p:cBhvr>
                                        <p:cTn id="72" dur="500" fill="hold"/>
                                        <p:tgtEl>
                                          <p:spTgt spid="66"/>
                                        </p:tgtEl>
                                        <p:attrNameLst>
                                          <p:attrName>ppt_w</p:attrName>
                                        </p:attrNameLst>
                                      </p:cBhvr>
                                      <p:tavLst>
                                        <p:tav tm="0">
                                          <p:val>
                                            <p:fltVal val="0"/>
                                          </p:val>
                                        </p:tav>
                                        <p:tav tm="100000">
                                          <p:val>
                                            <p:strVal val="#ppt_w"/>
                                          </p:val>
                                        </p:tav>
                                      </p:tavLst>
                                    </p:anim>
                                    <p:anim calcmode="lin" valueType="num">
                                      <p:cBhvr>
                                        <p:cTn id="73" dur="500" fill="hold"/>
                                        <p:tgtEl>
                                          <p:spTgt spid="66"/>
                                        </p:tgtEl>
                                        <p:attrNameLst>
                                          <p:attrName>ppt_h</p:attrName>
                                        </p:attrNameLst>
                                      </p:cBhvr>
                                      <p:tavLst>
                                        <p:tav tm="0">
                                          <p:val>
                                            <p:fltVal val="0"/>
                                          </p:val>
                                        </p:tav>
                                        <p:tav tm="100000">
                                          <p:val>
                                            <p:strVal val="#ppt_h"/>
                                          </p:val>
                                        </p:tav>
                                      </p:tavLst>
                                    </p:anim>
                                    <p:animEffect transition="in" filter="fade">
                                      <p:cBhvr>
                                        <p:cTn id="74" dur="500"/>
                                        <p:tgtEl>
                                          <p:spTgt spid="66"/>
                                        </p:tgtEl>
                                      </p:cBhvr>
                                    </p:animEffect>
                                  </p:childTnLst>
                                </p:cTn>
                              </p:par>
                            </p:childTnLst>
                          </p:cTn>
                        </p:par>
                        <p:par>
                          <p:cTn id="75" fill="hold">
                            <p:stCondLst>
                              <p:cond delay="5000"/>
                            </p:stCondLst>
                            <p:childTnLst>
                              <p:par>
                                <p:cTn id="76" presetID="22" presetClass="entr" presetSubtype="8" fill="hold"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par>
                          <p:cTn id="79" fill="hold">
                            <p:stCondLst>
                              <p:cond delay="5500"/>
                            </p:stCondLst>
                            <p:childTnLst>
                              <p:par>
                                <p:cTn id="80" presetID="53" presetClass="entr" presetSubtype="16"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p:cTn id="82" dur="500" fill="hold"/>
                                        <p:tgtEl>
                                          <p:spTgt spid="71"/>
                                        </p:tgtEl>
                                        <p:attrNameLst>
                                          <p:attrName>ppt_w</p:attrName>
                                        </p:attrNameLst>
                                      </p:cBhvr>
                                      <p:tavLst>
                                        <p:tav tm="0">
                                          <p:val>
                                            <p:fltVal val="0"/>
                                          </p:val>
                                        </p:tav>
                                        <p:tav tm="100000">
                                          <p:val>
                                            <p:strVal val="#ppt_w"/>
                                          </p:val>
                                        </p:tav>
                                      </p:tavLst>
                                    </p:anim>
                                    <p:anim calcmode="lin" valueType="num">
                                      <p:cBhvr>
                                        <p:cTn id="83" dur="500" fill="hold"/>
                                        <p:tgtEl>
                                          <p:spTgt spid="71"/>
                                        </p:tgtEl>
                                        <p:attrNameLst>
                                          <p:attrName>ppt_h</p:attrName>
                                        </p:attrNameLst>
                                      </p:cBhvr>
                                      <p:tavLst>
                                        <p:tav tm="0">
                                          <p:val>
                                            <p:fltVal val="0"/>
                                          </p:val>
                                        </p:tav>
                                        <p:tav tm="100000">
                                          <p:val>
                                            <p:strVal val="#ppt_h"/>
                                          </p:val>
                                        </p:tav>
                                      </p:tavLst>
                                    </p:anim>
                                    <p:animEffect transition="in" filter="fade">
                                      <p:cBhvr>
                                        <p:cTn id="8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9" grpId="0"/>
      <p:bldP spid="80" grpId="0"/>
      <p:bldP spid="81" grpId="0"/>
      <p:bldP spid="82" grpId="0"/>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4" name="任意多边形 3"/>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anose="020B0503020204020204" pitchFamily="34" charset="-122"/>
                <a:ea typeface="微软雅黑" panose="020B0503020204020204" pitchFamily="34" charset="-122"/>
              </a:rPr>
              <a:t> 课前准备</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37" name="TextBox 221"/>
          <p:cNvSpPr txBox="1">
            <a:spLocks noChangeArrowheads="1"/>
          </p:cNvSpPr>
          <p:nvPr/>
        </p:nvSpPr>
        <p:spPr bwMode="auto">
          <a:xfrm>
            <a:off x="511290" y="4523020"/>
            <a:ext cx="11185839" cy="338550"/>
          </a:xfrm>
          <a:prstGeom prst="rect">
            <a:avLst/>
          </a:prstGeom>
          <a:gradFill rotWithShape="1">
            <a:gsLst>
              <a:gs pos="0">
                <a:srgbClr val="5E2F7E">
                  <a:lumMod val="50000"/>
                </a:srgbClr>
              </a:gs>
              <a:gs pos="72000">
                <a:srgbClr val="B72172"/>
              </a:gs>
              <a:gs pos="100000">
                <a:srgbClr val="B72172">
                  <a:tint val="80000"/>
                  <a:satMod val="155000"/>
                </a:srgbClr>
              </a:gs>
            </a:gsLst>
            <a:lin ang="16200000" scaled="0"/>
          </a:gradFill>
          <a:ln>
            <a:noFill/>
          </a:ln>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p:spPr>
        <p:txBody>
          <a:bodyPr wrap="square" lIns="91436" tIns="45718" rIns="91436" bIns="45718">
            <a:spAutoFit/>
          </a:bodyPr>
          <a:lstStyle/>
          <a:p>
            <a:pPr marL="0" marR="0" lvl="0" indent="0" algn="ctr" defTabSz="456565"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38" name="组合 37"/>
          <p:cNvGrpSpPr/>
          <p:nvPr/>
        </p:nvGrpSpPr>
        <p:grpSpPr>
          <a:xfrm>
            <a:off x="5088364" y="1765226"/>
            <a:ext cx="2066329" cy="4708881"/>
            <a:chOff x="5088364" y="1844824"/>
            <a:chExt cx="2066329" cy="4708881"/>
          </a:xfrm>
        </p:grpSpPr>
        <p:pic>
          <p:nvPicPr>
            <p:cNvPr id="39" name="Picture 3"/>
            <p:cNvPicPr>
              <a:picLocks noChangeAspect="1" noChangeArrowheads="1"/>
            </p:cNvPicPr>
            <p:nvPr/>
          </p:nvPicPr>
          <p:blipFill>
            <a:blip r:embed="rId1" cstate="screen"/>
            <a:srcRect/>
            <a:stretch>
              <a:fillRect/>
            </a:stretch>
          </p:blipFill>
          <p:spPr bwMode="auto">
            <a:xfrm>
              <a:off x="5088364" y="1844824"/>
              <a:ext cx="2059250" cy="1589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 name="TextBox 218"/>
            <p:cNvSpPr txBox="1">
              <a:spLocks noChangeArrowheads="1"/>
            </p:cNvSpPr>
            <p:nvPr/>
          </p:nvSpPr>
          <p:spPr bwMode="auto">
            <a:xfrm>
              <a:off x="5111239" y="3650692"/>
              <a:ext cx="2043454" cy="792000"/>
            </a:xfrm>
            <a:prstGeom prst="rect">
              <a:avLst/>
            </a:prstGeom>
            <a:gradFill rotWithShape="1">
              <a:gsLst>
                <a:gs pos="97500">
                  <a:schemeClr val="accent6">
                    <a:lumMod val="60000"/>
                    <a:lumOff val="40000"/>
                  </a:schemeClr>
                </a:gs>
                <a:gs pos="0">
                  <a:schemeClr val="accent6">
                    <a:lumMod val="20000"/>
                    <a:lumOff val="80000"/>
                  </a:schemeClr>
                </a:gs>
              </a:gsLst>
              <a:lin ang="16200000" scaled="0"/>
            </a:gradFill>
            <a:ln w="9525" cap="flat" cmpd="sng" algn="ctr">
              <a:noFill/>
              <a:prstDash val="solid"/>
            </a:ln>
            <a:effectLst>
              <a:outerShdw blurRad="50800" dist="38100" dir="5400000" algn="t" rotWithShape="0">
                <a:prstClr val="black">
                  <a:alpha val="40000"/>
                </a:prstClr>
              </a:outerShdw>
            </a:effectLst>
          </p:spPr>
          <p:txBody>
            <a:bodyPr wrap="square">
              <a:spAutoFit/>
            </a:bodyPr>
            <a:lstStyle>
              <a:defPPr>
                <a:defRPr lang="zh-CN"/>
              </a:defPPr>
              <a:lvl1pPr marR="0" lvl="0" indent="0" defTabSz="456565" fontAlgn="auto">
                <a:lnSpc>
                  <a:spcPct val="100000"/>
                </a:lnSpc>
                <a:spcBef>
                  <a:spcPts val="0"/>
                </a:spcBef>
                <a:spcAft>
                  <a:spcPts val="0"/>
                </a:spcAft>
                <a:buClrTx/>
                <a:buSzTx/>
                <a:buFontTx/>
                <a:buNone/>
                <a:defRPr kumimoji="0" sz="1200" b="0" i="0" u="none" strike="noStrike" kern="0" cap="none" spc="0" normalizeH="0" baseline="0">
                  <a:ln>
                    <a:noFill/>
                  </a:ln>
                  <a:solidFill>
                    <a:srgbClr val="FFFFFF"/>
                  </a:solidFill>
                  <a:effectLst/>
                  <a:uLnTx/>
                  <a:uFillTx/>
                  <a:latin typeface="Segoe UI" panose="020B0502040204020203"/>
                </a:defRPr>
              </a:lvl1pPr>
            </a:lstStyle>
            <a:p>
              <a:endParaRPr lang="en-US" dirty="0"/>
            </a:p>
            <a:p>
              <a:endParaRPr lang="en-US" dirty="0"/>
            </a:p>
            <a:p>
              <a:endParaRPr lang="en-US" dirty="0"/>
            </a:p>
            <a:p>
              <a:endParaRPr lang="en-US" dirty="0"/>
            </a:p>
          </p:txBody>
        </p:sp>
        <p:sp>
          <p:nvSpPr>
            <p:cNvPr id="41" name="矩形 40"/>
            <p:cNvSpPr/>
            <p:nvPr/>
          </p:nvSpPr>
          <p:spPr>
            <a:xfrm>
              <a:off x="5243909" y="3734810"/>
              <a:ext cx="1720581" cy="707886"/>
            </a:xfrm>
            <a:prstGeom prst="rect">
              <a:avLst/>
            </a:prstGeom>
          </p:spPr>
          <p:txBody>
            <a:bodyPr wrap="square">
              <a:spAutoFit/>
            </a:bodyPr>
            <a:lstStyle/>
            <a:p>
              <a:pPr lvl="0" algn="ctr"/>
              <a:r>
                <a:rPr lang="zh-CN" altLang="en-US" sz="2000" dirty="0" smtClean="0">
                  <a:latin typeface="微软雅黑" panose="020B0503020204020204" pitchFamily="34" charset="-122"/>
                  <a:ea typeface="微软雅黑" panose="020B0503020204020204" pitchFamily="34" charset="-122"/>
                </a:rPr>
                <a:t>添加你的文字</a:t>
              </a:r>
              <a:endParaRPr lang="en-US" altLang="zh-CN" sz="2000" dirty="0" smtClean="0">
                <a:latin typeface="微软雅黑" panose="020B0503020204020204" pitchFamily="34" charset="-122"/>
                <a:ea typeface="微软雅黑" panose="020B0503020204020204" pitchFamily="34" charset="-122"/>
              </a:endParaRPr>
            </a:p>
            <a:p>
              <a:pPr lvl="0" algn="ctr"/>
              <a:r>
                <a:rPr lang="zh-CN" altLang="en-US" sz="2000" dirty="0" smtClean="0">
                  <a:latin typeface="微软雅黑" panose="020B0503020204020204" pitchFamily="34" charset="-122"/>
                  <a:ea typeface="微软雅黑" panose="020B0503020204020204" pitchFamily="34" charset="-122"/>
                </a:rPr>
                <a:t>添加文字</a:t>
              </a:r>
              <a:endParaRPr lang="en-US" altLang="zh-CN" sz="2000" dirty="0" smtClean="0">
                <a:latin typeface="微软雅黑" panose="020B0503020204020204" pitchFamily="34" charset="-122"/>
                <a:ea typeface="微软雅黑" panose="020B0503020204020204" pitchFamily="34" charset="-122"/>
              </a:endParaRPr>
            </a:p>
          </p:txBody>
        </p:sp>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9936" y="5810848"/>
              <a:ext cx="1371429" cy="742857"/>
            </a:xfrm>
            <a:prstGeom prst="rect">
              <a:avLst/>
            </a:prstGeom>
          </p:spPr>
        </p:pic>
        <p:pic>
          <p:nvPicPr>
            <p:cNvPr id="43" name="Picture 5" descr="C:\Documents and Settings\Administrator\Application Data\Tencent\Users\670025311\QQ\WinTemp\RichOle\PY)XXOLL2Z8W{M1XFHLX[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499" y="5004421"/>
              <a:ext cx="1295400" cy="7239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组合 43"/>
          <p:cNvGrpSpPr/>
          <p:nvPr/>
        </p:nvGrpSpPr>
        <p:grpSpPr>
          <a:xfrm>
            <a:off x="7352900" y="1765247"/>
            <a:ext cx="2103587" cy="4791906"/>
            <a:chOff x="7352900" y="1844845"/>
            <a:chExt cx="2103587" cy="4791906"/>
          </a:xfrm>
        </p:grpSpPr>
        <p:pic>
          <p:nvPicPr>
            <p:cNvPr id="45" name="Picture 2"/>
            <p:cNvPicPr>
              <a:picLocks noChangeAspect="1" noChangeArrowheads="1"/>
            </p:cNvPicPr>
            <p:nvPr/>
          </p:nvPicPr>
          <p:blipFill>
            <a:blip r:embed="rId4" cstate="screen"/>
            <a:srcRect/>
            <a:stretch>
              <a:fillRect/>
            </a:stretch>
          </p:blipFill>
          <p:spPr bwMode="auto">
            <a:xfrm>
              <a:off x="7352900" y="1844845"/>
              <a:ext cx="2057834" cy="1589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 name="TextBox 219"/>
            <p:cNvSpPr txBox="1">
              <a:spLocks noChangeArrowheads="1"/>
            </p:cNvSpPr>
            <p:nvPr/>
          </p:nvSpPr>
          <p:spPr bwMode="auto">
            <a:xfrm>
              <a:off x="7355277" y="3650692"/>
              <a:ext cx="2101210" cy="792000"/>
            </a:xfrm>
            <a:prstGeom prst="rect">
              <a:avLst/>
            </a:prstGeom>
            <a:gradFill rotWithShape="1">
              <a:gsLst>
                <a:gs pos="97500">
                  <a:schemeClr val="accent6">
                    <a:lumMod val="60000"/>
                    <a:lumOff val="40000"/>
                  </a:schemeClr>
                </a:gs>
                <a:gs pos="0">
                  <a:schemeClr val="accent6">
                    <a:lumMod val="20000"/>
                    <a:lumOff val="80000"/>
                  </a:schemeClr>
                </a:gs>
              </a:gsLst>
              <a:lin ang="16200000" scaled="0"/>
            </a:gradFill>
            <a:ln w="9525" cap="flat" cmpd="sng" algn="ctr">
              <a:noFill/>
              <a:prstDash val="solid"/>
            </a:ln>
            <a:effectLst>
              <a:outerShdw blurRad="50800" dist="38100" dir="5400000" algn="t" rotWithShape="0">
                <a:prstClr val="black">
                  <a:alpha val="40000"/>
                </a:prstClr>
              </a:outerShdw>
            </a:effectLst>
          </p:spPr>
          <p:txBody>
            <a:bodyPr wrap="square">
              <a:spAutoFit/>
            </a:bodyPr>
            <a:lstStyle>
              <a:defPPr>
                <a:defRPr lang="zh-CN"/>
              </a:defPPr>
              <a:lvl1pPr marR="0" lvl="0" indent="0" defTabSz="456565" fontAlgn="auto">
                <a:lnSpc>
                  <a:spcPct val="100000"/>
                </a:lnSpc>
                <a:spcBef>
                  <a:spcPts val="0"/>
                </a:spcBef>
                <a:spcAft>
                  <a:spcPts val="0"/>
                </a:spcAft>
                <a:buClrTx/>
                <a:buSzTx/>
                <a:buFontTx/>
                <a:buNone/>
                <a:defRPr kumimoji="0" sz="1200" b="0" i="0" u="none" strike="noStrike" kern="0" cap="none" spc="0" normalizeH="0" baseline="0">
                  <a:ln>
                    <a:noFill/>
                  </a:ln>
                  <a:solidFill>
                    <a:srgbClr val="FFFFFF"/>
                  </a:solidFill>
                  <a:effectLst/>
                  <a:uLnTx/>
                  <a:uFillTx/>
                  <a:latin typeface="Segoe UI" panose="020B0502040204020203"/>
                </a:defRPr>
              </a:lvl1pPr>
            </a:lstStyle>
            <a:p>
              <a:endParaRPr lang="en-US" dirty="0"/>
            </a:p>
            <a:p>
              <a:endParaRPr lang="en-US" dirty="0" smtClean="0"/>
            </a:p>
            <a:p>
              <a:endParaRPr lang="en-US" dirty="0"/>
            </a:p>
            <a:p>
              <a:endParaRPr lang="en-US" dirty="0"/>
            </a:p>
          </p:txBody>
        </p:sp>
        <p:sp>
          <p:nvSpPr>
            <p:cNvPr id="47" name="矩形 46"/>
            <p:cNvSpPr/>
            <p:nvPr/>
          </p:nvSpPr>
          <p:spPr>
            <a:xfrm>
              <a:off x="7521526" y="3734810"/>
              <a:ext cx="1720581" cy="707886"/>
            </a:xfrm>
            <a:prstGeom prst="rect">
              <a:avLst/>
            </a:prstGeom>
          </p:spPr>
          <p:txBody>
            <a:bodyPr wrap="square">
              <a:spAutoFit/>
            </a:bodyPr>
            <a:lstStyle/>
            <a:p>
              <a:pPr lvl="0" algn="ctr"/>
              <a:r>
                <a:rPr lang="zh-CN" altLang="en-US" sz="2000" dirty="0" smtClean="0">
                  <a:latin typeface="微软雅黑" panose="020B0503020204020204" pitchFamily="34" charset="-122"/>
                  <a:ea typeface="微软雅黑" panose="020B0503020204020204" pitchFamily="34" charset="-122"/>
                </a:rPr>
                <a:t>添加你的文字</a:t>
              </a:r>
              <a:endParaRPr lang="en-US" altLang="zh-CN" sz="2000" dirty="0" smtClean="0">
                <a:latin typeface="微软雅黑" panose="020B0503020204020204" pitchFamily="34" charset="-122"/>
                <a:ea typeface="微软雅黑" panose="020B0503020204020204" pitchFamily="34" charset="-122"/>
              </a:endParaRPr>
            </a:p>
            <a:p>
              <a:pPr lvl="0" algn="ctr"/>
              <a:r>
                <a:rPr lang="zh-CN" altLang="en-US" sz="2000" dirty="0" smtClean="0">
                  <a:latin typeface="微软雅黑" panose="020B0503020204020204" pitchFamily="34" charset="-122"/>
                  <a:ea typeface="微软雅黑" panose="020B0503020204020204" pitchFamily="34" charset="-122"/>
                </a:rPr>
                <a:t>添加文字</a:t>
              </a:r>
              <a:endParaRPr lang="en-US" altLang="zh-CN" sz="2000" dirty="0">
                <a:latin typeface="微软雅黑" panose="020B0503020204020204" pitchFamily="34" charset="-122"/>
                <a:ea typeface="微软雅黑" panose="020B0503020204020204" pitchFamily="34" charset="-122"/>
              </a:endParaRPr>
            </a:p>
          </p:txBody>
        </p:sp>
        <p:pic>
          <p:nvPicPr>
            <p:cNvPr id="48" name="Picture 6" descr="C:\Documents and Settings\Administrator\Application Data\Tencent\Users\670025311\QQ\WinTemp\RichOle\4J3_XK[@IUYX%TTA2U%)]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6209" y="5135701"/>
              <a:ext cx="1745898" cy="952867"/>
            </a:xfrm>
            <a:prstGeom prst="rect">
              <a:avLst/>
            </a:prstGeom>
            <a:noFill/>
            <a:extLst>
              <a:ext uri="{909E8E84-426E-40DD-AFC4-6F175D3DCCD1}">
                <a14:hiddenFill xmlns:a14="http://schemas.microsoft.com/office/drawing/2010/main">
                  <a:solidFill>
                    <a:srgbClr val="FFFFFF"/>
                  </a:solidFill>
                </a14:hiddenFill>
              </a:ext>
            </a:extLst>
          </p:spPr>
        </p:pic>
        <p:pic>
          <p:nvPicPr>
            <p:cNvPr id="49" name="图片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53852">
              <a:off x="8221979" y="5665867"/>
              <a:ext cx="1023522" cy="970884"/>
            </a:xfrm>
            <a:prstGeom prst="rect">
              <a:avLst/>
            </a:prstGeom>
          </p:spPr>
        </p:pic>
      </p:grpSp>
      <p:grpSp>
        <p:nvGrpSpPr>
          <p:cNvPr id="50" name="组合 49"/>
          <p:cNvGrpSpPr/>
          <p:nvPr/>
        </p:nvGrpSpPr>
        <p:grpSpPr>
          <a:xfrm>
            <a:off x="511290" y="1765350"/>
            <a:ext cx="2219839" cy="4662165"/>
            <a:chOff x="511290" y="1844948"/>
            <a:chExt cx="2219839" cy="4662165"/>
          </a:xfrm>
        </p:grpSpPr>
        <p:pic>
          <p:nvPicPr>
            <p:cNvPr id="51" name="Picture 34"/>
            <p:cNvPicPr>
              <a:picLocks noChangeAspect="1" noChangeArrowheads="1"/>
            </p:cNvPicPr>
            <p:nvPr/>
          </p:nvPicPr>
          <p:blipFill>
            <a:blip r:embed="rId7" cstate="screen"/>
            <a:srcRect/>
            <a:stretch>
              <a:fillRect/>
            </a:stretch>
          </p:blipFill>
          <p:spPr bwMode="auto">
            <a:xfrm>
              <a:off x="561405" y="1844948"/>
              <a:ext cx="2057132" cy="1586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 name="TextBox 216"/>
            <p:cNvSpPr txBox="1">
              <a:spLocks noChangeArrowheads="1"/>
            </p:cNvSpPr>
            <p:nvPr/>
          </p:nvSpPr>
          <p:spPr bwMode="auto">
            <a:xfrm>
              <a:off x="511290" y="3650691"/>
              <a:ext cx="2069409" cy="792000"/>
            </a:xfrm>
            <a:prstGeom prst="rect">
              <a:avLst/>
            </a:prstGeom>
            <a:gradFill rotWithShape="1">
              <a:gsLst>
                <a:gs pos="97500">
                  <a:schemeClr val="accent6">
                    <a:lumMod val="60000"/>
                    <a:lumOff val="40000"/>
                  </a:schemeClr>
                </a:gs>
                <a:gs pos="0">
                  <a:schemeClr val="accent6">
                    <a:lumMod val="20000"/>
                    <a:lumOff val="80000"/>
                  </a:schemeClr>
                </a:gs>
              </a:gsLst>
              <a:lin ang="16200000" scaled="0"/>
            </a:gradFill>
            <a:ln w="9525" cap="flat" cmpd="sng" algn="ctr">
              <a:noFill/>
              <a:prstDash val="solid"/>
            </a:ln>
            <a:effectLst>
              <a:outerShdw blurRad="50800" dist="38100" dir="5400000" algn="t" rotWithShape="0">
                <a:prstClr val="black">
                  <a:alpha val="40000"/>
                </a:prstClr>
              </a:outerShdw>
            </a:effectLst>
          </p:spPr>
          <p:txBody>
            <a:bodyPr wrap="square">
              <a:spAutoFit/>
            </a:bodyPr>
            <a:lstStyle/>
            <a:p>
              <a:pPr marL="0" marR="0" lvl="0" indent="0" defTabSz="456565" eaLnBrk="1" fontAlgn="auto" latinLnBrk="0" hangingPunct="1">
                <a:lnSpc>
                  <a:spcPct val="100000"/>
                </a:lnSpc>
                <a:spcBef>
                  <a:spcPts val="0"/>
                </a:spcBef>
                <a:spcAft>
                  <a:spcPts val="0"/>
                </a:spcAft>
                <a:buClrTx/>
                <a:buSzTx/>
                <a:buFontTx/>
                <a:buNone/>
                <a:defRPr/>
              </a:pPr>
              <a:endParaRPr lang="en-US" sz="1200" kern="0" dirty="0">
                <a:solidFill>
                  <a:srgbClr val="FFFFFF"/>
                </a:solidFill>
                <a:latin typeface="Segoe UI" panose="020B0502040204020203"/>
              </a:endParaRPr>
            </a:p>
            <a:p>
              <a:pPr marL="0" marR="0" lvl="0" indent="0" defTabSz="456565"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Segoe UI" panose="020B0502040204020203"/>
                <a:ea typeface="+mn-ea"/>
              </a:endParaRPr>
            </a:p>
            <a:p>
              <a:pPr marL="0" marR="0" lvl="0" indent="0" defTabSz="456565" eaLnBrk="1" fontAlgn="auto" latinLnBrk="0" hangingPunct="1">
                <a:lnSpc>
                  <a:spcPct val="100000"/>
                </a:lnSpc>
                <a:spcBef>
                  <a:spcPts val="0"/>
                </a:spcBef>
                <a:spcAft>
                  <a:spcPts val="0"/>
                </a:spcAft>
                <a:buClrTx/>
                <a:buSzTx/>
                <a:buFontTx/>
                <a:buNone/>
                <a:defRPr/>
              </a:pPr>
              <a:endParaRPr lang="en-US" sz="1200" kern="0" dirty="0">
                <a:solidFill>
                  <a:srgbClr val="FFFFFF"/>
                </a:solidFill>
                <a:latin typeface="Segoe UI" panose="020B0502040204020203"/>
              </a:endParaRPr>
            </a:p>
            <a:p>
              <a:pPr marL="0" marR="0" lvl="0" indent="0" defTabSz="456565" eaLnBrk="1" fontAlgn="auto" latinLnBrk="0" hangingPunct="1">
                <a:lnSpc>
                  <a:spcPct val="100000"/>
                </a:lnSpc>
                <a:spcBef>
                  <a:spcPts val="0"/>
                </a:spcBef>
                <a:spcAft>
                  <a:spcPts val="0"/>
                </a:spcAft>
                <a:buClrTx/>
                <a:buSzTx/>
                <a:buFontTx/>
                <a:buNone/>
                <a:defRPr/>
              </a:pPr>
              <a:endParaRPr kumimoji="0" lang="en-US" sz="1200" b="0" i="0" u="none" strike="noStrike" kern="0" cap="none" spc="0" normalizeH="0" baseline="0" noProof="0" dirty="0">
                <a:ln>
                  <a:noFill/>
                </a:ln>
                <a:solidFill>
                  <a:srgbClr val="FFFFFF"/>
                </a:solidFill>
                <a:effectLst/>
                <a:uLnTx/>
                <a:uFillTx/>
                <a:latin typeface="Segoe UI" panose="020B0502040204020203"/>
                <a:ea typeface="+mn-ea"/>
              </a:endParaRPr>
            </a:p>
          </p:txBody>
        </p:sp>
        <p:sp>
          <p:nvSpPr>
            <p:cNvPr id="53" name="矩形 52"/>
            <p:cNvSpPr/>
            <p:nvPr/>
          </p:nvSpPr>
          <p:spPr>
            <a:xfrm>
              <a:off x="715552" y="3734810"/>
              <a:ext cx="1745542" cy="707886"/>
            </a:xfrm>
            <a:prstGeom prst="rect">
              <a:avLst/>
            </a:prstGeom>
          </p:spPr>
          <p:txBody>
            <a:bodyPr wrap="square">
              <a:spAutoFit/>
            </a:bodyPr>
            <a:lstStyle/>
            <a:p>
              <a:pPr lvl="0" algn="ctr"/>
              <a:r>
                <a:rPr lang="zh-CN" altLang="en-US" sz="2000" dirty="0" smtClean="0">
                  <a:solidFill>
                    <a:prstClr val="black"/>
                  </a:solidFill>
                  <a:latin typeface="微软雅黑" panose="020B0503020204020204" pitchFamily="34" charset="-122"/>
                  <a:ea typeface="微软雅黑" panose="020B0503020204020204" pitchFamily="34" charset="-122"/>
                </a:rPr>
                <a:t>添加你的文字</a:t>
              </a:r>
              <a:endParaRPr lang="en-US" altLang="zh-CN" sz="2000" dirty="0" smtClean="0">
                <a:solidFill>
                  <a:prstClr val="black"/>
                </a:solidFill>
                <a:latin typeface="微软雅黑" panose="020B0503020204020204" pitchFamily="34" charset="-122"/>
                <a:ea typeface="微软雅黑" panose="020B0503020204020204" pitchFamily="34" charset="-122"/>
              </a:endParaRPr>
            </a:p>
            <a:p>
              <a:pPr lvl="0" algn="ctr"/>
              <a:r>
                <a:rPr lang="zh-CN" altLang="en-US" sz="2000" dirty="0" smtClean="0">
                  <a:solidFill>
                    <a:prstClr val="black"/>
                  </a:solidFill>
                  <a:latin typeface="微软雅黑" panose="020B0503020204020204" pitchFamily="34" charset="-122"/>
                  <a:ea typeface="微软雅黑" panose="020B0503020204020204" pitchFamily="34" charset="-122"/>
                </a:rPr>
                <a:t>添加文字</a:t>
              </a:r>
              <a:endParaRPr lang="zh-CN" altLang="en-US" sz="2000" dirty="0">
                <a:solidFill>
                  <a:prstClr val="black"/>
                </a:solidFill>
                <a:latin typeface="微软雅黑" panose="020B0503020204020204" pitchFamily="34" charset="-122"/>
                <a:ea typeface="微软雅黑" panose="020B0503020204020204" pitchFamily="34" charset="-122"/>
              </a:endParaRPr>
            </a:p>
          </p:txBody>
        </p:sp>
        <p:pic>
          <p:nvPicPr>
            <p:cNvPr id="92" name="图片 91"/>
            <p:cNvPicPr/>
            <p:nvPr/>
          </p:nvPicPr>
          <p:blipFill rotWithShape="1">
            <a:blip r:embed="rId8" cstate="print">
              <a:extLst>
                <a:ext uri="{28A0092B-C50C-407E-A947-70E740481C1C}">
                  <a14:useLocalDpi xmlns:a14="http://schemas.microsoft.com/office/drawing/2010/main" val="0"/>
                </a:ext>
              </a:extLst>
            </a:blip>
            <a:srcRect l="6156" t="6267" r="52672" b="14227"/>
            <a:stretch>
              <a:fillRect/>
            </a:stretch>
          </p:blipFill>
          <p:spPr>
            <a:xfrm rot="19402680">
              <a:off x="623500" y="4905913"/>
              <a:ext cx="796276" cy="1539466"/>
            </a:xfrm>
            <a:prstGeom prst="rect">
              <a:avLst/>
            </a:prstGeom>
          </p:spPr>
        </p:pic>
        <p:pic>
          <p:nvPicPr>
            <p:cNvPr id="85" name="Picture 4" descr="f:\program files\360se6\User Data\temp\477dab49ga1ad3b003153&amp;69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3066" y="5488720"/>
              <a:ext cx="834570" cy="903829"/>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Group 229"/>
            <p:cNvGrpSpPr/>
            <p:nvPr/>
          </p:nvGrpSpPr>
          <p:grpSpPr bwMode="auto">
            <a:xfrm>
              <a:off x="2238062" y="6088568"/>
              <a:ext cx="493067" cy="418545"/>
              <a:chOff x="2272260" y="2456027"/>
              <a:chExt cx="699186" cy="590317"/>
            </a:xfrm>
            <a:solidFill>
              <a:schemeClr val="accent3"/>
            </a:solidFill>
          </p:grpSpPr>
          <p:sp>
            <p:nvSpPr>
              <p:cNvPr id="88" name="Freeform 83"/>
              <p:cNvSpPr/>
              <p:nvPr/>
            </p:nvSpPr>
            <p:spPr bwMode="auto">
              <a:xfrm>
                <a:off x="2272260" y="2743928"/>
                <a:ext cx="455640" cy="302416"/>
              </a:xfrm>
              <a:custGeom>
                <a:avLst/>
                <a:gdLst>
                  <a:gd name="T0" fmla="*/ 239 w 239"/>
                  <a:gd name="T1" fmla="*/ 159 h 159"/>
                  <a:gd name="T2" fmla="*/ 120 w 239"/>
                  <a:gd name="T3" fmla="*/ 0 h 159"/>
                  <a:gd name="T4" fmla="*/ 0 w 239"/>
                  <a:gd name="T5" fmla="*/ 159 h 159"/>
                  <a:gd name="T6" fmla="*/ 239 w 239"/>
                  <a:gd name="T7" fmla="*/ 159 h 159"/>
                </a:gdLst>
                <a:ahLst/>
                <a:cxnLst>
                  <a:cxn ang="0">
                    <a:pos x="T0" y="T1"/>
                  </a:cxn>
                  <a:cxn ang="0">
                    <a:pos x="T2" y="T3"/>
                  </a:cxn>
                  <a:cxn ang="0">
                    <a:pos x="T4" y="T5"/>
                  </a:cxn>
                  <a:cxn ang="0">
                    <a:pos x="T6" y="T7"/>
                  </a:cxn>
                </a:cxnLst>
                <a:rect l="0" t="0" r="r" b="b"/>
                <a:pathLst>
                  <a:path w="239" h="159">
                    <a:moveTo>
                      <a:pt x="239" y="159"/>
                    </a:moveTo>
                    <a:cubicBezTo>
                      <a:pt x="239" y="71"/>
                      <a:pt x="186" y="0"/>
                      <a:pt x="120" y="0"/>
                    </a:cubicBezTo>
                    <a:cubicBezTo>
                      <a:pt x="54" y="0"/>
                      <a:pt x="0" y="71"/>
                      <a:pt x="0" y="159"/>
                    </a:cubicBezTo>
                    <a:lnTo>
                      <a:pt x="239" y="1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3485">
                  <a:defRPr/>
                </a:pPr>
                <a:endParaRPr lang="en-US" sz="2400" dirty="0">
                  <a:solidFill>
                    <a:srgbClr val="5C5C5C"/>
                  </a:solidFill>
                  <a:cs typeface="Arial" panose="020B0604020202020204" pitchFamily="34" charset="0"/>
                </a:endParaRPr>
              </a:p>
            </p:txBody>
          </p:sp>
          <p:sp>
            <p:nvSpPr>
              <p:cNvPr id="89" name="Oval 84"/>
              <p:cNvSpPr>
                <a:spLocks noChangeArrowheads="1"/>
              </p:cNvSpPr>
              <p:nvPr/>
            </p:nvSpPr>
            <p:spPr bwMode="auto">
              <a:xfrm>
                <a:off x="2363388" y="2456027"/>
                <a:ext cx="266933" cy="2669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3485">
                  <a:defRPr/>
                </a:pPr>
                <a:endParaRPr lang="en-US" sz="2400" dirty="0">
                  <a:solidFill>
                    <a:srgbClr val="5C5C5C"/>
                  </a:solidFill>
                  <a:cs typeface="Arial" panose="020B0604020202020204" pitchFamily="34" charset="0"/>
                </a:endParaRPr>
              </a:p>
            </p:txBody>
          </p:sp>
          <p:sp>
            <p:nvSpPr>
              <p:cNvPr id="90" name="Freeform 85"/>
              <p:cNvSpPr/>
              <p:nvPr/>
            </p:nvSpPr>
            <p:spPr bwMode="auto">
              <a:xfrm>
                <a:off x="2659353" y="2743928"/>
                <a:ext cx="312093" cy="302416"/>
              </a:xfrm>
              <a:custGeom>
                <a:avLst/>
                <a:gdLst>
                  <a:gd name="T0" fmla="*/ 45 w 164"/>
                  <a:gd name="T1" fmla="*/ 0 h 159"/>
                  <a:gd name="T2" fmla="*/ 0 w 164"/>
                  <a:gd name="T3" fmla="*/ 11 h 159"/>
                  <a:gd name="T4" fmla="*/ 76 w 164"/>
                  <a:gd name="T5" fmla="*/ 159 h 159"/>
                  <a:gd name="T6" fmla="*/ 164 w 164"/>
                  <a:gd name="T7" fmla="*/ 159 h 159"/>
                  <a:gd name="T8" fmla="*/ 45 w 164"/>
                  <a:gd name="T9" fmla="*/ 0 h 159"/>
                </a:gdLst>
                <a:ahLst/>
                <a:cxnLst>
                  <a:cxn ang="0">
                    <a:pos x="T0" y="T1"/>
                  </a:cxn>
                  <a:cxn ang="0">
                    <a:pos x="T2" y="T3"/>
                  </a:cxn>
                  <a:cxn ang="0">
                    <a:pos x="T4" y="T5"/>
                  </a:cxn>
                  <a:cxn ang="0">
                    <a:pos x="T6" y="T7"/>
                  </a:cxn>
                  <a:cxn ang="0">
                    <a:pos x="T8" y="T9"/>
                  </a:cxn>
                </a:cxnLst>
                <a:rect l="0" t="0" r="r" b="b"/>
                <a:pathLst>
                  <a:path w="164" h="159">
                    <a:moveTo>
                      <a:pt x="45" y="0"/>
                    </a:moveTo>
                    <a:cubicBezTo>
                      <a:pt x="29" y="0"/>
                      <a:pt x="14" y="4"/>
                      <a:pt x="0" y="11"/>
                    </a:cubicBezTo>
                    <a:cubicBezTo>
                      <a:pt x="45" y="35"/>
                      <a:pt x="76" y="92"/>
                      <a:pt x="76" y="159"/>
                    </a:cubicBezTo>
                    <a:cubicBezTo>
                      <a:pt x="164" y="159"/>
                      <a:pt x="164" y="159"/>
                      <a:pt x="164" y="159"/>
                    </a:cubicBezTo>
                    <a:cubicBezTo>
                      <a:pt x="164" y="71"/>
                      <a:pt x="111"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3485">
                  <a:defRPr/>
                </a:pPr>
                <a:endParaRPr lang="en-US" sz="2400" dirty="0">
                  <a:solidFill>
                    <a:srgbClr val="5C5C5C"/>
                  </a:solidFill>
                  <a:cs typeface="Arial" panose="020B0604020202020204" pitchFamily="34" charset="0"/>
                </a:endParaRPr>
              </a:p>
            </p:txBody>
          </p:sp>
          <p:sp>
            <p:nvSpPr>
              <p:cNvPr id="91" name="Freeform 86"/>
              <p:cNvSpPr/>
              <p:nvPr/>
            </p:nvSpPr>
            <p:spPr bwMode="auto">
              <a:xfrm>
                <a:off x="2656933" y="2456027"/>
                <a:ext cx="217740" cy="266933"/>
              </a:xfrm>
              <a:custGeom>
                <a:avLst/>
                <a:gdLst>
                  <a:gd name="T0" fmla="*/ 26 w 114"/>
                  <a:gd name="T1" fmla="*/ 70 h 140"/>
                  <a:gd name="T2" fmla="*/ 0 w 114"/>
                  <a:gd name="T3" fmla="*/ 124 h 140"/>
                  <a:gd name="T4" fmla="*/ 44 w 114"/>
                  <a:gd name="T5" fmla="*/ 140 h 140"/>
                  <a:gd name="T6" fmla="*/ 114 w 114"/>
                  <a:gd name="T7" fmla="*/ 70 h 140"/>
                  <a:gd name="T8" fmla="*/ 44 w 114"/>
                  <a:gd name="T9" fmla="*/ 0 h 140"/>
                  <a:gd name="T10" fmla="*/ 0 w 114"/>
                  <a:gd name="T11" fmla="*/ 15 h 140"/>
                  <a:gd name="T12" fmla="*/ 26 w 114"/>
                  <a:gd name="T13" fmla="*/ 70 h 140"/>
                </a:gdLst>
                <a:ahLst/>
                <a:cxnLst>
                  <a:cxn ang="0">
                    <a:pos x="T0" y="T1"/>
                  </a:cxn>
                  <a:cxn ang="0">
                    <a:pos x="T2" y="T3"/>
                  </a:cxn>
                  <a:cxn ang="0">
                    <a:pos x="T4" y="T5"/>
                  </a:cxn>
                  <a:cxn ang="0">
                    <a:pos x="T6" y="T7"/>
                  </a:cxn>
                  <a:cxn ang="0">
                    <a:pos x="T8" y="T9"/>
                  </a:cxn>
                  <a:cxn ang="0">
                    <a:pos x="T10" y="T11"/>
                  </a:cxn>
                  <a:cxn ang="0">
                    <a:pos x="T12" y="T13"/>
                  </a:cxn>
                </a:cxnLst>
                <a:rect l="0" t="0" r="r" b="b"/>
                <a:pathLst>
                  <a:path w="114" h="140">
                    <a:moveTo>
                      <a:pt x="26" y="70"/>
                    </a:moveTo>
                    <a:cubicBezTo>
                      <a:pt x="26" y="92"/>
                      <a:pt x="16" y="111"/>
                      <a:pt x="0" y="124"/>
                    </a:cubicBezTo>
                    <a:cubicBezTo>
                      <a:pt x="12" y="134"/>
                      <a:pt x="27" y="140"/>
                      <a:pt x="44" y="140"/>
                    </a:cubicBezTo>
                    <a:cubicBezTo>
                      <a:pt x="83" y="140"/>
                      <a:pt x="114" y="108"/>
                      <a:pt x="114" y="70"/>
                    </a:cubicBezTo>
                    <a:cubicBezTo>
                      <a:pt x="114" y="31"/>
                      <a:pt x="83" y="0"/>
                      <a:pt x="44" y="0"/>
                    </a:cubicBezTo>
                    <a:cubicBezTo>
                      <a:pt x="27" y="0"/>
                      <a:pt x="12" y="5"/>
                      <a:pt x="0" y="15"/>
                    </a:cubicBezTo>
                    <a:cubicBezTo>
                      <a:pt x="16" y="28"/>
                      <a:pt x="26" y="48"/>
                      <a:pt x="26"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3485">
                  <a:defRPr/>
                </a:pPr>
                <a:endParaRPr lang="en-US" sz="2400" dirty="0">
                  <a:solidFill>
                    <a:srgbClr val="5C5C5C"/>
                  </a:solidFill>
                  <a:cs typeface="Arial" panose="020B0604020202020204" pitchFamily="34" charset="0"/>
                </a:endParaRPr>
              </a:p>
            </p:txBody>
          </p:sp>
        </p:grpSp>
      </p:grpSp>
      <p:grpSp>
        <p:nvGrpSpPr>
          <p:cNvPr id="94" name="组合 93"/>
          <p:cNvGrpSpPr/>
          <p:nvPr/>
        </p:nvGrpSpPr>
        <p:grpSpPr>
          <a:xfrm>
            <a:off x="9649737" y="1765333"/>
            <a:ext cx="2178638" cy="4648879"/>
            <a:chOff x="9649737" y="1844931"/>
            <a:chExt cx="2178638" cy="4648879"/>
          </a:xfrm>
        </p:grpSpPr>
        <p:pic>
          <p:nvPicPr>
            <p:cNvPr id="95" name="Picture 2"/>
            <p:cNvPicPr>
              <a:picLocks noChangeAspect="1" noChangeArrowheads="1"/>
            </p:cNvPicPr>
            <p:nvPr/>
          </p:nvPicPr>
          <p:blipFill>
            <a:blip r:embed="rId10" cstate="screen"/>
            <a:srcRect/>
            <a:stretch>
              <a:fillRect/>
            </a:stretch>
          </p:blipFill>
          <p:spPr bwMode="auto">
            <a:xfrm>
              <a:off x="9654123" y="1844931"/>
              <a:ext cx="2058501" cy="1587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6" name="TextBox 220"/>
            <p:cNvSpPr txBox="1">
              <a:spLocks noChangeArrowheads="1"/>
            </p:cNvSpPr>
            <p:nvPr/>
          </p:nvSpPr>
          <p:spPr bwMode="auto">
            <a:xfrm>
              <a:off x="9649737" y="3650696"/>
              <a:ext cx="2047392" cy="792000"/>
            </a:xfrm>
            <a:prstGeom prst="rect">
              <a:avLst/>
            </a:prstGeom>
            <a:gradFill rotWithShape="1">
              <a:gsLst>
                <a:gs pos="97500">
                  <a:schemeClr val="accent6">
                    <a:lumMod val="60000"/>
                    <a:lumOff val="40000"/>
                  </a:schemeClr>
                </a:gs>
                <a:gs pos="0">
                  <a:schemeClr val="accent6">
                    <a:lumMod val="20000"/>
                    <a:lumOff val="80000"/>
                  </a:schemeClr>
                </a:gs>
              </a:gsLst>
              <a:lin ang="16200000" scaled="0"/>
            </a:gradFill>
            <a:ln w="9525" cap="flat" cmpd="sng" algn="ctr">
              <a:noFill/>
              <a:prstDash val="solid"/>
            </a:ln>
            <a:effectLst>
              <a:outerShdw blurRad="50800" dist="38100" dir="5400000" algn="t" rotWithShape="0">
                <a:prstClr val="black">
                  <a:alpha val="40000"/>
                </a:prstClr>
              </a:outerShdw>
            </a:effectLst>
          </p:spPr>
          <p:txBody>
            <a:bodyPr wrap="square">
              <a:spAutoFit/>
            </a:bodyPr>
            <a:lstStyle>
              <a:defPPr>
                <a:defRPr lang="zh-CN"/>
              </a:defPPr>
              <a:lvl1pPr marR="0" lvl="0" indent="0" defTabSz="456565" fontAlgn="auto">
                <a:lnSpc>
                  <a:spcPct val="100000"/>
                </a:lnSpc>
                <a:spcBef>
                  <a:spcPts val="0"/>
                </a:spcBef>
                <a:spcAft>
                  <a:spcPts val="0"/>
                </a:spcAft>
                <a:buClrTx/>
                <a:buSzTx/>
                <a:buFontTx/>
                <a:buNone/>
                <a:defRPr kumimoji="0" sz="1200" b="0" i="0" u="none" strike="noStrike" kern="0" cap="none" spc="0" normalizeH="0" baseline="0">
                  <a:ln>
                    <a:noFill/>
                  </a:ln>
                  <a:solidFill>
                    <a:srgbClr val="FFFFFF"/>
                  </a:solidFill>
                  <a:effectLst/>
                  <a:uLnTx/>
                  <a:uFillTx/>
                  <a:latin typeface="Segoe UI" panose="020B0502040204020203"/>
                </a:defRPr>
              </a:lvl1pPr>
            </a:lstStyle>
            <a:p>
              <a:endParaRPr lang="en-US" dirty="0" smtClean="0"/>
            </a:p>
            <a:p>
              <a:endParaRPr lang="en-US" dirty="0"/>
            </a:p>
            <a:p>
              <a:endParaRPr lang="en-US" dirty="0" smtClean="0"/>
            </a:p>
            <a:p>
              <a:endParaRPr lang="en-US" dirty="0"/>
            </a:p>
          </p:txBody>
        </p:sp>
        <p:sp>
          <p:nvSpPr>
            <p:cNvPr id="97" name="矩形 96"/>
            <p:cNvSpPr/>
            <p:nvPr/>
          </p:nvSpPr>
          <p:spPr>
            <a:xfrm>
              <a:off x="9848027" y="3734810"/>
              <a:ext cx="1720581" cy="707886"/>
            </a:xfrm>
            <a:prstGeom prst="rect">
              <a:avLst/>
            </a:prstGeom>
          </p:spPr>
          <p:txBody>
            <a:bodyPr wrap="square">
              <a:spAutoFit/>
            </a:bodyPr>
            <a:lstStyle/>
            <a:p>
              <a:pPr lvl="0" algn="ctr"/>
              <a:r>
                <a:rPr lang="zh-CN" altLang="en-US" sz="2000" dirty="0" smtClean="0">
                  <a:latin typeface="微软雅黑" panose="020B0503020204020204" pitchFamily="34" charset="-122"/>
                  <a:ea typeface="微软雅黑" panose="020B0503020204020204" pitchFamily="34" charset="-122"/>
                </a:rPr>
                <a:t>添加你的文字</a:t>
              </a:r>
              <a:endParaRPr lang="en-US" altLang="zh-CN" sz="2000" dirty="0" smtClean="0">
                <a:latin typeface="微软雅黑" panose="020B0503020204020204" pitchFamily="34" charset="-122"/>
                <a:ea typeface="微软雅黑" panose="020B0503020204020204" pitchFamily="34" charset="-122"/>
              </a:endParaRPr>
            </a:p>
            <a:p>
              <a:pPr lvl="0" algn="ctr"/>
              <a:r>
                <a:rPr lang="zh-CN" altLang="en-US" sz="2000" dirty="0" smtClean="0">
                  <a:latin typeface="微软雅黑" panose="020B0503020204020204" pitchFamily="34" charset="-122"/>
                  <a:ea typeface="微软雅黑" panose="020B0503020204020204" pitchFamily="34" charset="-122"/>
                </a:rPr>
                <a:t>添加文字</a:t>
              </a:r>
              <a:endParaRPr lang="en-US" altLang="zh-CN" sz="2000" dirty="0">
                <a:latin typeface="微软雅黑" panose="020B0503020204020204" pitchFamily="34" charset="-122"/>
                <a:ea typeface="微软雅黑" panose="020B0503020204020204" pitchFamily="34" charset="-122"/>
              </a:endParaRPr>
            </a:p>
          </p:txBody>
        </p:sp>
        <p:pic>
          <p:nvPicPr>
            <p:cNvPr id="98" name="Picture 9" descr="C:\Documents and Settings\Administrator\Application Data\Tencent\Users\670025311\QQ\WinTemp\RichOle\_6FH5(ER$EM3CW`UI2EB9WY.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48027" y="5043545"/>
              <a:ext cx="1312490" cy="1450265"/>
            </a:xfrm>
            <a:prstGeom prst="rect">
              <a:avLst/>
            </a:prstGeom>
            <a:noFill/>
            <a:extLst>
              <a:ext uri="{909E8E84-426E-40DD-AFC4-6F175D3DCCD1}">
                <a14:hiddenFill xmlns:a14="http://schemas.microsoft.com/office/drawing/2010/main">
                  <a:solidFill>
                    <a:srgbClr val="FFFFFF"/>
                  </a:solidFill>
                </a14:hiddenFill>
              </a:ext>
            </a:extLst>
          </p:spPr>
        </p:pic>
        <p:grpSp>
          <p:nvGrpSpPr>
            <p:cNvPr id="99" name="组合 98"/>
            <p:cNvGrpSpPr/>
            <p:nvPr/>
          </p:nvGrpSpPr>
          <p:grpSpPr>
            <a:xfrm>
              <a:off x="10090201" y="5607081"/>
              <a:ext cx="1738174" cy="842568"/>
              <a:chOff x="1682750" y="2890838"/>
              <a:chExt cx="7283450" cy="3530600"/>
            </a:xfrm>
          </p:grpSpPr>
          <p:pic>
            <p:nvPicPr>
              <p:cNvPr id="100" name="Picture 3" descr="C:\Users\Administrator\Desktop\图片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2750" y="2890838"/>
                <a:ext cx="728345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6" descr="C:\Documents and Settings\Administrator\桌面\0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7550" y="3019425"/>
                <a:ext cx="387508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2" name="组合 101"/>
          <p:cNvGrpSpPr/>
          <p:nvPr/>
        </p:nvGrpSpPr>
        <p:grpSpPr>
          <a:xfrm>
            <a:off x="2783886" y="1765369"/>
            <a:ext cx="2116643" cy="4662146"/>
            <a:chOff x="2783886" y="1844967"/>
            <a:chExt cx="2116643" cy="4662146"/>
          </a:xfrm>
        </p:grpSpPr>
        <p:pic>
          <p:nvPicPr>
            <p:cNvPr id="103" name="Picture 3"/>
            <p:cNvPicPr>
              <a:picLocks noChangeAspect="1" noChangeArrowheads="1"/>
            </p:cNvPicPr>
            <p:nvPr/>
          </p:nvPicPr>
          <p:blipFill>
            <a:blip r:embed="rId14" cstate="screen"/>
            <a:srcRect/>
            <a:stretch>
              <a:fillRect/>
            </a:stretch>
          </p:blipFill>
          <p:spPr bwMode="auto">
            <a:xfrm>
              <a:off x="2825958" y="1844967"/>
              <a:ext cx="2057132" cy="1587303"/>
            </a:xfrm>
            <a:prstGeom prst="roundRect">
              <a:avLst>
                <a:gd name="adj" fmla="val 8594"/>
              </a:avLst>
            </a:prstGeom>
            <a:gradFill rotWithShape="1">
              <a:gsLst>
                <a:gs pos="0">
                  <a:srgbClr val="000000"/>
                </a:gs>
                <a:gs pos="51000">
                  <a:srgbClr val="F37021">
                    <a:lumMod val="10000"/>
                  </a:srgbClr>
                </a:gs>
              </a:gsLst>
              <a:lin ang="16200000" scaled="0"/>
            </a:gradFill>
            <a:ln w="9525" cap="flat" cmpd="sng" algn="ctr">
              <a:noFill/>
              <a:prstDash val="solid"/>
            </a:ln>
            <a:effectLst>
              <a:outerShdw blurRad="65500" dist="38100" dir="5400000" rotWithShape="0">
                <a:srgbClr val="000000">
                  <a:alpha val="40000"/>
                </a:srgbClr>
              </a:outerShdw>
              <a:reflection blurRad="6350" stA="52000" endA="300" endPos="35000" dir="5400000" sy="-100000" algn="bl" rotWithShape="0"/>
            </a:effectLst>
          </p:spPr>
        </p:pic>
        <p:sp>
          <p:nvSpPr>
            <p:cNvPr id="104" name="TextBox 217"/>
            <p:cNvSpPr txBox="1">
              <a:spLocks noChangeArrowheads="1"/>
            </p:cNvSpPr>
            <p:nvPr/>
          </p:nvSpPr>
          <p:spPr bwMode="auto">
            <a:xfrm>
              <a:off x="2783886" y="3650695"/>
              <a:ext cx="2116643" cy="792000"/>
            </a:xfrm>
            <a:prstGeom prst="rect">
              <a:avLst/>
            </a:prstGeom>
            <a:gradFill rotWithShape="1">
              <a:gsLst>
                <a:gs pos="97500">
                  <a:schemeClr val="accent6">
                    <a:lumMod val="60000"/>
                    <a:lumOff val="40000"/>
                  </a:schemeClr>
                </a:gs>
                <a:gs pos="0">
                  <a:schemeClr val="accent6">
                    <a:lumMod val="20000"/>
                    <a:lumOff val="80000"/>
                  </a:schemeClr>
                </a:gs>
              </a:gsLst>
              <a:lin ang="16200000" scaled="0"/>
            </a:gradFill>
            <a:ln w="9525" cap="flat" cmpd="sng" algn="ctr">
              <a:noFill/>
              <a:prstDash val="solid"/>
            </a:ln>
            <a:effectLst>
              <a:outerShdw blurRad="50800" dist="38100" dir="5400000" algn="t" rotWithShape="0">
                <a:prstClr val="black">
                  <a:alpha val="40000"/>
                </a:prstClr>
              </a:outerShdw>
            </a:effectLst>
          </p:spPr>
          <p:txBody>
            <a:bodyPr wrap="square">
              <a:spAutoFit/>
            </a:bodyPr>
            <a:lstStyle>
              <a:defPPr>
                <a:defRPr lang="zh-CN"/>
              </a:defPPr>
              <a:lvl1pPr marR="0" lvl="0" indent="0" defTabSz="456565" fontAlgn="auto">
                <a:lnSpc>
                  <a:spcPct val="100000"/>
                </a:lnSpc>
                <a:spcBef>
                  <a:spcPts val="0"/>
                </a:spcBef>
                <a:spcAft>
                  <a:spcPts val="0"/>
                </a:spcAft>
                <a:buClrTx/>
                <a:buSzTx/>
                <a:buFontTx/>
                <a:buNone/>
                <a:defRPr kumimoji="0" sz="1200" b="0" i="0" u="none" strike="noStrike" kern="0" cap="none" spc="0" normalizeH="0" baseline="0">
                  <a:ln>
                    <a:noFill/>
                  </a:ln>
                  <a:solidFill>
                    <a:srgbClr val="FFFFFF"/>
                  </a:solidFill>
                  <a:effectLst/>
                  <a:uLnTx/>
                  <a:uFillTx/>
                  <a:latin typeface="Segoe UI" panose="020B0502040204020203"/>
                </a:defRPr>
              </a:lvl1pPr>
            </a:lstStyle>
            <a:p>
              <a:endParaRPr lang="en-US" dirty="0" smtClean="0"/>
            </a:p>
            <a:p>
              <a:endParaRPr lang="en-US" dirty="0"/>
            </a:p>
            <a:p>
              <a:endParaRPr lang="en-US" dirty="0" smtClean="0"/>
            </a:p>
            <a:p>
              <a:endParaRPr lang="en-US" dirty="0"/>
            </a:p>
          </p:txBody>
        </p:sp>
        <p:sp>
          <p:nvSpPr>
            <p:cNvPr id="105" name="矩形 104"/>
            <p:cNvSpPr/>
            <p:nvPr/>
          </p:nvSpPr>
          <p:spPr>
            <a:xfrm>
              <a:off x="3013913" y="3734810"/>
              <a:ext cx="1720581" cy="707886"/>
            </a:xfrm>
            <a:prstGeom prst="rect">
              <a:avLst/>
            </a:prstGeom>
          </p:spPr>
          <p:txBody>
            <a:bodyPr wrap="square">
              <a:spAutoFit/>
            </a:bodyPr>
            <a:lstStyle/>
            <a:p>
              <a:pPr lvl="0" algn="ctr"/>
              <a:r>
                <a:rPr lang="zh-CN" altLang="en-US" sz="2000" dirty="0" smtClean="0">
                  <a:latin typeface="微软雅黑" panose="020B0503020204020204" pitchFamily="34" charset="-122"/>
                  <a:ea typeface="微软雅黑" panose="020B0503020204020204" pitchFamily="34" charset="-122"/>
                </a:rPr>
                <a:t>添加你的文字</a:t>
              </a:r>
              <a:endParaRPr lang="en-US" altLang="zh-CN" sz="2000" dirty="0" smtClean="0">
                <a:latin typeface="微软雅黑" panose="020B0503020204020204" pitchFamily="34" charset="-122"/>
                <a:ea typeface="微软雅黑" panose="020B0503020204020204" pitchFamily="34" charset="-122"/>
              </a:endParaRPr>
            </a:p>
            <a:p>
              <a:pPr lvl="0" algn="ctr"/>
              <a:r>
                <a:rPr lang="zh-CN" altLang="en-US" sz="2000" dirty="0" smtClean="0">
                  <a:latin typeface="微软雅黑" panose="020B0503020204020204" pitchFamily="34" charset="-122"/>
                  <a:ea typeface="微软雅黑" panose="020B0503020204020204" pitchFamily="34" charset="-122"/>
                </a:rPr>
                <a:t>添加文字</a:t>
              </a:r>
              <a:endParaRPr lang="en-US" altLang="zh-CN" sz="2000" dirty="0">
                <a:latin typeface="微软雅黑" panose="020B0503020204020204" pitchFamily="34" charset="-122"/>
                <a:ea typeface="微软雅黑" panose="020B0503020204020204" pitchFamily="34" charset="-122"/>
              </a:endParaRPr>
            </a:p>
          </p:txBody>
        </p:sp>
        <p:pic>
          <p:nvPicPr>
            <p:cNvPr id="106" name="图片 105"/>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14118" y="4941792"/>
              <a:ext cx="1413730" cy="569245"/>
            </a:xfrm>
            <a:prstGeom prst="rect">
              <a:avLst/>
            </a:prstGeom>
          </p:spPr>
        </p:pic>
        <p:pic>
          <p:nvPicPr>
            <p:cNvPr id="107" name="图片 10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48707" y="5549618"/>
              <a:ext cx="1479141" cy="957495"/>
            </a:xfrm>
            <a:prstGeom prst="rect">
              <a:avLst/>
            </a:prstGeom>
          </p:spPr>
        </p:pic>
        <p:grpSp>
          <p:nvGrpSpPr>
            <p:cNvPr id="108" name="Group 215"/>
            <p:cNvGrpSpPr/>
            <p:nvPr/>
          </p:nvGrpSpPr>
          <p:grpSpPr bwMode="auto">
            <a:xfrm rot="18994620">
              <a:off x="2808661" y="5524543"/>
              <a:ext cx="614065" cy="470096"/>
              <a:chOff x="2070649" y="1631036"/>
              <a:chExt cx="723379" cy="550800"/>
            </a:xfrm>
            <a:solidFill>
              <a:schemeClr val="accent2"/>
            </a:solidFill>
          </p:grpSpPr>
          <p:sp>
            <p:nvSpPr>
              <p:cNvPr id="109" name="Oval 35"/>
              <p:cNvSpPr>
                <a:spLocks noChangeArrowheads="1"/>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3485">
                  <a:defRPr/>
                </a:pPr>
                <a:endParaRPr lang="en-US" sz="2400" dirty="0">
                  <a:solidFill>
                    <a:srgbClr val="5C5C5C"/>
                  </a:solidFill>
                  <a:cs typeface="Arial" panose="020B0604020202020204" pitchFamily="34" charset="0"/>
                </a:endParaRPr>
              </a:p>
            </p:txBody>
          </p:sp>
          <p:sp>
            <p:nvSpPr>
              <p:cNvPr id="110" name="Freeform 36"/>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3485">
                  <a:defRPr/>
                </a:pPr>
                <a:endParaRPr lang="en-US" sz="2400" dirty="0">
                  <a:solidFill>
                    <a:srgbClr val="5C5C5C"/>
                  </a:solidFill>
                  <a:cs typeface="Arial" panose="020B0604020202020204" pitchFamily="34" charset="0"/>
                </a:endParaRPr>
              </a:p>
            </p:txBody>
          </p:sp>
          <p:sp>
            <p:nvSpPr>
              <p:cNvPr id="111" name="Freeform 37"/>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3485">
                  <a:defRPr/>
                </a:pPr>
                <a:endParaRPr lang="en-US" sz="2400" dirty="0">
                  <a:solidFill>
                    <a:srgbClr val="5C5C5C"/>
                  </a:solidFill>
                  <a:cs typeface="Arial" panose="020B0604020202020204" pitchFamily="34" charset="0"/>
                </a:endParaRPr>
              </a:p>
            </p:txBody>
          </p:sp>
          <p:sp>
            <p:nvSpPr>
              <p:cNvPr id="112" name="Freeform 38"/>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3485">
                  <a:defRPr/>
                </a:pPr>
                <a:endParaRPr lang="en-US" sz="2400" dirty="0">
                  <a:solidFill>
                    <a:srgbClr val="5C5C5C"/>
                  </a:solidFill>
                  <a:cs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20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0"/>
                                        <p:tgtEl>
                                          <p:spTgt spid="37"/>
                                        </p:tgtEl>
                                      </p:cBhvr>
                                    </p:animEffect>
                                  </p:childTnLst>
                                </p:cTn>
                              </p:par>
                              <p:par>
                                <p:cTn id="8" presetID="10" presetClass="entr" presetSubtype="0" fill="hold" nodeType="withEffect">
                                  <p:stCondLst>
                                    <p:cond delay="100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750"/>
                                        <p:tgtEl>
                                          <p:spTgt spid="50"/>
                                        </p:tgtEl>
                                      </p:cBhvr>
                                    </p:animEffect>
                                  </p:childTnLst>
                                </p:cTn>
                              </p:par>
                              <p:par>
                                <p:cTn id="11" presetID="10" presetClass="entr" presetSubtype="0" fill="hold" nodeType="withEffect">
                                  <p:stCondLst>
                                    <p:cond delay="200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750"/>
                                        <p:tgtEl>
                                          <p:spTgt spid="102"/>
                                        </p:tgtEl>
                                      </p:cBhvr>
                                    </p:animEffect>
                                  </p:childTnLst>
                                </p:cTn>
                              </p:par>
                              <p:par>
                                <p:cTn id="14" presetID="10" presetClass="entr" presetSubtype="0" fill="hold" nodeType="withEffect">
                                  <p:stCondLst>
                                    <p:cond delay="30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childTnLst>
                                </p:cTn>
                              </p:par>
                              <p:par>
                                <p:cTn id="17" presetID="10" presetClass="entr" presetSubtype="0" fill="hold" nodeType="withEffect">
                                  <p:stCondLst>
                                    <p:cond delay="40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750"/>
                                        <p:tgtEl>
                                          <p:spTgt spid="44"/>
                                        </p:tgtEl>
                                      </p:cBhvr>
                                    </p:animEffect>
                                  </p:childTnLst>
                                </p:cTn>
                              </p:par>
                              <p:par>
                                <p:cTn id="20" presetID="10" presetClass="entr" presetSubtype="0" fill="hold" nodeType="withEffect">
                                  <p:stCondLst>
                                    <p:cond delay="5000"/>
                                  </p:stCondLst>
                                  <p:childTnLst>
                                    <p:set>
                                      <p:cBhvr>
                                        <p:cTn id="21" dur="1" fill="hold">
                                          <p:stCondLst>
                                            <p:cond delay="0"/>
                                          </p:stCondLst>
                                        </p:cTn>
                                        <p:tgtEl>
                                          <p:spTgt spid="94"/>
                                        </p:tgtEl>
                                        <p:attrNameLst>
                                          <p:attrName>style.visibility</p:attrName>
                                        </p:attrNameLst>
                                      </p:cBhvr>
                                      <p:to>
                                        <p:strVal val="visible"/>
                                      </p:to>
                                    </p:set>
                                    <p:animEffect transition="in" filter="fade">
                                      <p:cBhvr>
                                        <p:cTn id="22"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9" name="任意多边形 28"/>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anose="020B0503020204020204" pitchFamily="34" charset="-122"/>
                <a:ea typeface="微软雅黑" panose="020B0503020204020204" pitchFamily="34" charset="-122"/>
              </a:rPr>
              <a:t> 课前准备</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课堂实施</a:t>
            </a:r>
            <a:endParaRPr lang="zh-CN" altLang="en-US" sz="1900" dirty="0">
              <a:solidFill>
                <a:srgbClr val="FFFFFF"/>
              </a:solidFill>
              <a:latin typeface="微软雅黑" panose="020B0503020204020204" pitchFamily="34" charset="-122"/>
              <a:ea typeface="微软雅黑" panose="020B0503020204020204" pitchFamily="34" charset="-122"/>
            </a:endParaRPr>
          </a:p>
        </p:txBody>
      </p:sp>
      <p:sp>
        <p:nvSpPr>
          <p:cNvPr id="64"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
        <p:nvSpPr>
          <p:cNvPr id="65"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66"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67"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19050" y="2385323"/>
            <a:ext cx="1664994" cy="729285"/>
            <a:chOff x="3543631" y="3224479"/>
            <a:chExt cx="1664994" cy="729285"/>
          </a:xfrm>
        </p:grpSpPr>
        <p:sp>
          <p:nvSpPr>
            <p:cNvPr id="68"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69"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添加标题</a:t>
              </a:r>
              <a:r>
                <a:rPr lang="en-US" altLang="zh-CN" sz="2000" b="1" dirty="0" smtClean="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81" name="Oval 2713"/>
          <p:cNvSpPr>
            <a:spLocks noChangeArrowheads="1"/>
          </p:cNvSpPr>
          <p:nvPr/>
        </p:nvSpPr>
        <p:spPr bwMode="auto">
          <a:xfrm>
            <a:off x="5858668" y="4944705"/>
            <a:ext cx="2763838" cy="630238"/>
          </a:xfrm>
          <a:prstGeom prst="ellipse">
            <a:avLst/>
          </a:prstGeom>
          <a:solidFill>
            <a:srgbClr val="808080">
              <a:alpha val="36862"/>
            </a:srgbClr>
          </a:solidFill>
          <a:ln>
            <a:noFill/>
          </a:ln>
          <a:effectLst/>
          <a:extLst>
            <a:ext uri="{91240B29-F687-4F45-9708-019B960494DF}">
              <a14:hiddenLine xmlns:a14="http://schemas.microsoft.com/office/drawing/2010/main" w="9525">
                <a:solidFill>
                  <a:srgbClr val="99FF66"/>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r" defTabSz="914400" eaLnBrk="1" fontAlgn="auto" latinLnBrk="1" hangingPunct="1">
              <a:lnSpc>
                <a:spcPct val="100000"/>
              </a:lnSpc>
              <a:spcBef>
                <a:spcPts val="0"/>
              </a:spcBef>
              <a:spcAft>
                <a:spcPts val="0"/>
              </a:spcAft>
              <a:buClrTx/>
              <a:buSzTx/>
              <a:buFontTx/>
              <a:buNone/>
              <a:defRPr/>
            </a:pPr>
            <a:endParaRPr kumimoji="1" lang="zh-CN" altLang="en-US" sz="800" b="0" i="0" u="none" strike="noStrike" kern="0" cap="none" spc="0" normalizeH="0" baseline="0" noProof="0" smtClean="0">
              <a:ln>
                <a:noFill/>
              </a:ln>
              <a:solidFill>
                <a:srgbClr val="000000"/>
              </a:solidFill>
              <a:effectLst/>
              <a:uLnTx/>
              <a:uFillTx/>
              <a:latin typeface="Gulim" panose="020B0600000101010101" pitchFamily="34" charset="-127"/>
              <a:ea typeface="Gulim" panose="020B0600000101010101" pitchFamily="34" charset="-127"/>
            </a:endParaRPr>
          </a:p>
        </p:txBody>
      </p:sp>
      <p:cxnSp>
        <p:nvCxnSpPr>
          <p:cNvPr id="86" name="AutoShape 2730"/>
          <p:cNvCxnSpPr>
            <a:cxnSpLocks noChangeShapeType="1"/>
          </p:cNvCxnSpPr>
          <p:nvPr/>
        </p:nvCxnSpPr>
        <p:spPr bwMode="auto">
          <a:xfrm flipV="1">
            <a:off x="7982744" y="1703030"/>
            <a:ext cx="1835150" cy="792163"/>
          </a:xfrm>
          <a:prstGeom prst="bentConnector3">
            <a:avLst>
              <a:gd name="adj1" fmla="val 171"/>
            </a:avLst>
          </a:prstGeom>
          <a:noFill/>
          <a:ln w="19050" cap="rnd">
            <a:solidFill>
              <a:srgbClr val="008000"/>
            </a:solidFill>
            <a:prstDash val="sysDot"/>
            <a:miter lim="800000"/>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AutoShape 2732"/>
          <p:cNvCxnSpPr>
            <a:cxnSpLocks noChangeShapeType="1"/>
            <a:stCxn id="85" idx="4"/>
          </p:cNvCxnSpPr>
          <p:nvPr/>
        </p:nvCxnSpPr>
        <p:spPr bwMode="auto">
          <a:xfrm rot="10800000">
            <a:off x="4382293" y="2566710"/>
            <a:ext cx="1295400" cy="1287463"/>
          </a:xfrm>
          <a:prstGeom prst="bentConnector3">
            <a:avLst>
              <a:gd name="adj1" fmla="val 24264"/>
            </a:avLst>
          </a:prstGeom>
          <a:noFill/>
          <a:ln w="19050" cap="rnd">
            <a:solidFill>
              <a:srgbClr val="FF6600"/>
            </a:solidFill>
            <a:prstDash val="sysDot"/>
            <a:miter lim="800000"/>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AutoShape 2733"/>
          <p:cNvCxnSpPr>
            <a:cxnSpLocks noChangeShapeType="1"/>
          </p:cNvCxnSpPr>
          <p:nvPr/>
        </p:nvCxnSpPr>
        <p:spPr bwMode="auto">
          <a:xfrm>
            <a:off x="7730371" y="5232123"/>
            <a:ext cx="3132137" cy="936625"/>
          </a:xfrm>
          <a:prstGeom prst="bentConnector3">
            <a:avLst>
              <a:gd name="adj1" fmla="val 42069"/>
            </a:avLst>
          </a:prstGeom>
          <a:noFill/>
          <a:ln w="19050" cap="rnd">
            <a:solidFill>
              <a:srgbClr val="333399"/>
            </a:solidFill>
            <a:prstDash val="sysDot"/>
            <a:miter lim="800000"/>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 name="组合 3"/>
          <p:cNvGrpSpPr/>
          <p:nvPr/>
        </p:nvGrpSpPr>
        <p:grpSpPr>
          <a:xfrm>
            <a:off x="5677694" y="2520593"/>
            <a:ext cx="1500188" cy="2665412"/>
            <a:chOff x="5677694" y="2520593"/>
            <a:chExt cx="1500188" cy="2665412"/>
          </a:xfrm>
        </p:grpSpPr>
        <p:sp>
          <p:nvSpPr>
            <p:cNvPr id="85" name="Freeform 2716"/>
            <p:cNvSpPr/>
            <p:nvPr/>
          </p:nvSpPr>
          <p:spPr bwMode="auto">
            <a:xfrm>
              <a:off x="5677694" y="2520593"/>
              <a:ext cx="1500188" cy="2665412"/>
            </a:xfrm>
            <a:custGeom>
              <a:avLst/>
              <a:gdLst>
                <a:gd name="T0" fmla="*/ 0 w 864"/>
                <a:gd name="T1" fmla="*/ 2147483647 h 1536"/>
                <a:gd name="T2" fmla="*/ 2147483647 w 864"/>
                <a:gd name="T3" fmla="*/ 2147483647 h 1536"/>
                <a:gd name="T4" fmla="*/ 2147483647 w 864"/>
                <a:gd name="T5" fmla="*/ 2147483647 h 1536"/>
                <a:gd name="T6" fmla="*/ 2147483647 w 864"/>
                <a:gd name="T7" fmla="*/ 0 h 1536"/>
                <a:gd name="T8" fmla="*/ 0 w 864"/>
                <a:gd name="T9" fmla="*/ 2147483647 h 1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536">
                  <a:moveTo>
                    <a:pt x="0" y="768"/>
                  </a:moveTo>
                  <a:lnTo>
                    <a:pt x="432" y="1536"/>
                  </a:lnTo>
                  <a:lnTo>
                    <a:pt x="864" y="768"/>
                  </a:lnTo>
                  <a:lnTo>
                    <a:pt x="432" y="0"/>
                  </a:lnTo>
                  <a:lnTo>
                    <a:pt x="0" y="768"/>
                  </a:lnTo>
                  <a:close/>
                </a:path>
              </a:pathLst>
            </a:custGeom>
            <a:gradFill rotWithShape="1">
              <a:gsLst>
                <a:gs pos="0">
                  <a:srgbClr val="FFCC00"/>
                </a:gs>
                <a:gs pos="100000">
                  <a:srgbClr val="FF9900"/>
                </a:gs>
              </a:gsLst>
              <a:lin ang="5400000" scaled="1"/>
            </a:gradFill>
            <a:ln>
              <a:noFill/>
            </a:ln>
            <a:effectLst/>
            <a:extLst>
              <a:ext uri="{91240B29-F687-4F45-9708-019B960494DF}">
                <a14:hiddenLine xmlns:a14="http://schemas.microsoft.com/office/drawing/2010/main" w="9525">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latinLnBrk="1"/>
              <a:endParaRPr kumimoji="1" lang="zh-CN" altLang="en-US" sz="800" b="0" smtClean="0">
                <a:solidFill>
                  <a:srgbClr val="000000"/>
                </a:solidFill>
                <a:latin typeface="Gulim" panose="020B0600000101010101" pitchFamily="34" charset="-127"/>
                <a:ea typeface="Gulim" panose="020B0600000101010101" pitchFamily="34" charset="-127"/>
              </a:endParaRPr>
            </a:p>
          </p:txBody>
        </p:sp>
        <p:sp>
          <p:nvSpPr>
            <p:cNvPr id="93" name="Freeform 2739"/>
            <p:cNvSpPr>
              <a:spLocks noEditPoints="1"/>
            </p:cNvSpPr>
            <p:nvPr/>
          </p:nvSpPr>
          <p:spPr bwMode="auto">
            <a:xfrm>
              <a:off x="6020633" y="3504848"/>
              <a:ext cx="777875" cy="782637"/>
            </a:xfrm>
            <a:custGeom>
              <a:avLst/>
              <a:gdLst>
                <a:gd name="T0" fmla="*/ 2147483647 w 300"/>
                <a:gd name="T1" fmla="*/ 2147483647 h 302"/>
                <a:gd name="T2" fmla="*/ 2147483647 w 300"/>
                <a:gd name="T3" fmla="*/ 2147483647 h 302"/>
                <a:gd name="T4" fmla="*/ 2147483647 w 300"/>
                <a:gd name="T5" fmla="*/ 2147483647 h 302"/>
                <a:gd name="T6" fmla="*/ 2147483647 w 300"/>
                <a:gd name="T7" fmla="*/ 2147483647 h 302"/>
                <a:gd name="T8" fmla="*/ 2147483647 w 300"/>
                <a:gd name="T9" fmla="*/ 2147483647 h 302"/>
                <a:gd name="T10" fmla="*/ 2147483647 w 300"/>
                <a:gd name="T11" fmla="*/ 2147483647 h 302"/>
                <a:gd name="T12" fmla="*/ 2147483647 w 300"/>
                <a:gd name="T13" fmla="*/ 2147483647 h 302"/>
                <a:gd name="T14" fmla="*/ 2147483647 w 300"/>
                <a:gd name="T15" fmla="*/ 2147483647 h 302"/>
                <a:gd name="T16" fmla="*/ 2147483647 w 300"/>
                <a:gd name="T17" fmla="*/ 2147483647 h 302"/>
                <a:gd name="T18" fmla="*/ 2147483647 w 300"/>
                <a:gd name="T19" fmla="*/ 2147483647 h 302"/>
                <a:gd name="T20" fmla="*/ 2147483647 w 300"/>
                <a:gd name="T21" fmla="*/ 2147483647 h 302"/>
                <a:gd name="T22" fmla="*/ 2147483647 w 300"/>
                <a:gd name="T23" fmla="*/ 2147483647 h 302"/>
                <a:gd name="T24" fmla="*/ 2147483647 w 300"/>
                <a:gd name="T25" fmla="*/ 2147483647 h 302"/>
                <a:gd name="T26" fmla="*/ 2147483647 w 300"/>
                <a:gd name="T27" fmla="*/ 2147483647 h 302"/>
                <a:gd name="T28" fmla="*/ 2147483647 w 300"/>
                <a:gd name="T29" fmla="*/ 2147483647 h 302"/>
                <a:gd name="T30" fmla="*/ 2147483647 w 300"/>
                <a:gd name="T31" fmla="*/ 2147483647 h 302"/>
                <a:gd name="T32" fmla="*/ 2147483647 w 300"/>
                <a:gd name="T33" fmla="*/ 2147483647 h 302"/>
                <a:gd name="T34" fmla="*/ 2147483647 w 300"/>
                <a:gd name="T35" fmla="*/ 2147483647 h 302"/>
                <a:gd name="T36" fmla="*/ 2147483647 w 300"/>
                <a:gd name="T37" fmla="*/ 2147483647 h 302"/>
                <a:gd name="T38" fmla="*/ 2147483647 w 300"/>
                <a:gd name="T39" fmla="*/ 2147483647 h 302"/>
                <a:gd name="T40" fmla="*/ 2147483647 w 300"/>
                <a:gd name="T41" fmla="*/ 2147483647 h 302"/>
                <a:gd name="T42" fmla="*/ 2147483647 w 300"/>
                <a:gd name="T43" fmla="*/ 2147483647 h 302"/>
                <a:gd name="T44" fmla="*/ 2147483647 w 300"/>
                <a:gd name="T45" fmla="*/ 2147483647 h 302"/>
                <a:gd name="T46" fmla="*/ 2147483647 w 300"/>
                <a:gd name="T47" fmla="*/ 2147483647 h 302"/>
                <a:gd name="T48" fmla="*/ 2147483647 w 300"/>
                <a:gd name="T49" fmla="*/ 2147483647 h 302"/>
                <a:gd name="T50" fmla="*/ 2147483647 w 300"/>
                <a:gd name="T51" fmla="*/ 2147483647 h 302"/>
                <a:gd name="T52" fmla="*/ 2147483647 w 300"/>
                <a:gd name="T53" fmla="*/ 2147483647 h 302"/>
                <a:gd name="T54" fmla="*/ 2147483647 w 300"/>
                <a:gd name="T55" fmla="*/ 2147483647 h 302"/>
                <a:gd name="T56" fmla="*/ 2147483647 w 300"/>
                <a:gd name="T57" fmla="*/ 2147483647 h 302"/>
                <a:gd name="T58" fmla="*/ 2147483647 w 300"/>
                <a:gd name="T59" fmla="*/ 2147483647 h 302"/>
                <a:gd name="T60" fmla="*/ 2147483647 w 300"/>
                <a:gd name="T61" fmla="*/ 2147483647 h 302"/>
                <a:gd name="T62" fmla="*/ 2147483647 w 300"/>
                <a:gd name="T63" fmla="*/ 2147483647 h 302"/>
                <a:gd name="T64" fmla="*/ 2147483647 w 300"/>
                <a:gd name="T65" fmla="*/ 2147483647 h 302"/>
                <a:gd name="T66" fmla="*/ 2147483647 w 300"/>
                <a:gd name="T67" fmla="*/ 2147483647 h 302"/>
                <a:gd name="T68" fmla="*/ 2147483647 w 300"/>
                <a:gd name="T69" fmla="*/ 2147483647 h 302"/>
                <a:gd name="T70" fmla="*/ 2147483647 w 300"/>
                <a:gd name="T71" fmla="*/ 2147483647 h 302"/>
                <a:gd name="T72" fmla="*/ 2147483647 w 300"/>
                <a:gd name="T73" fmla="*/ 2147483647 h 302"/>
                <a:gd name="T74" fmla="*/ 2147483647 w 300"/>
                <a:gd name="T75" fmla="*/ 2147483647 h 302"/>
                <a:gd name="T76" fmla="*/ 2147483647 w 300"/>
                <a:gd name="T77" fmla="*/ 2147483647 h 302"/>
                <a:gd name="T78" fmla="*/ 2147483647 w 300"/>
                <a:gd name="T79" fmla="*/ 2147483647 h 302"/>
                <a:gd name="T80" fmla="*/ 2147483647 w 300"/>
                <a:gd name="T81" fmla="*/ 2147483647 h 302"/>
                <a:gd name="T82" fmla="*/ 2147483647 w 300"/>
                <a:gd name="T83" fmla="*/ 2147483647 h 302"/>
                <a:gd name="T84" fmla="*/ 2147483647 w 300"/>
                <a:gd name="T85" fmla="*/ 2147483647 h 302"/>
                <a:gd name="T86" fmla="*/ 2147483647 w 300"/>
                <a:gd name="T87" fmla="*/ 2147483647 h 302"/>
                <a:gd name="T88" fmla="*/ 2147483647 w 300"/>
                <a:gd name="T89" fmla="*/ 2147483647 h 302"/>
                <a:gd name="T90" fmla="*/ 2147483647 w 300"/>
                <a:gd name="T91" fmla="*/ 2147483647 h 302"/>
                <a:gd name="T92" fmla="*/ 2147483647 w 300"/>
                <a:gd name="T93" fmla="*/ 2147483647 h 302"/>
                <a:gd name="T94" fmla="*/ 2147483647 w 300"/>
                <a:gd name="T95" fmla="*/ 2147483647 h 302"/>
                <a:gd name="T96" fmla="*/ 2147483647 w 300"/>
                <a:gd name="T97" fmla="*/ 2147483647 h 302"/>
                <a:gd name="T98" fmla="*/ 2147483647 w 300"/>
                <a:gd name="T99" fmla="*/ 2147483647 h 302"/>
                <a:gd name="T100" fmla="*/ 2147483647 w 300"/>
                <a:gd name="T101" fmla="*/ 2147483647 h 302"/>
                <a:gd name="T102" fmla="*/ 2147483647 w 300"/>
                <a:gd name="T103" fmla="*/ 2147483647 h 302"/>
                <a:gd name="T104" fmla="*/ 2147483647 w 300"/>
                <a:gd name="T105" fmla="*/ 2147483647 h 302"/>
                <a:gd name="T106" fmla="*/ 2147483647 w 300"/>
                <a:gd name="T107" fmla="*/ 2147483647 h 302"/>
                <a:gd name="T108" fmla="*/ 2147483647 w 300"/>
                <a:gd name="T109" fmla="*/ 2147483647 h 302"/>
                <a:gd name="T110" fmla="*/ 2147483647 w 300"/>
                <a:gd name="T111" fmla="*/ 2147483647 h 302"/>
                <a:gd name="T112" fmla="*/ 2147483647 w 300"/>
                <a:gd name="T113" fmla="*/ 2147483647 h 302"/>
                <a:gd name="T114" fmla="*/ 2147483647 w 300"/>
                <a:gd name="T115" fmla="*/ 2147483647 h 302"/>
                <a:gd name="T116" fmla="*/ 2147483647 w 300"/>
                <a:gd name="T117" fmla="*/ 2147483647 h 302"/>
                <a:gd name="T118" fmla="*/ 2147483647 w 300"/>
                <a:gd name="T119" fmla="*/ 2147483647 h 302"/>
                <a:gd name="T120" fmla="*/ 2147483647 w 300"/>
                <a:gd name="T121" fmla="*/ 2147483647 h 302"/>
                <a:gd name="T122" fmla="*/ 2147483647 w 300"/>
                <a:gd name="T123" fmla="*/ 2147483647 h 3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00" h="302">
                  <a:moveTo>
                    <a:pt x="30" y="302"/>
                  </a:moveTo>
                  <a:lnTo>
                    <a:pt x="30" y="302"/>
                  </a:lnTo>
                  <a:lnTo>
                    <a:pt x="18" y="300"/>
                  </a:lnTo>
                  <a:lnTo>
                    <a:pt x="8" y="292"/>
                  </a:lnTo>
                  <a:lnTo>
                    <a:pt x="2" y="282"/>
                  </a:lnTo>
                  <a:lnTo>
                    <a:pt x="0" y="272"/>
                  </a:lnTo>
                  <a:lnTo>
                    <a:pt x="0" y="266"/>
                  </a:lnTo>
                  <a:lnTo>
                    <a:pt x="2" y="260"/>
                  </a:lnTo>
                  <a:lnTo>
                    <a:pt x="16" y="206"/>
                  </a:lnTo>
                  <a:lnTo>
                    <a:pt x="18" y="200"/>
                  </a:lnTo>
                  <a:lnTo>
                    <a:pt x="24" y="198"/>
                  </a:lnTo>
                  <a:lnTo>
                    <a:pt x="30" y="196"/>
                  </a:lnTo>
                  <a:lnTo>
                    <a:pt x="270" y="196"/>
                  </a:lnTo>
                  <a:lnTo>
                    <a:pt x="276" y="198"/>
                  </a:lnTo>
                  <a:lnTo>
                    <a:pt x="280" y="200"/>
                  </a:lnTo>
                  <a:lnTo>
                    <a:pt x="284" y="206"/>
                  </a:lnTo>
                  <a:lnTo>
                    <a:pt x="298" y="260"/>
                  </a:lnTo>
                  <a:lnTo>
                    <a:pt x="300" y="266"/>
                  </a:lnTo>
                  <a:lnTo>
                    <a:pt x="300" y="272"/>
                  </a:lnTo>
                  <a:lnTo>
                    <a:pt x="298" y="282"/>
                  </a:lnTo>
                  <a:lnTo>
                    <a:pt x="292" y="292"/>
                  </a:lnTo>
                  <a:lnTo>
                    <a:pt x="282" y="300"/>
                  </a:lnTo>
                  <a:lnTo>
                    <a:pt x="270" y="302"/>
                  </a:lnTo>
                  <a:lnTo>
                    <a:pt x="30" y="302"/>
                  </a:lnTo>
                  <a:close/>
                  <a:moveTo>
                    <a:pt x="60" y="0"/>
                  </a:moveTo>
                  <a:lnTo>
                    <a:pt x="240" y="0"/>
                  </a:lnTo>
                  <a:lnTo>
                    <a:pt x="252" y="2"/>
                  </a:lnTo>
                  <a:lnTo>
                    <a:pt x="262" y="8"/>
                  </a:lnTo>
                  <a:lnTo>
                    <a:pt x="268" y="18"/>
                  </a:lnTo>
                  <a:lnTo>
                    <a:pt x="270" y="30"/>
                  </a:lnTo>
                  <a:lnTo>
                    <a:pt x="270" y="150"/>
                  </a:lnTo>
                  <a:lnTo>
                    <a:pt x="268" y="162"/>
                  </a:lnTo>
                  <a:lnTo>
                    <a:pt x="262" y="172"/>
                  </a:lnTo>
                  <a:lnTo>
                    <a:pt x="252" y="178"/>
                  </a:lnTo>
                  <a:lnTo>
                    <a:pt x="240" y="180"/>
                  </a:lnTo>
                  <a:lnTo>
                    <a:pt x="60" y="180"/>
                  </a:lnTo>
                  <a:lnTo>
                    <a:pt x="48" y="178"/>
                  </a:lnTo>
                  <a:lnTo>
                    <a:pt x="38" y="172"/>
                  </a:lnTo>
                  <a:lnTo>
                    <a:pt x="32" y="162"/>
                  </a:lnTo>
                  <a:lnTo>
                    <a:pt x="30" y="150"/>
                  </a:lnTo>
                  <a:lnTo>
                    <a:pt x="30" y="30"/>
                  </a:lnTo>
                  <a:lnTo>
                    <a:pt x="32" y="18"/>
                  </a:lnTo>
                  <a:lnTo>
                    <a:pt x="38" y="8"/>
                  </a:lnTo>
                  <a:lnTo>
                    <a:pt x="48" y="2"/>
                  </a:lnTo>
                  <a:lnTo>
                    <a:pt x="60" y="0"/>
                  </a:lnTo>
                  <a:close/>
                  <a:moveTo>
                    <a:pt x="36" y="256"/>
                  </a:moveTo>
                  <a:lnTo>
                    <a:pt x="36" y="256"/>
                  </a:lnTo>
                  <a:lnTo>
                    <a:pt x="34" y="258"/>
                  </a:lnTo>
                  <a:lnTo>
                    <a:pt x="32" y="260"/>
                  </a:lnTo>
                  <a:lnTo>
                    <a:pt x="32" y="264"/>
                  </a:lnTo>
                  <a:lnTo>
                    <a:pt x="30" y="268"/>
                  </a:lnTo>
                  <a:lnTo>
                    <a:pt x="30" y="270"/>
                  </a:lnTo>
                  <a:lnTo>
                    <a:pt x="32" y="272"/>
                  </a:lnTo>
                  <a:lnTo>
                    <a:pt x="36" y="272"/>
                  </a:lnTo>
                  <a:lnTo>
                    <a:pt x="40" y="272"/>
                  </a:lnTo>
                  <a:lnTo>
                    <a:pt x="44" y="270"/>
                  </a:lnTo>
                  <a:lnTo>
                    <a:pt x="46" y="268"/>
                  </a:lnTo>
                  <a:lnTo>
                    <a:pt x="46" y="264"/>
                  </a:lnTo>
                  <a:lnTo>
                    <a:pt x="46" y="260"/>
                  </a:lnTo>
                  <a:lnTo>
                    <a:pt x="46" y="258"/>
                  </a:lnTo>
                  <a:lnTo>
                    <a:pt x="44" y="256"/>
                  </a:lnTo>
                  <a:lnTo>
                    <a:pt x="40" y="256"/>
                  </a:lnTo>
                  <a:lnTo>
                    <a:pt x="36" y="256"/>
                  </a:lnTo>
                  <a:close/>
                  <a:moveTo>
                    <a:pt x="42" y="234"/>
                  </a:moveTo>
                  <a:lnTo>
                    <a:pt x="42" y="234"/>
                  </a:lnTo>
                  <a:lnTo>
                    <a:pt x="40" y="234"/>
                  </a:lnTo>
                  <a:lnTo>
                    <a:pt x="38" y="238"/>
                  </a:lnTo>
                  <a:lnTo>
                    <a:pt x="36" y="242"/>
                  </a:lnTo>
                  <a:lnTo>
                    <a:pt x="36" y="244"/>
                  </a:lnTo>
                  <a:lnTo>
                    <a:pt x="36" y="248"/>
                  </a:lnTo>
                  <a:lnTo>
                    <a:pt x="38" y="248"/>
                  </a:lnTo>
                  <a:lnTo>
                    <a:pt x="50" y="248"/>
                  </a:lnTo>
                  <a:lnTo>
                    <a:pt x="60" y="248"/>
                  </a:lnTo>
                  <a:lnTo>
                    <a:pt x="62" y="248"/>
                  </a:lnTo>
                  <a:lnTo>
                    <a:pt x="64" y="244"/>
                  </a:lnTo>
                  <a:lnTo>
                    <a:pt x="64" y="242"/>
                  </a:lnTo>
                  <a:lnTo>
                    <a:pt x="66" y="238"/>
                  </a:lnTo>
                  <a:lnTo>
                    <a:pt x="66" y="234"/>
                  </a:lnTo>
                  <a:lnTo>
                    <a:pt x="62" y="234"/>
                  </a:lnTo>
                  <a:lnTo>
                    <a:pt x="52" y="234"/>
                  </a:lnTo>
                  <a:lnTo>
                    <a:pt x="42" y="234"/>
                  </a:lnTo>
                  <a:close/>
                  <a:moveTo>
                    <a:pt x="48" y="210"/>
                  </a:moveTo>
                  <a:lnTo>
                    <a:pt x="48" y="210"/>
                  </a:lnTo>
                  <a:lnTo>
                    <a:pt x="44" y="212"/>
                  </a:lnTo>
                  <a:lnTo>
                    <a:pt x="44" y="214"/>
                  </a:lnTo>
                  <a:lnTo>
                    <a:pt x="42" y="222"/>
                  </a:lnTo>
                  <a:lnTo>
                    <a:pt x="42" y="226"/>
                  </a:lnTo>
                  <a:lnTo>
                    <a:pt x="44" y="226"/>
                  </a:lnTo>
                  <a:lnTo>
                    <a:pt x="50" y="226"/>
                  </a:lnTo>
                  <a:lnTo>
                    <a:pt x="58" y="226"/>
                  </a:lnTo>
                  <a:lnTo>
                    <a:pt x="60" y="226"/>
                  </a:lnTo>
                  <a:lnTo>
                    <a:pt x="62" y="222"/>
                  </a:lnTo>
                  <a:lnTo>
                    <a:pt x="62" y="218"/>
                  </a:lnTo>
                  <a:lnTo>
                    <a:pt x="64" y="214"/>
                  </a:lnTo>
                  <a:lnTo>
                    <a:pt x="62" y="212"/>
                  </a:lnTo>
                  <a:lnTo>
                    <a:pt x="60" y="210"/>
                  </a:lnTo>
                  <a:lnTo>
                    <a:pt x="54" y="210"/>
                  </a:lnTo>
                  <a:lnTo>
                    <a:pt x="48" y="210"/>
                  </a:lnTo>
                  <a:close/>
                  <a:moveTo>
                    <a:pt x="58" y="256"/>
                  </a:moveTo>
                  <a:lnTo>
                    <a:pt x="58" y="256"/>
                  </a:lnTo>
                  <a:lnTo>
                    <a:pt x="56" y="258"/>
                  </a:lnTo>
                  <a:lnTo>
                    <a:pt x="54" y="260"/>
                  </a:lnTo>
                  <a:lnTo>
                    <a:pt x="52" y="268"/>
                  </a:lnTo>
                  <a:lnTo>
                    <a:pt x="52" y="270"/>
                  </a:lnTo>
                  <a:lnTo>
                    <a:pt x="56" y="272"/>
                  </a:lnTo>
                  <a:lnTo>
                    <a:pt x="60" y="272"/>
                  </a:lnTo>
                  <a:lnTo>
                    <a:pt x="64" y="272"/>
                  </a:lnTo>
                  <a:lnTo>
                    <a:pt x="66" y="270"/>
                  </a:lnTo>
                  <a:lnTo>
                    <a:pt x="68" y="268"/>
                  </a:lnTo>
                  <a:lnTo>
                    <a:pt x="68" y="264"/>
                  </a:lnTo>
                  <a:lnTo>
                    <a:pt x="68" y="260"/>
                  </a:lnTo>
                  <a:lnTo>
                    <a:pt x="68" y="258"/>
                  </a:lnTo>
                  <a:lnTo>
                    <a:pt x="66" y="256"/>
                  </a:lnTo>
                  <a:lnTo>
                    <a:pt x="62" y="256"/>
                  </a:lnTo>
                  <a:lnTo>
                    <a:pt x="58" y="256"/>
                  </a:lnTo>
                  <a:close/>
                  <a:moveTo>
                    <a:pt x="74" y="30"/>
                  </a:moveTo>
                  <a:lnTo>
                    <a:pt x="74" y="30"/>
                  </a:lnTo>
                  <a:lnTo>
                    <a:pt x="68" y="32"/>
                  </a:lnTo>
                  <a:lnTo>
                    <a:pt x="64" y="34"/>
                  </a:lnTo>
                  <a:lnTo>
                    <a:pt x="60" y="38"/>
                  </a:lnTo>
                  <a:lnTo>
                    <a:pt x="60" y="46"/>
                  </a:lnTo>
                  <a:lnTo>
                    <a:pt x="60" y="136"/>
                  </a:lnTo>
                  <a:lnTo>
                    <a:pt x="60" y="142"/>
                  </a:lnTo>
                  <a:lnTo>
                    <a:pt x="64" y="146"/>
                  </a:lnTo>
                  <a:lnTo>
                    <a:pt x="68" y="150"/>
                  </a:lnTo>
                  <a:lnTo>
                    <a:pt x="74" y="150"/>
                  </a:lnTo>
                  <a:lnTo>
                    <a:pt x="226" y="150"/>
                  </a:lnTo>
                  <a:lnTo>
                    <a:pt x="232" y="150"/>
                  </a:lnTo>
                  <a:lnTo>
                    <a:pt x="236" y="146"/>
                  </a:lnTo>
                  <a:lnTo>
                    <a:pt x="240" y="142"/>
                  </a:lnTo>
                  <a:lnTo>
                    <a:pt x="240" y="136"/>
                  </a:lnTo>
                  <a:lnTo>
                    <a:pt x="240" y="46"/>
                  </a:lnTo>
                  <a:lnTo>
                    <a:pt x="240" y="38"/>
                  </a:lnTo>
                  <a:lnTo>
                    <a:pt x="236" y="34"/>
                  </a:lnTo>
                  <a:lnTo>
                    <a:pt x="232" y="32"/>
                  </a:lnTo>
                  <a:lnTo>
                    <a:pt x="226" y="30"/>
                  </a:lnTo>
                  <a:lnTo>
                    <a:pt x="74" y="30"/>
                  </a:lnTo>
                  <a:close/>
                  <a:moveTo>
                    <a:pt x="74" y="210"/>
                  </a:moveTo>
                  <a:lnTo>
                    <a:pt x="74" y="210"/>
                  </a:lnTo>
                  <a:lnTo>
                    <a:pt x="72" y="212"/>
                  </a:lnTo>
                  <a:lnTo>
                    <a:pt x="70" y="214"/>
                  </a:lnTo>
                  <a:lnTo>
                    <a:pt x="70" y="218"/>
                  </a:lnTo>
                  <a:lnTo>
                    <a:pt x="68" y="222"/>
                  </a:lnTo>
                  <a:lnTo>
                    <a:pt x="68" y="226"/>
                  </a:lnTo>
                  <a:lnTo>
                    <a:pt x="72" y="226"/>
                  </a:lnTo>
                  <a:lnTo>
                    <a:pt x="74" y="226"/>
                  </a:lnTo>
                  <a:lnTo>
                    <a:pt x="78" y="226"/>
                  </a:lnTo>
                  <a:lnTo>
                    <a:pt x="80" y="226"/>
                  </a:lnTo>
                  <a:lnTo>
                    <a:pt x="82" y="222"/>
                  </a:lnTo>
                  <a:lnTo>
                    <a:pt x="82" y="218"/>
                  </a:lnTo>
                  <a:lnTo>
                    <a:pt x="84" y="214"/>
                  </a:lnTo>
                  <a:lnTo>
                    <a:pt x="82" y="212"/>
                  </a:lnTo>
                  <a:lnTo>
                    <a:pt x="80" y="210"/>
                  </a:lnTo>
                  <a:lnTo>
                    <a:pt x="78" y="210"/>
                  </a:lnTo>
                  <a:lnTo>
                    <a:pt x="74" y="210"/>
                  </a:lnTo>
                  <a:close/>
                  <a:moveTo>
                    <a:pt x="76" y="234"/>
                  </a:moveTo>
                  <a:lnTo>
                    <a:pt x="76" y="234"/>
                  </a:lnTo>
                  <a:lnTo>
                    <a:pt x="74" y="234"/>
                  </a:lnTo>
                  <a:lnTo>
                    <a:pt x="72" y="238"/>
                  </a:lnTo>
                  <a:lnTo>
                    <a:pt x="72" y="244"/>
                  </a:lnTo>
                  <a:lnTo>
                    <a:pt x="72" y="248"/>
                  </a:lnTo>
                  <a:lnTo>
                    <a:pt x="74" y="248"/>
                  </a:lnTo>
                  <a:lnTo>
                    <a:pt x="78" y="248"/>
                  </a:lnTo>
                  <a:lnTo>
                    <a:pt x="82" y="248"/>
                  </a:lnTo>
                  <a:lnTo>
                    <a:pt x="84" y="248"/>
                  </a:lnTo>
                  <a:lnTo>
                    <a:pt x="86" y="244"/>
                  </a:lnTo>
                  <a:lnTo>
                    <a:pt x="86" y="242"/>
                  </a:lnTo>
                  <a:lnTo>
                    <a:pt x="86" y="238"/>
                  </a:lnTo>
                  <a:lnTo>
                    <a:pt x="86" y="234"/>
                  </a:lnTo>
                  <a:lnTo>
                    <a:pt x="84" y="234"/>
                  </a:lnTo>
                  <a:lnTo>
                    <a:pt x="80" y="234"/>
                  </a:lnTo>
                  <a:lnTo>
                    <a:pt x="76" y="234"/>
                  </a:lnTo>
                  <a:close/>
                  <a:moveTo>
                    <a:pt x="80" y="256"/>
                  </a:moveTo>
                  <a:lnTo>
                    <a:pt x="80" y="256"/>
                  </a:lnTo>
                  <a:lnTo>
                    <a:pt x="78" y="258"/>
                  </a:lnTo>
                  <a:lnTo>
                    <a:pt x="76" y="260"/>
                  </a:lnTo>
                  <a:lnTo>
                    <a:pt x="76" y="264"/>
                  </a:lnTo>
                  <a:lnTo>
                    <a:pt x="74" y="268"/>
                  </a:lnTo>
                  <a:lnTo>
                    <a:pt x="76" y="270"/>
                  </a:lnTo>
                  <a:lnTo>
                    <a:pt x="78" y="272"/>
                  </a:lnTo>
                  <a:lnTo>
                    <a:pt x="82" y="272"/>
                  </a:lnTo>
                  <a:lnTo>
                    <a:pt x="86" y="272"/>
                  </a:lnTo>
                  <a:lnTo>
                    <a:pt x="88" y="270"/>
                  </a:lnTo>
                  <a:lnTo>
                    <a:pt x="90" y="268"/>
                  </a:lnTo>
                  <a:lnTo>
                    <a:pt x="90" y="264"/>
                  </a:lnTo>
                  <a:lnTo>
                    <a:pt x="90" y="260"/>
                  </a:lnTo>
                  <a:lnTo>
                    <a:pt x="90" y="258"/>
                  </a:lnTo>
                  <a:lnTo>
                    <a:pt x="88" y="256"/>
                  </a:lnTo>
                  <a:lnTo>
                    <a:pt x="84" y="256"/>
                  </a:lnTo>
                  <a:lnTo>
                    <a:pt x="80" y="256"/>
                  </a:lnTo>
                  <a:close/>
                  <a:moveTo>
                    <a:pt x="94" y="210"/>
                  </a:moveTo>
                  <a:lnTo>
                    <a:pt x="94" y="210"/>
                  </a:lnTo>
                  <a:lnTo>
                    <a:pt x="92" y="212"/>
                  </a:lnTo>
                  <a:lnTo>
                    <a:pt x="90" y="214"/>
                  </a:lnTo>
                  <a:lnTo>
                    <a:pt x="88" y="222"/>
                  </a:lnTo>
                  <a:lnTo>
                    <a:pt x="90" y="226"/>
                  </a:lnTo>
                  <a:lnTo>
                    <a:pt x="92" y="226"/>
                  </a:lnTo>
                  <a:lnTo>
                    <a:pt x="94" y="226"/>
                  </a:lnTo>
                  <a:lnTo>
                    <a:pt x="98" y="226"/>
                  </a:lnTo>
                  <a:lnTo>
                    <a:pt x="102" y="226"/>
                  </a:lnTo>
                  <a:lnTo>
                    <a:pt x="102" y="222"/>
                  </a:lnTo>
                  <a:lnTo>
                    <a:pt x="102" y="218"/>
                  </a:lnTo>
                  <a:lnTo>
                    <a:pt x="104" y="214"/>
                  </a:lnTo>
                  <a:lnTo>
                    <a:pt x="102" y="212"/>
                  </a:lnTo>
                  <a:lnTo>
                    <a:pt x="100" y="210"/>
                  </a:lnTo>
                  <a:lnTo>
                    <a:pt x="96" y="210"/>
                  </a:lnTo>
                  <a:lnTo>
                    <a:pt x="94" y="210"/>
                  </a:lnTo>
                  <a:close/>
                  <a:moveTo>
                    <a:pt x="98" y="234"/>
                  </a:moveTo>
                  <a:lnTo>
                    <a:pt x="98" y="234"/>
                  </a:lnTo>
                  <a:lnTo>
                    <a:pt x="94" y="234"/>
                  </a:lnTo>
                  <a:lnTo>
                    <a:pt x="94" y="238"/>
                  </a:lnTo>
                  <a:lnTo>
                    <a:pt x="94" y="242"/>
                  </a:lnTo>
                  <a:lnTo>
                    <a:pt x="92" y="244"/>
                  </a:lnTo>
                  <a:lnTo>
                    <a:pt x="94" y="248"/>
                  </a:lnTo>
                  <a:lnTo>
                    <a:pt x="96" y="248"/>
                  </a:lnTo>
                  <a:lnTo>
                    <a:pt x="100" y="248"/>
                  </a:lnTo>
                  <a:lnTo>
                    <a:pt x="104" y="248"/>
                  </a:lnTo>
                  <a:lnTo>
                    <a:pt x="106" y="248"/>
                  </a:lnTo>
                  <a:lnTo>
                    <a:pt x="108" y="244"/>
                  </a:lnTo>
                  <a:lnTo>
                    <a:pt x="108" y="242"/>
                  </a:lnTo>
                  <a:lnTo>
                    <a:pt x="108" y="238"/>
                  </a:lnTo>
                  <a:lnTo>
                    <a:pt x="108" y="234"/>
                  </a:lnTo>
                  <a:lnTo>
                    <a:pt x="104" y="234"/>
                  </a:lnTo>
                  <a:lnTo>
                    <a:pt x="102" y="234"/>
                  </a:lnTo>
                  <a:lnTo>
                    <a:pt x="98" y="234"/>
                  </a:lnTo>
                  <a:close/>
                  <a:moveTo>
                    <a:pt x="102" y="256"/>
                  </a:moveTo>
                  <a:lnTo>
                    <a:pt x="102" y="256"/>
                  </a:lnTo>
                  <a:lnTo>
                    <a:pt x="100" y="258"/>
                  </a:lnTo>
                  <a:lnTo>
                    <a:pt x="98" y="260"/>
                  </a:lnTo>
                  <a:lnTo>
                    <a:pt x="98" y="264"/>
                  </a:lnTo>
                  <a:lnTo>
                    <a:pt x="98" y="268"/>
                  </a:lnTo>
                  <a:lnTo>
                    <a:pt x="98" y="270"/>
                  </a:lnTo>
                  <a:lnTo>
                    <a:pt x="100" y="272"/>
                  </a:lnTo>
                  <a:lnTo>
                    <a:pt x="126" y="272"/>
                  </a:lnTo>
                  <a:lnTo>
                    <a:pt x="150" y="272"/>
                  </a:lnTo>
                  <a:lnTo>
                    <a:pt x="174" y="272"/>
                  </a:lnTo>
                  <a:lnTo>
                    <a:pt x="198" y="272"/>
                  </a:lnTo>
                  <a:lnTo>
                    <a:pt x="202" y="270"/>
                  </a:lnTo>
                  <a:lnTo>
                    <a:pt x="202" y="268"/>
                  </a:lnTo>
                  <a:lnTo>
                    <a:pt x="202" y="264"/>
                  </a:lnTo>
                  <a:lnTo>
                    <a:pt x="202" y="260"/>
                  </a:lnTo>
                  <a:lnTo>
                    <a:pt x="200" y="258"/>
                  </a:lnTo>
                  <a:lnTo>
                    <a:pt x="198" y="256"/>
                  </a:lnTo>
                  <a:lnTo>
                    <a:pt x="174" y="256"/>
                  </a:lnTo>
                  <a:lnTo>
                    <a:pt x="150" y="256"/>
                  </a:lnTo>
                  <a:lnTo>
                    <a:pt x="126" y="256"/>
                  </a:lnTo>
                  <a:lnTo>
                    <a:pt x="102" y="256"/>
                  </a:lnTo>
                  <a:close/>
                  <a:moveTo>
                    <a:pt x="114" y="210"/>
                  </a:moveTo>
                  <a:lnTo>
                    <a:pt x="114" y="210"/>
                  </a:lnTo>
                  <a:lnTo>
                    <a:pt x="110" y="212"/>
                  </a:lnTo>
                  <a:lnTo>
                    <a:pt x="110" y="214"/>
                  </a:lnTo>
                  <a:lnTo>
                    <a:pt x="110" y="218"/>
                  </a:lnTo>
                  <a:lnTo>
                    <a:pt x="110" y="222"/>
                  </a:lnTo>
                  <a:lnTo>
                    <a:pt x="110" y="226"/>
                  </a:lnTo>
                  <a:lnTo>
                    <a:pt x="112" y="226"/>
                  </a:lnTo>
                  <a:lnTo>
                    <a:pt x="116" y="226"/>
                  </a:lnTo>
                  <a:lnTo>
                    <a:pt x="120" y="226"/>
                  </a:lnTo>
                  <a:lnTo>
                    <a:pt x="122" y="226"/>
                  </a:lnTo>
                  <a:lnTo>
                    <a:pt x="122" y="222"/>
                  </a:lnTo>
                  <a:lnTo>
                    <a:pt x="122" y="218"/>
                  </a:lnTo>
                  <a:lnTo>
                    <a:pt x="124" y="214"/>
                  </a:lnTo>
                  <a:lnTo>
                    <a:pt x="122" y="212"/>
                  </a:lnTo>
                  <a:lnTo>
                    <a:pt x="120" y="210"/>
                  </a:lnTo>
                  <a:lnTo>
                    <a:pt x="116" y="210"/>
                  </a:lnTo>
                  <a:lnTo>
                    <a:pt x="114" y="210"/>
                  </a:lnTo>
                  <a:close/>
                  <a:moveTo>
                    <a:pt x="118" y="234"/>
                  </a:moveTo>
                  <a:lnTo>
                    <a:pt x="118" y="234"/>
                  </a:lnTo>
                  <a:lnTo>
                    <a:pt x="116" y="234"/>
                  </a:lnTo>
                  <a:lnTo>
                    <a:pt x="114" y="238"/>
                  </a:lnTo>
                  <a:lnTo>
                    <a:pt x="114" y="242"/>
                  </a:lnTo>
                  <a:lnTo>
                    <a:pt x="114" y="244"/>
                  </a:lnTo>
                  <a:lnTo>
                    <a:pt x="114" y="248"/>
                  </a:lnTo>
                  <a:lnTo>
                    <a:pt x="118" y="248"/>
                  </a:lnTo>
                  <a:lnTo>
                    <a:pt x="120" y="248"/>
                  </a:lnTo>
                  <a:lnTo>
                    <a:pt x="124" y="248"/>
                  </a:lnTo>
                  <a:lnTo>
                    <a:pt x="128" y="248"/>
                  </a:lnTo>
                  <a:lnTo>
                    <a:pt x="128" y="244"/>
                  </a:lnTo>
                  <a:lnTo>
                    <a:pt x="128" y="238"/>
                  </a:lnTo>
                  <a:lnTo>
                    <a:pt x="128" y="234"/>
                  </a:lnTo>
                  <a:lnTo>
                    <a:pt x="126" y="234"/>
                  </a:lnTo>
                  <a:lnTo>
                    <a:pt x="122" y="234"/>
                  </a:lnTo>
                  <a:lnTo>
                    <a:pt x="118" y="234"/>
                  </a:lnTo>
                  <a:close/>
                  <a:moveTo>
                    <a:pt x="134" y="210"/>
                  </a:moveTo>
                  <a:lnTo>
                    <a:pt x="134" y="210"/>
                  </a:lnTo>
                  <a:lnTo>
                    <a:pt x="130" y="212"/>
                  </a:lnTo>
                  <a:lnTo>
                    <a:pt x="130" y="214"/>
                  </a:lnTo>
                  <a:lnTo>
                    <a:pt x="130" y="222"/>
                  </a:lnTo>
                  <a:lnTo>
                    <a:pt x="130" y="226"/>
                  </a:lnTo>
                  <a:lnTo>
                    <a:pt x="132" y="226"/>
                  </a:lnTo>
                  <a:lnTo>
                    <a:pt x="136" y="226"/>
                  </a:lnTo>
                  <a:lnTo>
                    <a:pt x="140" y="226"/>
                  </a:lnTo>
                  <a:lnTo>
                    <a:pt x="142" y="226"/>
                  </a:lnTo>
                  <a:lnTo>
                    <a:pt x="142" y="222"/>
                  </a:lnTo>
                  <a:lnTo>
                    <a:pt x="144" y="214"/>
                  </a:lnTo>
                  <a:lnTo>
                    <a:pt x="142" y="212"/>
                  </a:lnTo>
                  <a:lnTo>
                    <a:pt x="140" y="210"/>
                  </a:lnTo>
                  <a:lnTo>
                    <a:pt x="136" y="210"/>
                  </a:lnTo>
                  <a:lnTo>
                    <a:pt x="134" y="210"/>
                  </a:lnTo>
                  <a:close/>
                  <a:moveTo>
                    <a:pt x="140" y="234"/>
                  </a:moveTo>
                  <a:lnTo>
                    <a:pt x="140" y="234"/>
                  </a:lnTo>
                  <a:lnTo>
                    <a:pt x="136" y="234"/>
                  </a:lnTo>
                  <a:lnTo>
                    <a:pt x="136" y="238"/>
                  </a:lnTo>
                  <a:lnTo>
                    <a:pt x="136" y="242"/>
                  </a:lnTo>
                  <a:lnTo>
                    <a:pt x="136" y="244"/>
                  </a:lnTo>
                  <a:lnTo>
                    <a:pt x="136" y="248"/>
                  </a:lnTo>
                  <a:lnTo>
                    <a:pt x="138" y="248"/>
                  </a:lnTo>
                  <a:lnTo>
                    <a:pt x="142" y="248"/>
                  </a:lnTo>
                  <a:lnTo>
                    <a:pt x="146" y="248"/>
                  </a:lnTo>
                  <a:lnTo>
                    <a:pt x="148" y="248"/>
                  </a:lnTo>
                  <a:lnTo>
                    <a:pt x="150" y="244"/>
                  </a:lnTo>
                  <a:lnTo>
                    <a:pt x="150" y="242"/>
                  </a:lnTo>
                  <a:lnTo>
                    <a:pt x="150" y="238"/>
                  </a:lnTo>
                  <a:lnTo>
                    <a:pt x="148" y="234"/>
                  </a:lnTo>
                  <a:lnTo>
                    <a:pt x="146" y="234"/>
                  </a:lnTo>
                  <a:lnTo>
                    <a:pt x="142" y="234"/>
                  </a:lnTo>
                  <a:lnTo>
                    <a:pt x="140" y="234"/>
                  </a:lnTo>
                  <a:close/>
                  <a:moveTo>
                    <a:pt x="154" y="210"/>
                  </a:moveTo>
                  <a:lnTo>
                    <a:pt x="154" y="210"/>
                  </a:lnTo>
                  <a:lnTo>
                    <a:pt x="150" y="212"/>
                  </a:lnTo>
                  <a:lnTo>
                    <a:pt x="150" y="214"/>
                  </a:lnTo>
                  <a:lnTo>
                    <a:pt x="150" y="218"/>
                  </a:lnTo>
                  <a:lnTo>
                    <a:pt x="150" y="222"/>
                  </a:lnTo>
                  <a:lnTo>
                    <a:pt x="150" y="226"/>
                  </a:lnTo>
                  <a:lnTo>
                    <a:pt x="154" y="226"/>
                  </a:lnTo>
                  <a:lnTo>
                    <a:pt x="156" y="226"/>
                  </a:lnTo>
                  <a:lnTo>
                    <a:pt x="160" y="226"/>
                  </a:lnTo>
                  <a:lnTo>
                    <a:pt x="162" y="226"/>
                  </a:lnTo>
                  <a:lnTo>
                    <a:pt x="164" y="222"/>
                  </a:lnTo>
                  <a:lnTo>
                    <a:pt x="164" y="218"/>
                  </a:lnTo>
                  <a:lnTo>
                    <a:pt x="164" y="214"/>
                  </a:lnTo>
                  <a:lnTo>
                    <a:pt x="162" y="212"/>
                  </a:lnTo>
                  <a:lnTo>
                    <a:pt x="160" y="210"/>
                  </a:lnTo>
                  <a:lnTo>
                    <a:pt x="156" y="210"/>
                  </a:lnTo>
                  <a:lnTo>
                    <a:pt x="154" y="210"/>
                  </a:lnTo>
                  <a:close/>
                  <a:moveTo>
                    <a:pt x="160" y="234"/>
                  </a:moveTo>
                  <a:lnTo>
                    <a:pt x="160" y="234"/>
                  </a:lnTo>
                  <a:lnTo>
                    <a:pt x="158" y="234"/>
                  </a:lnTo>
                  <a:lnTo>
                    <a:pt x="156" y="238"/>
                  </a:lnTo>
                  <a:lnTo>
                    <a:pt x="156" y="244"/>
                  </a:lnTo>
                  <a:lnTo>
                    <a:pt x="158" y="248"/>
                  </a:lnTo>
                  <a:lnTo>
                    <a:pt x="160" y="248"/>
                  </a:lnTo>
                  <a:lnTo>
                    <a:pt x="164" y="248"/>
                  </a:lnTo>
                  <a:lnTo>
                    <a:pt x="168" y="248"/>
                  </a:lnTo>
                  <a:lnTo>
                    <a:pt x="170" y="248"/>
                  </a:lnTo>
                  <a:lnTo>
                    <a:pt x="172" y="244"/>
                  </a:lnTo>
                  <a:lnTo>
                    <a:pt x="170" y="238"/>
                  </a:lnTo>
                  <a:lnTo>
                    <a:pt x="170" y="234"/>
                  </a:lnTo>
                  <a:lnTo>
                    <a:pt x="168" y="234"/>
                  </a:lnTo>
                  <a:lnTo>
                    <a:pt x="164" y="234"/>
                  </a:lnTo>
                  <a:lnTo>
                    <a:pt x="160" y="234"/>
                  </a:lnTo>
                  <a:close/>
                  <a:moveTo>
                    <a:pt x="172" y="210"/>
                  </a:moveTo>
                  <a:lnTo>
                    <a:pt x="172" y="210"/>
                  </a:lnTo>
                  <a:lnTo>
                    <a:pt x="170" y="212"/>
                  </a:lnTo>
                  <a:lnTo>
                    <a:pt x="170" y="214"/>
                  </a:lnTo>
                  <a:lnTo>
                    <a:pt x="170" y="218"/>
                  </a:lnTo>
                  <a:lnTo>
                    <a:pt x="170" y="222"/>
                  </a:lnTo>
                  <a:lnTo>
                    <a:pt x="170" y="226"/>
                  </a:lnTo>
                  <a:lnTo>
                    <a:pt x="174" y="226"/>
                  </a:lnTo>
                  <a:lnTo>
                    <a:pt x="176" y="226"/>
                  </a:lnTo>
                  <a:lnTo>
                    <a:pt x="180" y="226"/>
                  </a:lnTo>
                  <a:lnTo>
                    <a:pt x="182" y="226"/>
                  </a:lnTo>
                  <a:lnTo>
                    <a:pt x="184" y="222"/>
                  </a:lnTo>
                  <a:lnTo>
                    <a:pt x="182" y="214"/>
                  </a:lnTo>
                  <a:lnTo>
                    <a:pt x="182" y="212"/>
                  </a:lnTo>
                  <a:lnTo>
                    <a:pt x="180" y="210"/>
                  </a:lnTo>
                  <a:lnTo>
                    <a:pt x="176" y="210"/>
                  </a:lnTo>
                  <a:lnTo>
                    <a:pt x="172" y="210"/>
                  </a:lnTo>
                  <a:close/>
                  <a:moveTo>
                    <a:pt x="182" y="234"/>
                  </a:moveTo>
                  <a:lnTo>
                    <a:pt x="182" y="234"/>
                  </a:lnTo>
                  <a:lnTo>
                    <a:pt x="178" y="234"/>
                  </a:lnTo>
                  <a:lnTo>
                    <a:pt x="178" y="238"/>
                  </a:lnTo>
                  <a:lnTo>
                    <a:pt x="178" y="242"/>
                  </a:lnTo>
                  <a:lnTo>
                    <a:pt x="178" y="244"/>
                  </a:lnTo>
                  <a:lnTo>
                    <a:pt x="180" y="248"/>
                  </a:lnTo>
                  <a:lnTo>
                    <a:pt x="182" y="248"/>
                  </a:lnTo>
                  <a:lnTo>
                    <a:pt x="186" y="248"/>
                  </a:lnTo>
                  <a:lnTo>
                    <a:pt x="190" y="248"/>
                  </a:lnTo>
                  <a:lnTo>
                    <a:pt x="192" y="248"/>
                  </a:lnTo>
                  <a:lnTo>
                    <a:pt x="192" y="244"/>
                  </a:lnTo>
                  <a:lnTo>
                    <a:pt x="192" y="242"/>
                  </a:lnTo>
                  <a:lnTo>
                    <a:pt x="192" y="238"/>
                  </a:lnTo>
                  <a:lnTo>
                    <a:pt x="190" y="234"/>
                  </a:lnTo>
                  <a:lnTo>
                    <a:pt x="188" y="234"/>
                  </a:lnTo>
                  <a:lnTo>
                    <a:pt x="184" y="234"/>
                  </a:lnTo>
                  <a:lnTo>
                    <a:pt x="182" y="234"/>
                  </a:lnTo>
                  <a:close/>
                  <a:moveTo>
                    <a:pt x="192" y="210"/>
                  </a:moveTo>
                  <a:lnTo>
                    <a:pt x="192" y="210"/>
                  </a:lnTo>
                  <a:lnTo>
                    <a:pt x="190" y="212"/>
                  </a:lnTo>
                  <a:lnTo>
                    <a:pt x="190" y="214"/>
                  </a:lnTo>
                  <a:lnTo>
                    <a:pt x="190" y="218"/>
                  </a:lnTo>
                  <a:lnTo>
                    <a:pt x="190" y="222"/>
                  </a:lnTo>
                  <a:lnTo>
                    <a:pt x="192" y="226"/>
                  </a:lnTo>
                  <a:lnTo>
                    <a:pt x="194" y="226"/>
                  </a:lnTo>
                  <a:lnTo>
                    <a:pt x="198" y="226"/>
                  </a:lnTo>
                  <a:lnTo>
                    <a:pt x="200" y="226"/>
                  </a:lnTo>
                  <a:lnTo>
                    <a:pt x="204" y="226"/>
                  </a:lnTo>
                  <a:lnTo>
                    <a:pt x="204" y="222"/>
                  </a:lnTo>
                  <a:lnTo>
                    <a:pt x="204" y="214"/>
                  </a:lnTo>
                  <a:lnTo>
                    <a:pt x="202" y="212"/>
                  </a:lnTo>
                  <a:lnTo>
                    <a:pt x="200" y="210"/>
                  </a:lnTo>
                  <a:lnTo>
                    <a:pt x="196" y="210"/>
                  </a:lnTo>
                  <a:lnTo>
                    <a:pt x="192" y="210"/>
                  </a:lnTo>
                  <a:close/>
                  <a:moveTo>
                    <a:pt x="202" y="234"/>
                  </a:moveTo>
                  <a:lnTo>
                    <a:pt x="202" y="234"/>
                  </a:lnTo>
                  <a:lnTo>
                    <a:pt x="200" y="234"/>
                  </a:lnTo>
                  <a:lnTo>
                    <a:pt x="198" y="238"/>
                  </a:lnTo>
                  <a:lnTo>
                    <a:pt x="200" y="242"/>
                  </a:lnTo>
                  <a:lnTo>
                    <a:pt x="200" y="244"/>
                  </a:lnTo>
                  <a:lnTo>
                    <a:pt x="200" y="248"/>
                  </a:lnTo>
                  <a:lnTo>
                    <a:pt x="204" y="248"/>
                  </a:lnTo>
                  <a:lnTo>
                    <a:pt x="208" y="248"/>
                  </a:lnTo>
                  <a:lnTo>
                    <a:pt x="210" y="248"/>
                  </a:lnTo>
                  <a:lnTo>
                    <a:pt x="214" y="248"/>
                  </a:lnTo>
                  <a:lnTo>
                    <a:pt x="214" y="244"/>
                  </a:lnTo>
                  <a:lnTo>
                    <a:pt x="214" y="242"/>
                  </a:lnTo>
                  <a:lnTo>
                    <a:pt x="212" y="238"/>
                  </a:lnTo>
                  <a:lnTo>
                    <a:pt x="212" y="234"/>
                  </a:lnTo>
                  <a:lnTo>
                    <a:pt x="208" y="234"/>
                  </a:lnTo>
                  <a:lnTo>
                    <a:pt x="206" y="234"/>
                  </a:lnTo>
                  <a:lnTo>
                    <a:pt x="202" y="234"/>
                  </a:lnTo>
                  <a:close/>
                  <a:moveTo>
                    <a:pt x="212" y="256"/>
                  </a:moveTo>
                  <a:lnTo>
                    <a:pt x="212" y="256"/>
                  </a:lnTo>
                  <a:lnTo>
                    <a:pt x="210" y="258"/>
                  </a:lnTo>
                  <a:lnTo>
                    <a:pt x="208" y="260"/>
                  </a:lnTo>
                  <a:lnTo>
                    <a:pt x="208" y="264"/>
                  </a:lnTo>
                  <a:lnTo>
                    <a:pt x="210" y="268"/>
                  </a:lnTo>
                  <a:lnTo>
                    <a:pt x="210" y="270"/>
                  </a:lnTo>
                  <a:lnTo>
                    <a:pt x="214" y="272"/>
                  </a:lnTo>
                  <a:lnTo>
                    <a:pt x="218" y="272"/>
                  </a:lnTo>
                  <a:lnTo>
                    <a:pt x="222" y="272"/>
                  </a:lnTo>
                  <a:lnTo>
                    <a:pt x="224" y="270"/>
                  </a:lnTo>
                  <a:lnTo>
                    <a:pt x="224" y="268"/>
                  </a:lnTo>
                  <a:lnTo>
                    <a:pt x="224" y="264"/>
                  </a:lnTo>
                  <a:lnTo>
                    <a:pt x="224" y="260"/>
                  </a:lnTo>
                  <a:lnTo>
                    <a:pt x="222" y="258"/>
                  </a:lnTo>
                  <a:lnTo>
                    <a:pt x="220" y="256"/>
                  </a:lnTo>
                  <a:lnTo>
                    <a:pt x="216" y="256"/>
                  </a:lnTo>
                  <a:lnTo>
                    <a:pt x="212" y="256"/>
                  </a:lnTo>
                  <a:close/>
                  <a:moveTo>
                    <a:pt x="212" y="210"/>
                  </a:moveTo>
                  <a:lnTo>
                    <a:pt x="212" y="210"/>
                  </a:lnTo>
                  <a:lnTo>
                    <a:pt x="210" y="212"/>
                  </a:lnTo>
                  <a:lnTo>
                    <a:pt x="210" y="214"/>
                  </a:lnTo>
                  <a:lnTo>
                    <a:pt x="210" y="218"/>
                  </a:lnTo>
                  <a:lnTo>
                    <a:pt x="210" y="222"/>
                  </a:lnTo>
                  <a:lnTo>
                    <a:pt x="212" y="226"/>
                  </a:lnTo>
                  <a:lnTo>
                    <a:pt x="214" y="226"/>
                  </a:lnTo>
                  <a:lnTo>
                    <a:pt x="218" y="226"/>
                  </a:lnTo>
                  <a:lnTo>
                    <a:pt x="222" y="226"/>
                  </a:lnTo>
                  <a:lnTo>
                    <a:pt x="224" y="226"/>
                  </a:lnTo>
                  <a:lnTo>
                    <a:pt x="224" y="222"/>
                  </a:lnTo>
                  <a:lnTo>
                    <a:pt x="224" y="218"/>
                  </a:lnTo>
                  <a:lnTo>
                    <a:pt x="222" y="214"/>
                  </a:lnTo>
                  <a:lnTo>
                    <a:pt x="222" y="212"/>
                  </a:lnTo>
                  <a:lnTo>
                    <a:pt x="218" y="210"/>
                  </a:lnTo>
                  <a:lnTo>
                    <a:pt x="216" y="210"/>
                  </a:lnTo>
                  <a:lnTo>
                    <a:pt x="212" y="210"/>
                  </a:lnTo>
                  <a:close/>
                  <a:moveTo>
                    <a:pt x="222" y="234"/>
                  </a:moveTo>
                  <a:lnTo>
                    <a:pt x="222" y="234"/>
                  </a:lnTo>
                  <a:lnTo>
                    <a:pt x="220" y="234"/>
                  </a:lnTo>
                  <a:lnTo>
                    <a:pt x="220" y="238"/>
                  </a:lnTo>
                  <a:lnTo>
                    <a:pt x="222" y="244"/>
                  </a:lnTo>
                  <a:lnTo>
                    <a:pt x="222" y="248"/>
                  </a:lnTo>
                  <a:lnTo>
                    <a:pt x="226" y="248"/>
                  </a:lnTo>
                  <a:lnTo>
                    <a:pt x="228" y="248"/>
                  </a:lnTo>
                  <a:lnTo>
                    <a:pt x="232" y="248"/>
                  </a:lnTo>
                  <a:lnTo>
                    <a:pt x="234" y="248"/>
                  </a:lnTo>
                  <a:lnTo>
                    <a:pt x="236" y="244"/>
                  </a:lnTo>
                  <a:lnTo>
                    <a:pt x="234" y="242"/>
                  </a:lnTo>
                  <a:lnTo>
                    <a:pt x="234" y="238"/>
                  </a:lnTo>
                  <a:lnTo>
                    <a:pt x="232" y="234"/>
                  </a:lnTo>
                  <a:lnTo>
                    <a:pt x="230" y="234"/>
                  </a:lnTo>
                  <a:lnTo>
                    <a:pt x="226" y="234"/>
                  </a:lnTo>
                  <a:lnTo>
                    <a:pt x="222" y="234"/>
                  </a:lnTo>
                  <a:close/>
                  <a:moveTo>
                    <a:pt x="232" y="210"/>
                  </a:moveTo>
                  <a:lnTo>
                    <a:pt x="232" y="210"/>
                  </a:lnTo>
                  <a:lnTo>
                    <a:pt x="230" y="212"/>
                  </a:lnTo>
                  <a:lnTo>
                    <a:pt x="230" y="214"/>
                  </a:lnTo>
                  <a:lnTo>
                    <a:pt x="230" y="218"/>
                  </a:lnTo>
                  <a:lnTo>
                    <a:pt x="232" y="222"/>
                  </a:lnTo>
                  <a:lnTo>
                    <a:pt x="232" y="226"/>
                  </a:lnTo>
                  <a:lnTo>
                    <a:pt x="236" y="226"/>
                  </a:lnTo>
                  <a:lnTo>
                    <a:pt x="246" y="226"/>
                  </a:lnTo>
                  <a:lnTo>
                    <a:pt x="256" y="226"/>
                  </a:lnTo>
                  <a:lnTo>
                    <a:pt x="258" y="226"/>
                  </a:lnTo>
                  <a:lnTo>
                    <a:pt x="258" y="222"/>
                  </a:lnTo>
                  <a:lnTo>
                    <a:pt x="258" y="218"/>
                  </a:lnTo>
                  <a:lnTo>
                    <a:pt x="256" y="214"/>
                  </a:lnTo>
                  <a:lnTo>
                    <a:pt x="254" y="212"/>
                  </a:lnTo>
                  <a:lnTo>
                    <a:pt x="252" y="210"/>
                  </a:lnTo>
                  <a:lnTo>
                    <a:pt x="242" y="210"/>
                  </a:lnTo>
                  <a:lnTo>
                    <a:pt x="232" y="210"/>
                  </a:lnTo>
                  <a:close/>
                  <a:moveTo>
                    <a:pt x="234" y="256"/>
                  </a:moveTo>
                  <a:lnTo>
                    <a:pt x="234" y="256"/>
                  </a:lnTo>
                  <a:lnTo>
                    <a:pt x="232" y="258"/>
                  </a:lnTo>
                  <a:lnTo>
                    <a:pt x="230" y="260"/>
                  </a:lnTo>
                  <a:lnTo>
                    <a:pt x="232" y="268"/>
                  </a:lnTo>
                  <a:lnTo>
                    <a:pt x="234" y="270"/>
                  </a:lnTo>
                  <a:lnTo>
                    <a:pt x="236" y="272"/>
                  </a:lnTo>
                  <a:lnTo>
                    <a:pt x="240" y="272"/>
                  </a:lnTo>
                  <a:lnTo>
                    <a:pt x="244" y="272"/>
                  </a:lnTo>
                  <a:lnTo>
                    <a:pt x="246" y="270"/>
                  </a:lnTo>
                  <a:lnTo>
                    <a:pt x="246" y="268"/>
                  </a:lnTo>
                  <a:lnTo>
                    <a:pt x="246" y="264"/>
                  </a:lnTo>
                  <a:lnTo>
                    <a:pt x="246" y="260"/>
                  </a:lnTo>
                  <a:lnTo>
                    <a:pt x="244" y="258"/>
                  </a:lnTo>
                  <a:lnTo>
                    <a:pt x="240" y="256"/>
                  </a:lnTo>
                  <a:lnTo>
                    <a:pt x="238" y="256"/>
                  </a:lnTo>
                  <a:lnTo>
                    <a:pt x="234" y="256"/>
                  </a:lnTo>
                  <a:close/>
                  <a:moveTo>
                    <a:pt x="244" y="234"/>
                  </a:moveTo>
                  <a:lnTo>
                    <a:pt x="244" y="234"/>
                  </a:lnTo>
                  <a:lnTo>
                    <a:pt x="242" y="234"/>
                  </a:lnTo>
                  <a:lnTo>
                    <a:pt x="240" y="238"/>
                  </a:lnTo>
                  <a:lnTo>
                    <a:pt x="242" y="242"/>
                  </a:lnTo>
                  <a:lnTo>
                    <a:pt x="242" y="244"/>
                  </a:lnTo>
                  <a:lnTo>
                    <a:pt x="244" y="248"/>
                  </a:lnTo>
                  <a:lnTo>
                    <a:pt x="246" y="248"/>
                  </a:lnTo>
                  <a:lnTo>
                    <a:pt x="254" y="248"/>
                  </a:lnTo>
                  <a:lnTo>
                    <a:pt x="260" y="248"/>
                  </a:lnTo>
                  <a:lnTo>
                    <a:pt x="264" y="248"/>
                  </a:lnTo>
                  <a:lnTo>
                    <a:pt x="264" y="244"/>
                  </a:lnTo>
                  <a:lnTo>
                    <a:pt x="262" y="242"/>
                  </a:lnTo>
                  <a:lnTo>
                    <a:pt x="262" y="238"/>
                  </a:lnTo>
                  <a:lnTo>
                    <a:pt x="260" y="234"/>
                  </a:lnTo>
                  <a:lnTo>
                    <a:pt x="258" y="234"/>
                  </a:lnTo>
                  <a:lnTo>
                    <a:pt x="250" y="234"/>
                  </a:lnTo>
                  <a:lnTo>
                    <a:pt x="244" y="234"/>
                  </a:lnTo>
                  <a:close/>
                  <a:moveTo>
                    <a:pt x="256" y="256"/>
                  </a:moveTo>
                  <a:lnTo>
                    <a:pt x="256" y="256"/>
                  </a:lnTo>
                  <a:lnTo>
                    <a:pt x="252" y="258"/>
                  </a:lnTo>
                  <a:lnTo>
                    <a:pt x="252" y="260"/>
                  </a:lnTo>
                  <a:lnTo>
                    <a:pt x="254" y="264"/>
                  </a:lnTo>
                  <a:lnTo>
                    <a:pt x="254" y="268"/>
                  </a:lnTo>
                  <a:lnTo>
                    <a:pt x="256" y="270"/>
                  </a:lnTo>
                  <a:lnTo>
                    <a:pt x="260" y="272"/>
                  </a:lnTo>
                  <a:lnTo>
                    <a:pt x="262" y="272"/>
                  </a:lnTo>
                  <a:lnTo>
                    <a:pt x="266" y="272"/>
                  </a:lnTo>
                  <a:lnTo>
                    <a:pt x="270" y="270"/>
                  </a:lnTo>
                  <a:lnTo>
                    <a:pt x="270" y="268"/>
                  </a:lnTo>
                  <a:lnTo>
                    <a:pt x="268" y="264"/>
                  </a:lnTo>
                  <a:lnTo>
                    <a:pt x="268" y="260"/>
                  </a:lnTo>
                  <a:lnTo>
                    <a:pt x="266" y="258"/>
                  </a:lnTo>
                  <a:lnTo>
                    <a:pt x="262" y="256"/>
                  </a:lnTo>
                  <a:lnTo>
                    <a:pt x="260" y="256"/>
                  </a:lnTo>
                  <a:lnTo>
                    <a:pt x="256" y="256"/>
                  </a:lnTo>
                  <a:close/>
                </a:path>
              </a:pathLst>
            </a:custGeom>
            <a:solidFill>
              <a:srgbClr val="FF6600">
                <a:alpha val="50195"/>
              </a:srgbClr>
            </a:solidFill>
            <a:ln>
              <a:noFill/>
            </a:ln>
            <a:extLst>
              <a:ext uri="{91240B29-F687-4F45-9708-019B960494DF}">
                <a14:hiddenLine xmlns:a14="http://schemas.microsoft.com/office/drawing/2010/main" w="9525">
                  <a:solidFill>
                    <a:srgbClr val="000000"/>
                  </a:solidFill>
                  <a:round/>
                </a14:hiddenLine>
              </a:ext>
            </a:extLst>
          </p:spPr>
          <p:txBody>
            <a:bodyPr/>
            <a:lstStyle/>
            <a:p>
              <a:pPr algn="r" latinLnBrk="1"/>
              <a:endParaRPr kumimoji="1" lang="zh-CN" altLang="en-US" sz="800" b="0" smtClean="0">
                <a:solidFill>
                  <a:srgbClr val="000000"/>
                </a:solidFill>
                <a:latin typeface="Gulim" panose="020B0600000101010101" pitchFamily="34" charset="-127"/>
                <a:ea typeface="Gulim" panose="020B0600000101010101" pitchFamily="34" charset="-127"/>
              </a:endParaRPr>
            </a:p>
          </p:txBody>
        </p:sp>
        <p:sp>
          <p:nvSpPr>
            <p:cNvPr id="96" name="Text Box 2743"/>
            <p:cNvSpPr txBox="1">
              <a:spLocks noChangeArrowheads="1"/>
            </p:cNvSpPr>
            <p:nvPr/>
          </p:nvSpPr>
          <p:spPr bwMode="auto">
            <a:xfrm>
              <a:off x="5923180" y="4230333"/>
              <a:ext cx="10118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algn="r" eaLnBrk="1" latinLnBrk="1" hangingPunct="1"/>
              <a:r>
                <a:rPr lang="en-US" altLang="ko-KR" sz="1400" dirty="0" smtClean="0">
                  <a:solidFill>
                    <a:srgbClr val="808080"/>
                  </a:solidFill>
                  <a:latin typeface="Trebuchet MS" panose="020B0603020202020204" pitchFamily="34" charset="0"/>
                </a:rPr>
                <a:t>Media</a:t>
              </a:r>
              <a:r>
                <a:rPr lang="en-US" altLang="ko-KR" sz="1400" b="0" dirty="0" smtClean="0">
                  <a:solidFill>
                    <a:srgbClr val="808080"/>
                  </a:solidFill>
                  <a:latin typeface="Trebuchet MS" panose="020B0603020202020204" pitchFamily="34" charset="0"/>
                </a:rPr>
                <a:t> _01</a:t>
              </a:r>
              <a:endParaRPr lang="en-US" altLang="ko-KR" sz="1400" b="0" dirty="0" smtClean="0">
                <a:solidFill>
                  <a:srgbClr val="808080"/>
                </a:solidFill>
                <a:latin typeface="Trebuchet MS" panose="020B0603020202020204" pitchFamily="34" charset="0"/>
              </a:endParaRPr>
            </a:p>
          </p:txBody>
        </p:sp>
      </p:grpSp>
      <p:grpSp>
        <p:nvGrpSpPr>
          <p:cNvPr id="5" name="组合 4"/>
          <p:cNvGrpSpPr/>
          <p:nvPr/>
        </p:nvGrpSpPr>
        <p:grpSpPr>
          <a:xfrm>
            <a:off x="6488946" y="3911323"/>
            <a:ext cx="2249487" cy="1335087"/>
            <a:chOff x="6488946" y="3911323"/>
            <a:chExt cx="2249487" cy="1335087"/>
          </a:xfrm>
        </p:grpSpPr>
        <p:sp>
          <p:nvSpPr>
            <p:cNvPr id="84" name="Freeform 2715"/>
            <p:cNvSpPr/>
            <p:nvPr/>
          </p:nvSpPr>
          <p:spPr bwMode="auto">
            <a:xfrm>
              <a:off x="6488946" y="3911323"/>
              <a:ext cx="2249487" cy="1335087"/>
            </a:xfrm>
            <a:custGeom>
              <a:avLst/>
              <a:gdLst>
                <a:gd name="T0" fmla="*/ 0 w 1296"/>
                <a:gd name="T1" fmla="*/ 2147483647 h 768"/>
                <a:gd name="T2" fmla="*/ 2147483647 w 1296"/>
                <a:gd name="T3" fmla="*/ 2147483647 h 768"/>
                <a:gd name="T4" fmla="*/ 2147483647 w 1296"/>
                <a:gd name="T5" fmla="*/ 0 h 768"/>
                <a:gd name="T6" fmla="*/ 2147483647 w 1296"/>
                <a:gd name="T7" fmla="*/ 0 h 768"/>
                <a:gd name="T8" fmla="*/ 0 w 1296"/>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768"/>
                  </a:moveTo>
                  <a:lnTo>
                    <a:pt x="864" y="768"/>
                  </a:lnTo>
                  <a:lnTo>
                    <a:pt x="1296" y="0"/>
                  </a:lnTo>
                  <a:lnTo>
                    <a:pt x="432" y="0"/>
                  </a:lnTo>
                  <a:lnTo>
                    <a:pt x="0" y="768"/>
                  </a:lnTo>
                  <a:close/>
                </a:path>
              </a:pathLst>
            </a:custGeom>
            <a:gradFill rotWithShape="1">
              <a:gsLst>
                <a:gs pos="0">
                  <a:srgbClr val="0099FF"/>
                </a:gs>
                <a:gs pos="100000">
                  <a:srgbClr val="0066FF"/>
                </a:gs>
              </a:gsLst>
              <a:lin ang="5400000" scaled="1"/>
            </a:gradFill>
            <a:ln>
              <a:noFill/>
            </a:ln>
            <a:effectLst/>
            <a:extLst>
              <a:ext uri="{91240B29-F687-4F45-9708-019B960494DF}">
                <a14:hiddenLine xmlns:a14="http://schemas.microsoft.com/office/drawing/2010/main" w="9525">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latinLnBrk="1"/>
              <a:endParaRPr kumimoji="1" lang="zh-CN" altLang="en-US" sz="800" b="0" smtClean="0">
                <a:solidFill>
                  <a:srgbClr val="000000"/>
                </a:solidFill>
                <a:latin typeface="Gulim" panose="020B0600000101010101" pitchFamily="34" charset="-127"/>
                <a:ea typeface="Gulim" panose="020B0600000101010101" pitchFamily="34" charset="-127"/>
              </a:endParaRPr>
            </a:p>
          </p:txBody>
        </p:sp>
        <p:sp>
          <p:nvSpPr>
            <p:cNvPr id="94" name="Freeform 2741"/>
            <p:cNvSpPr>
              <a:spLocks noEditPoints="1"/>
            </p:cNvSpPr>
            <p:nvPr/>
          </p:nvSpPr>
          <p:spPr bwMode="auto">
            <a:xfrm>
              <a:off x="7182644" y="4128730"/>
              <a:ext cx="792163" cy="788988"/>
            </a:xfrm>
            <a:custGeom>
              <a:avLst/>
              <a:gdLst>
                <a:gd name="T0" fmla="*/ 2147483647 w 302"/>
                <a:gd name="T1" fmla="*/ 0 h 300"/>
                <a:gd name="T2" fmla="*/ 2147483647 w 302"/>
                <a:gd name="T3" fmla="*/ 0 h 300"/>
                <a:gd name="T4" fmla="*/ 2147483647 w 302"/>
                <a:gd name="T5" fmla="*/ 2147483647 h 300"/>
                <a:gd name="T6" fmla="*/ 2147483647 w 302"/>
                <a:gd name="T7" fmla="*/ 2147483647 h 300"/>
                <a:gd name="T8" fmla="*/ 2147483647 w 302"/>
                <a:gd name="T9" fmla="*/ 2147483647 h 300"/>
                <a:gd name="T10" fmla="*/ 2147483647 w 302"/>
                <a:gd name="T11" fmla="*/ 2147483647 h 300"/>
                <a:gd name="T12" fmla="*/ 2147483647 w 302"/>
                <a:gd name="T13" fmla="*/ 2147483647 h 300"/>
                <a:gd name="T14" fmla="*/ 2147483647 w 302"/>
                <a:gd name="T15" fmla="*/ 2147483647 h 300"/>
                <a:gd name="T16" fmla="*/ 2147483647 w 302"/>
                <a:gd name="T17" fmla="*/ 2147483647 h 300"/>
                <a:gd name="T18" fmla="*/ 2147483647 w 302"/>
                <a:gd name="T19" fmla="*/ 2147483647 h 300"/>
                <a:gd name="T20" fmla="*/ 2147483647 w 302"/>
                <a:gd name="T21" fmla="*/ 2147483647 h 300"/>
                <a:gd name="T22" fmla="*/ 2147483647 w 302"/>
                <a:gd name="T23" fmla="*/ 2147483647 h 300"/>
                <a:gd name="T24" fmla="*/ 2147483647 w 302"/>
                <a:gd name="T25" fmla="*/ 2147483647 h 300"/>
                <a:gd name="T26" fmla="*/ 2147483647 w 302"/>
                <a:gd name="T27" fmla="*/ 2147483647 h 300"/>
                <a:gd name="T28" fmla="*/ 2147483647 w 302"/>
                <a:gd name="T29" fmla="*/ 2147483647 h 300"/>
                <a:gd name="T30" fmla="*/ 2147483647 w 302"/>
                <a:gd name="T31" fmla="*/ 2147483647 h 300"/>
                <a:gd name="T32" fmla="*/ 0 w 302"/>
                <a:gd name="T33" fmla="*/ 2147483647 h 300"/>
                <a:gd name="T34" fmla="*/ 0 w 302"/>
                <a:gd name="T35" fmla="*/ 2147483647 h 300"/>
                <a:gd name="T36" fmla="*/ 2147483647 w 302"/>
                <a:gd name="T37" fmla="*/ 2147483647 h 300"/>
                <a:gd name="T38" fmla="*/ 2147483647 w 302"/>
                <a:gd name="T39" fmla="*/ 2147483647 h 300"/>
                <a:gd name="T40" fmla="*/ 2147483647 w 302"/>
                <a:gd name="T41" fmla="*/ 2147483647 h 300"/>
                <a:gd name="T42" fmla="*/ 2147483647 w 302"/>
                <a:gd name="T43" fmla="*/ 2147483647 h 300"/>
                <a:gd name="T44" fmla="*/ 2147483647 w 302"/>
                <a:gd name="T45" fmla="*/ 2147483647 h 300"/>
                <a:gd name="T46" fmla="*/ 2147483647 w 302"/>
                <a:gd name="T47" fmla="*/ 2147483647 h 300"/>
                <a:gd name="T48" fmla="*/ 2147483647 w 302"/>
                <a:gd name="T49" fmla="*/ 2147483647 h 300"/>
                <a:gd name="T50" fmla="*/ 2147483647 w 302"/>
                <a:gd name="T51" fmla="*/ 0 h 300"/>
                <a:gd name="T52" fmla="*/ 2147483647 w 302"/>
                <a:gd name="T53" fmla="*/ 0 h 300"/>
                <a:gd name="T54" fmla="*/ 2147483647 w 302"/>
                <a:gd name="T55" fmla="*/ 2147483647 h 300"/>
                <a:gd name="T56" fmla="*/ 2147483647 w 302"/>
                <a:gd name="T57" fmla="*/ 2147483647 h 300"/>
                <a:gd name="T58" fmla="*/ 2147483647 w 302"/>
                <a:gd name="T59" fmla="*/ 2147483647 h 300"/>
                <a:gd name="T60" fmla="*/ 2147483647 w 302"/>
                <a:gd name="T61" fmla="*/ 2147483647 h 300"/>
                <a:gd name="T62" fmla="*/ 2147483647 w 302"/>
                <a:gd name="T63" fmla="*/ 2147483647 h 300"/>
                <a:gd name="T64" fmla="*/ 2147483647 w 302"/>
                <a:gd name="T65" fmla="*/ 2147483647 h 300"/>
                <a:gd name="T66" fmla="*/ 2147483647 w 302"/>
                <a:gd name="T67" fmla="*/ 2147483647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02" h="300">
                  <a:moveTo>
                    <a:pt x="120" y="0"/>
                  </a:moveTo>
                  <a:lnTo>
                    <a:pt x="180" y="0"/>
                  </a:lnTo>
                  <a:lnTo>
                    <a:pt x="190" y="0"/>
                  </a:lnTo>
                  <a:lnTo>
                    <a:pt x="198" y="2"/>
                  </a:lnTo>
                  <a:lnTo>
                    <a:pt x="206" y="8"/>
                  </a:lnTo>
                  <a:lnTo>
                    <a:pt x="212" y="12"/>
                  </a:lnTo>
                  <a:lnTo>
                    <a:pt x="218" y="20"/>
                  </a:lnTo>
                  <a:lnTo>
                    <a:pt x="222" y="28"/>
                  </a:lnTo>
                  <a:lnTo>
                    <a:pt x="226" y="36"/>
                  </a:lnTo>
                  <a:lnTo>
                    <a:pt x="226" y="44"/>
                  </a:lnTo>
                  <a:lnTo>
                    <a:pt x="226" y="76"/>
                  </a:lnTo>
                  <a:lnTo>
                    <a:pt x="272" y="76"/>
                  </a:lnTo>
                  <a:lnTo>
                    <a:pt x="282" y="78"/>
                  </a:lnTo>
                  <a:lnTo>
                    <a:pt x="292" y="84"/>
                  </a:lnTo>
                  <a:lnTo>
                    <a:pt x="300" y="94"/>
                  </a:lnTo>
                  <a:lnTo>
                    <a:pt x="302" y="106"/>
                  </a:lnTo>
                  <a:lnTo>
                    <a:pt x="302" y="270"/>
                  </a:lnTo>
                  <a:lnTo>
                    <a:pt x="300" y="282"/>
                  </a:lnTo>
                  <a:lnTo>
                    <a:pt x="292" y="292"/>
                  </a:lnTo>
                  <a:lnTo>
                    <a:pt x="282" y="298"/>
                  </a:lnTo>
                  <a:lnTo>
                    <a:pt x="272" y="300"/>
                  </a:lnTo>
                  <a:lnTo>
                    <a:pt x="30" y="300"/>
                  </a:lnTo>
                  <a:lnTo>
                    <a:pt x="18" y="298"/>
                  </a:lnTo>
                  <a:lnTo>
                    <a:pt x="8" y="292"/>
                  </a:lnTo>
                  <a:lnTo>
                    <a:pt x="2" y="282"/>
                  </a:lnTo>
                  <a:lnTo>
                    <a:pt x="0" y="270"/>
                  </a:lnTo>
                  <a:lnTo>
                    <a:pt x="0" y="106"/>
                  </a:lnTo>
                  <a:lnTo>
                    <a:pt x="2" y="94"/>
                  </a:lnTo>
                  <a:lnTo>
                    <a:pt x="8" y="84"/>
                  </a:lnTo>
                  <a:lnTo>
                    <a:pt x="18" y="78"/>
                  </a:lnTo>
                  <a:lnTo>
                    <a:pt x="30" y="76"/>
                  </a:lnTo>
                  <a:lnTo>
                    <a:pt x="76" y="76"/>
                  </a:lnTo>
                  <a:lnTo>
                    <a:pt x="76" y="44"/>
                  </a:lnTo>
                  <a:lnTo>
                    <a:pt x="76" y="36"/>
                  </a:lnTo>
                  <a:lnTo>
                    <a:pt x="78" y="28"/>
                  </a:lnTo>
                  <a:lnTo>
                    <a:pt x="82" y="20"/>
                  </a:lnTo>
                  <a:lnTo>
                    <a:pt x="88" y="12"/>
                  </a:lnTo>
                  <a:lnTo>
                    <a:pt x="96" y="8"/>
                  </a:lnTo>
                  <a:lnTo>
                    <a:pt x="104" y="2"/>
                  </a:lnTo>
                  <a:lnTo>
                    <a:pt x="112" y="0"/>
                  </a:lnTo>
                  <a:lnTo>
                    <a:pt x="120" y="0"/>
                  </a:lnTo>
                  <a:close/>
                  <a:moveTo>
                    <a:pt x="106" y="76"/>
                  </a:moveTo>
                  <a:lnTo>
                    <a:pt x="196" y="76"/>
                  </a:lnTo>
                  <a:lnTo>
                    <a:pt x="196" y="44"/>
                  </a:lnTo>
                  <a:lnTo>
                    <a:pt x="196" y="38"/>
                  </a:lnTo>
                  <a:lnTo>
                    <a:pt x="192" y="34"/>
                  </a:lnTo>
                  <a:lnTo>
                    <a:pt x="188" y="30"/>
                  </a:lnTo>
                  <a:lnTo>
                    <a:pt x="180" y="30"/>
                  </a:lnTo>
                  <a:lnTo>
                    <a:pt x="120" y="30"/>
                  </a:lnTo>
                  <a:lnTo>
                    <a:pt x="114" y="30"/>
                  </a:lnTo>
                  <a:lnTo>
                    <a:pt x="110" y="34"/>
                  </a:lnTo>
                  <a:lnTo>
                    <a:pt x="106" y="38"/>
                  </a:lnTo>
                  <a:lnTo>
                    <a:pt x="106" y="44"/>
                  </a:lnTo>
                  <a:lnTo>
                    <a:pt x="106" y="76"/>
                  </a:lnTo>
                  <a:close/>
                </a:path>
              </a:pathLst>
            </a:custGeom>
            <a:solidFill>
              <a:srgbClr val="003366">
                <a:alpha val="59999"/>
              </a:srgbClr>
            </a:solidFill>
            <a:ln>
              <a:noFill/>
            </a:ln>
            <a:extLst>
              <a:ext uri="{91240B29-F687-4F45-9708-019B960494DF}">
                <a14:hiddenLine xmlns:a14="http://schemas.microsoft.com/office/drawing/2010/main" w="9525">
                  <a:solidFill>
                    <a:srgbClr val="000000"/>
                  </a:solidFill>
                  <a:round/>
                </a14:hiddenLine>
              </a:ext>
            </a:extLst>
          </p:spPr>
          <p:txBody>
            <a:bodyPr/>
            <a:lstStyle/>
            <a:p>
              <a:pPr algn="r" latinLnBrk="1"/>
              <a:endParaRPr kumimoji="1" lang="zh-CN" altLang="en-US" sz="800" b="0" smtClean="0">
                <a:solidFill>
                  <a:srgbClr val="000000"/>
                </a:solidFill>
                <a:latin typeface="Gulim" panose="020B0600000101010101" pitchFamily="34" charset="-127"/>
                <a:ea typeface="Gulim" panose="020B0600000101010101" pitchFamily="34" charset="-127"/>
              </a:endParaRPr>
            </a:p>
          </p:txBody>
        </p:sp>
        <p:sp>
          <p:nvSpPr>
            <p:cNvPr id="97" name="Text Box 2746"/>
            <p:cNvSpPr txBox="1">
              <a:spLocks noChangeArrowheads="1"/>
            </p:cNvSpPr>
            <p:nvPr/>
          </p:nvSpPr>
          <p:spPr bwMode="auto">
            <a:xfrm>
              <a:off x="7048755" y="4852709"/>
              <a:ext cx="10118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algn="r" eaLnBrk="1" latinLnBrk="1" hangingPunct="1"/>
              <a:r>
                <a:rPr lang="en-US" altLang="ko-KR" sz="1400" dirty="0" smtClean="0">
                  <a:solidFill>
                    <a:srgbClr val="000099"/>
                  </a:solidFill>
                  <a:latin typeface="Trebuchet MS" panose="020B0603020202020204" pitchFamily="34" charset="0"/>
                </a:rPr>
                <a:t>Media</a:t>
              </a:r>
              <a:r>
                <a:rPr lang="en-US" altLang="ko-KR" sz="1400" b="0" dirty="0" smtClean="0">
                  <a:solidFill>
                    <a:srgbClr val="000099"/>
                  </a:solidFill>
                  <a:latin typeface="Trebuchet MS" panose="020B0603020202020204" pitchFamily="34" charset="0"/>
                </a:rPr>
                <a:t> _02</a:t>
              </a:r>
              <a:endParaRPr lang="en-US" altLang="ko-KR" sz="1400" b="0" dirty="0" smtClean="0">
                <a:solidFill>
                  <a:srgbClr val="000099"/>
                </a:solidFill>
                <a:latin typeface="Trebuchet MS" panose="020B0603020202020204" pitchFamily="34" charset="0"/>
              </a:endParaRPr>
            </a:p>
          </p:txBody>
        </p:sp>
      </p:grpSp>
      <p:grpSp>
        <p:nvGrpSpPr>
          <p:cNvPr id="3" name="组合 2"/>
          <p:cNvGrpSpPr/>
          <p:nvPr/>
        </p:nvGrpSpPr>
        <p:grpSpPr>
          <a:xfrm>
            <a:off x="6500019" y="2495193"/>
            <a:ext cx="2249488" cy="1331912"/>
            <a:chOff x="6500019" y="2495193"/>
            <a:chExt cx="2249488" cy="1331912"/>
          </a:xfrm>
        </p:grpSpPr>
        <p:sp>
          <p:nvSpPr>
            <p:cNvPr id="83" name="Freeform 2714"/>
            <p:cNvSpPr/>
            <p:nvPr/>
          </p:nvSpPr>
          <p:spPr bwMode="auto">
            <a:xfrm>
              <a:off x="6500019" y="2495193"/>
              <a:ext cx="2249488" cy="1331912"/>
            </a:xfrm>
            <a:custGeom>
              <a:avLst/>
              <a:gdLst>
                <a:gd name="T0" fmla="*/ 0 w 1296"/>
                <a:gd name="T1" fmla="*/ 0 h 768"/>
                <a:gd name="T2" fmla="*/ 2147483647 w 1296"/>
                <a:gd name="T3" fmla="*/ 2147483647 h 768"/>
                <a:gd name="T4" fmla="*/ 2147483647 w 1296"/>
                <a:gd name="T5" fmla="*/ 2147483647 h 768"/>
                <a:gd name="T6" fmla="*/ 2147483647 w 1296"/>
                <a:gd name="T7" fmla="*/ 0 h 768"/>
                <a:gd name="T8" fmla="*/ 0 w 1296"/>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0"/>
                  </a:moveTo>
                  <a:lnTo>
                    <a:pt x="432" y="768"/>
                  </a:lnTo>
                  <a:lnTo>
                    <a:pt x="1296" y="768"/>
                  </a:lnTo>
                  <a:lnTo>
                    <a:pt x="864" y="0"/>
                  </a:lnTo>
                  <a:lnTo>
                    <a:pt x="0" y="0"/>
                  </a:lnTo>
                  <a:close/>
                </a:path>
              </a:pathLst>
            </a:custGeom>
            <a:gradFill rotWithShape="1">
              <a:gsLst>
                <a:gs pos="0">
                  <a:srgbClr val="99CC00"/>
                </a:gs>
                <a:gs pos="100000">
                  <a:srgbClr val="008000"/>
                </a:gs>
              </a:gsLst>
              <a:lin ang="5400000" scaled="1"/>
            </a:gradFill>
            <a:ln>
              <a:noFill/>
            </a:ln>
            <a:effectLst/>
            <a:extLst>
              <a:ext uri="{91240B29-F687-4F45-9708-019B960494DF}">
                <a14:hiddenLine xmlns:a14="http://schemas.microsoft.com/office/drawing/2010/main" w="9525">
                  <a:solidFill>
                    <a:srgbClr val="80808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914400" eaLnBrk="1" fontAlgn="auto" latinLnBrk="1" hangingPunct="1">
                <a:lnSpc>
                  <a:spcPct val="100000"/>
                </a:lnSpc>
                <a:spcBef>
                  <a:spcPts val="0"/>
                </a:spcBef>
                <a:spcAft>
                  <a:spcPts val="0"/>
                </a:spcAft>
                <a:buClrTx/>
                <a:buSzTx/>
                <a:buFontTx/>
                <a:buNone/>
                <a:defRPr/>
              </a:pPr>
              <a:endParaRPr kumimoji="1" lang="zh-CN" altLang="en-US" sz="800" b="0" i="0" u="none" strike="noStrike" kern="0" cap="none" spc="0" normalizeH="0" baseline="0" noProof="0" smtClean="0">
                <a:ln>
                  <a:noFill/>
                </a:ln>
                <a:solidFill>
                  <a:srgbClr val="000000"/>
                </a:solidFill>
                <a:effectLst/>
                <a:uLnTx/>
                <a:uFillTx/>
                <a:latin typeface="Gulim" panose="020B0600000101010101" pitchFamily="34" charset="-127"/>
                <a:ea typeface="Gulim" panose="020B0600000101010101" pitchFamily="34" charset="-127"/>
              </a:endParaRPr>
            </a:p>
          </p:txBody>
        </p:sp>
        <p:sp>
          <p:nvSpPr>
            <p:cNvPr id="95" name="Freeform 2742"/>
            <p:cNvSpPr>
              <a:spLocks noEditPoints="1"/>
            </p:cNvSpPr>
            <p:nvPr/>
          </p:nvSpPr>
          <p:spPr bwMode="auto">
            <a:xfrm>
              <a:off x="7211219" y="2658785"/>
              <a:ext cx="785813" cy="790575"/>
            </a:xfrm>
            <a:custGeom>
              <a:avLst/>
              <a:gdLst>
                <a:gd name="T0" fmla="*/ 2147483647 w 300"/>
                <a:gd name="T1" fmla="*/ 2147483647 h 302"/>
                <a:gd name="T2" fmla="*/ 2147483647 w 300"/>
                <a:gd name="T3" fmla="*/ 2147483647 h 302"/>
                <a:gd name="T4" fmla="*/ 2147483647 w 300"/>
                <a:gd name="T5" fmla="*/ 2147483647 h 302"/>
                <a:gd name="T6" fmla="*/ 2147483647 w 300"/>
                <a:gd name="T7" fmla="*/ 0 h 302"/>
                <a:gd name="T8" fmla="*/ 2147483647 w 300"/>
                <a:gd name="T9" fmla="*/ 2147483647 h 302"/>
                <a:gd name="T10" fmla="*/ 2147483647 w 300"/>
                <a:gd name="T11" fmla="*/ 2147483647 h 302"/>
                <a:gd name="T12" fmla="*/ 2147483647 w 300"/>
                <a:gd name="T13" fmla="*/ 0 h 302"/>
                <a:gd name="T14" fmla="*/ 2147483647 w 300"/>
                <a:gd name="T15" fmla="*/ 2147483647 h 302"/>
                <a:gd name="T16" fmla="*/ 2147483647 w 300"/>
                <a:gd name="T17" fmla="*/ 2147483647 h 302"/>
                <a:gd name="T18" fmla="*/ 2147483647 w 300"/>
                <a:gd name="T19" fmla="*/ 2147483647 h 302"/>
                <a:gd name="T20" fmla="*/ 2147483647 w 300"/>
                <a:gd name="T21" fmla="*/ 2147483647 h 302"/>
                <a:gd name="T22" fmla="*/ 2147483647 w 300"/>
                <a:gd name="T23" fmla="*/ 2147483647 h 302"/>
                <a:gd name="T24" fmla="*/ 2147483647 w 300"/>
                <a:gd name="T25" fmla="*/ 2147483647 h 302"/>
                <a:gd name="T26" fmla="*/ 2147483647 w 300"/>
                <a:gd name="T27" fmla="*/ 2147483647 h 302"/>
                <a:gd name="T28" fmla="*/ 2147483647 w 300"/>
                <a:gd name="T29" fmla="*/ 2147483647 h 302"/>
                <a:gd name="T30" fmla="*/ 2147483647 w 300"/>
                <a:gd name="T31" fmla="*/ 2147483647 h 302"/>
                <a:gd name="T32" fmla="*/ 0 w 300"/>
                <a:gd name="T33" fmla="*/ 2147483647 h 302"/>
                <a:gd name="T34" fmla="*/ 2147483647 w 300"/>
                <a:gd name="T35" fmla="*/ 2147483647 h 302"/>
                <a:gd name="T36" fmla="*/ 2147483647 w 300"/>
                <a:gd name="T37" fmla="*/ 2147483647 h 302"/>
                <a:gd name="T38" fmla="*/ 2147483647 w 300"/>
                <a:gd name="T39" fmla="*/ 2147483647 h 302"/>
                <a:gd name="T40" fmla="*/ 2147483647 w 300"/>
                <a:gd name="T41" fmla="*/ 2147483647 h 302"/>
                <a:gd name="T42" fmla="*/ 2147483647 w 300"/>
                <a:gd name="T43" fmla="*/ 2147483647 h 302"/>
                <a:gd name="T44" fmla="*/ 2147483647 w 300"/>
                <a:gd name="T45" fmla="*/ 2147483647 h 302"/>
                <a:gd name="T46" fmla="*/ 2147483647 w 300"/>
                <a:gd name="T47" fmla="*/ 2147483647 h 302"/>
                <a:gd name="T48" fmla="*/ 2147483647 w 300"/>
                <a:gd name="T49" fmla="*/ 2147483647 h 302"/>
                <a:gd name="T50" fmla="*/ 2147483647 w 300"/>
                <a:gd name="T51" fmla="*/ 2147483647 h 302"/>
                <a:gd name="T52" fmla="*/ 2147483647 w 300"/>
                <a:gd name="T53" fmla="*/ 2147483647 h 302"/>
                <a:gd name="T54" fmla="*/ 2147483647 w 300"/>
                <a:gd name="T55" fmla="*/ 2147483647 h 302"/>
                <a:gd name="T56" fmla="*/ 2147483647 w 300"/>
                <a:gd name="T57" fmla="*/ 2147483647 h 302"/>
                <a:gd name="T58" fmla="*/ 2147483647 w 300"/>
                <a:gd name="T59" fmla="*/ 2147483647 h 302"/>
                <a:gd name="T60" fmla="*/ 2147483647 w 300"/>
                <a:gd name="T61" fmla="*/ 2147483647 h 302"/>
                <a:gd name="T62" fmla="*/ 2147483647 w 300"/>
                <a:gd name="T63" fmla="*/ 2147483647 h 302"/>
                <a:gd name="T64" fmla="*/ 2147483647 w 300"/>
                <a:gd name="T65" fmla="*/ 2147483647 h 302"/>
                <a:gd name="T66" fmla="*/ 2147483647 w 300"/>
                <a:gd name="T67" fmla="*/ 2147483647 h 302"/>
                <a:gd name="T68" fmla="*/ 2147483647 w 300"/>
                <a:gd name="T69" fmla="*/ 2147483647 h 302"/>
                <a:gd name="T70" fmla="*/ 2147483647 w 300"/>
                <a:gd name="T71" fmla="*/ 2147483647 h 302"/>
                <a:gd name="T72" fmla="*/ 2147483647 w 300"/>
                <a:gd name="T73" fmla="*/ 2147483647 h 302"/>
                <a:gd name="T74" fmla="*/ 2147483647 w 300"/>
                <a:gd name="T75" fmla="*/ 2147483647 h 302"/>
                <a:gd name="T76" fmla="*/ 2147483647 w 300"/>
                <a:gd name="T77" fmla="*/ 2147483647 h 302"/>
                <a:gd name="T78" fmla="*/ 2147483647 w 300"/>
                <a:gd name="T79" fmla="*/ 2147483647 h 302"/>
                <a:gd name="T80" fmla="*/ 2147483647 w 300"/>
                <a:gd name="T81" fmla="*/ 2147483647 h 302"/>
                <a:gd name="T82" fmla="*/ 2147483647 w 300"/>
                <a:gd name="T83" fmla="*/ 2147483647 h 302"/>
                <a:gd name="T84" fmla="*/ 2147483647 w 300"/>
                <a:gd name="T85" fmla="*/ 2147483647 h 3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0" h="302">
                  <a:moveTo>
                    <a:pt x="30" y="76"/>
                  </a:moveTo>
                  <a:lnTo>
                    <a:pt x="98" y="76"/>
                  </a:lnTo>
                  <a:lnTo>
                    <a:pt x="50" y="26"/>
                  </a:lnTo>
                  <a:lnTo>
                    <a:pt x="46" y="20"/>
                  </a:lnTo>
                  <a:lnTo>
                    <a:pt x="44" y="16"/>
                  </a:lnTo>
                  <a:lnTo>
                    <a:pt x="46" y="8"/>
                  </a:lnTo>
                  <a:lnTo>
                    <a:pt x="48" y="4"/>
                  </a:lnTo>
                  <a:lnTo>
                    <a:pt x="54" y="0"/>
                  </a:lnTo>
                  <a:lnTo>
                    <a:pt x="60" y="0"/>
                  </a:lnTo>
                  <a:lnTo>
                    <a:pt x="66" y="2"/>
                  </a:lnTo>
                  <a:lnTo>
                    <a:pt x="70" y="4"/>
                  </a:lnTo>
                  <a:lnTo>
                    <a:pt x="142" y="76"/>
                  </a:lnTo>
                  <a:lnTo>
                    <a:pt x="158" y="76"/>
                  </a:lnTo>
                  <a:lnTo>
                    <a:pt x="230" y="4"/>
                  </a:lnTo>
                  <a:lnTo>
                    <a:pt x="234" y="2"/>
                  </a:lnTo>
                  <a:lnTo>
                    <a:pt x="240" y="0"/>
                  </a:lnTo>
                  <a:lnTo>
                    <a:pt x="248" y="0"/>
                  </a:lnTo>
                  <a:lnTo>
                    <a:pt x="252" y="4"/>
                  </a:lnTo>
                  <a:lnTo>
                    <a:pt x="254" y="8"/>
                  </a:lnTo>
                  <a:lnTo>
                    <a:pt x="256" y="16"/>
                  </a:lnTo>
                  <a:lnTo>
                    <a:pt x="254" y="20"/>
                  </a:lnTo>
                  <a:lnTo>
                    <a:pt x="252" y="26"/>
                  </a:lnTo>
                  <a:lnTo>
                    <a:pt x="202" y="76"/>
                  </a:lnTo>
                  <a:lnTo>
                    <a:pt x="270" y="76"/>
                  </a:lnTo>
                  <a:lnTo>
                    <a:pt x="282" y="78"/>
                  </a:lnTo>
                  <a:lnTo>
                    <a:pt x="292" y="84"/>
                  </a:lnTo>
                  <a:lnTo>
                    <a:pt x="298" y="94"/>
                  </a:lnTo>
                  <a:lnTo>
                    <a:pt x="300" y="106"/>
                  </a:lnTo>
                  <a:lnTo>
                    <a:pt x="300" y="272"/>
                  </a:lnTo>
                  <a:lnTo>
                    <a:pt x="298" y="282"/>
                  </a:lnTo>
                  <a:lnTo>
                    <a:pt x="292" y="292"/>
                  </a:lnTo>
                  <a:lnTo>
                    <a:pt x="282" y="300"/>
                  </a:lnTo>
                  <a:lnTo>
                    <a:pt x="270" y="302"/>
                  </a:lnTo>
                  <a:lnTo>
                    <a:pt x="30" y="302"/>
                  </a:lnTo>
                  <a:lnTo>
                    <a:pt x="18" y="300"/>
                  </a:lnTo>
                  <a:lnTo>
                    <a:pt x="8" y="292"/>
                  </a:lnTo>
                  <a:lnTo>
                    <a:pt x="2" y="282"/>
                  </a:lnTo>
                  <a:lnTo>
                    <a:pt x="0" y="272"/>
                  </a:lnTo>
                  <a:lnTo>
                    <a:pt x="0" y="106"/>
                  </a:lnTo>
                  <a:lnTo>
                    <a:pt x="2" y="94"/>
                  </a:lnTo>
                  <a:lnTo>
                    <a:pt x="8" y="84"/>
                  </a:lnTo>
                  <a:lnTo>
                    <a:pt x="18" y="78"/>
                  </a:lnTo>
                  <a:lnTo>
                    <a:pt x="30" y="76"/>
                  </a:lnTo>
                  <a:close/>
                  <a:moveTo>
                    <a:pt x="44" y="106"/>
                  </a:moveTo>
                  <a:lnTo>
                    <a:pt x="44" y="106"/>
                  </a:lnTo>
                  <a:lnTo>
                    <a:pt x="38" y="106"/>
                  </a:lnTo>
                  <a:lnTo>
                    <a:pt x="34" y="110"/>
                  </a:lnTo>
                  <a:lnTo>
                    <a:pt x="30" y="114"/>
                  </a:lnTo>
                  <a:lnTo>
                    <a:pt x="30" y="120"/>
                  </a:lnTo>
                  <a:lnTo>
                    <a:pt x="30" y="256"/>
                  </a:lnTo>
                  <a:lnTo>
                    <a:pt x="30" y="262"/>
                  </a:lnTo>
                  <a:lnTo>
                    <a:pt x="34" y="268"/>
                  </a:lnTo>
                  <a:lnTo>
                    <a:pt x="38" y="270"/>
                  </a:lnTo>
                  <a:lnTo>
                    <a:pt x="44" y="272"/>
                  </a:lnTo>
                  <a:lnTo>
                    <a:pt x="210" y="272"/>
                  </a:lnTo>
                  <a:lnTo>
                    <a:pt x="216" y="270"/>
                  </a:lnTo>
                  <a:lnTo>
                    <a:pt x="222" y="268"/>
                  </a:lnTo>
                  <a:lnTo>
                    <a:pt x="224" y="262"/>
                  </a:lnTo>
                  <a:lnTo>
                    <a:pt x="226" y="256"/>
                  </a:lnTo>
                  <a:lnTo>
                    <a:pt x="226" y="120"/>
                  </a:lnTo>
                  <a:lnTo>
                    <a:pt x="224" y="114"/>
                  </a:lnTo>
                  <a:lnTo>
                    <a:pt x="222" y="110"/>
                  </a:lnTo>
                  <a:lnTo>
                    <a:pt x="216" y="106"/>
                  </a:lnTo>
                  <a:lnTo>
                    <a:pt x="210" y="106"/>
                  </a:lnTo>
                  <a:lnTo>
                    <a:pt x="44" y="106"/>
                  </a:lnTo>
                  <a:close/>
                  <a:moveTo>
                    <a:pt x="256" y="196"/>
                  </a:moveTo>
                  <a:lnTo>
                    <a:pt x="256" y="196"/>
                  </a:lnTo>
                  <a:lnTo>
                    <a:pt x="248" y="196"/>
                  </a:lnTo>
                  <a:lnTo>
                    <a:pt x="244" y="200"/>
                  </a:lnTo>
                  <a:lnTo>
                    <a:pt x="242" y="204"/>
                  </a:lnTo>
                  <a:lnTo>
                    <a:pt x="240" y="210"/>
                  </a:lnTo>
                  <a:lnTo>
                    <a:pt x="242" y="218"/>
                  </a:lnTo>
                  <a:lnTo>
                    <a:pt x="244" y="222"/>
                  </a:lnTo>
                  <a:lnTo>
                    <a:pt x="248" y="226"/>
                  </a:lnTo>
                  <a:lnTo>
                    <a:pt x="256" y="226"/>
                  </a:lnTo>
                  <a:lnTo>
                    <a:pt x="270" y="226"/>
                  </a:lnTo>
                  <a:lnTo>
                    <a:pt x="278" y="226"/>
                  </a:lnTo>
                  <a:lnTo>
                    <a:pt x="282" y="222"/>
                  </a:lnTo>
                  <a:lnTo>
                    <a:pt x="284" y="218"/>
                  </a:lnTo>
                  <a:lnTo>
                    <a:pt x="286" y="210"/>
                  </a:lnTo>
                  <a:lnTo>
                    <a:pt x="284" y="204"/>
                  </a:lnTo>
                  <a:lnTo>
                    <a:pt x="282" y="200"/>
                  </a:lnTo>
                  <a:lnTo>
                    <a:pt x="278" y="196"/>
                  </a:lnTo>
                  <a:lnTo>
                    <a:pt x="270" y="196"/>
                  </a:lnTo>
                  <a:lnTo>
                    <a:pt x="256" y="196"/>
                  </a:lnTo>
                  <a:close/>
                  <a:moveTo>
                    <a:pt x="256" y="242"/>
                  </a:moveTo>
                  <a:lnTo>
                    <a:pt x="256" y="242"/>
                  </a:lnTo>
                  <a:lnTo>
                    <a:pt x="248" y="242"/>
                  </a:lnTo>
                  <a:lnTo>
                    <a:pt x="244" y="244"/>
                  </a:lnTo>
                  <a:lnTo>
                    <a:pt x="242" y="250"/>
                  </a:lnTo>
                  <a:lnTo>
                    <a:pt x="240" y="256"/>
                  </a:lnTo>
                  <a:lnTo>
                    <a:pt x="242" y="262"/>
                  </a:lnTo>
                  <a:lnTo>
                    <a:pt x="244" y="268"/>
                  </a:lnTo>
                  <a:lnTo>
                    <a:pt x="248" y="270"/>
                  </a:lnTo>
                  <a:lnTo>
                    <a:pt x="256" y="272"/>
                  </a:lnTo>
                  <a:lnTo>
                    <a:pt x="270" y="272"/>
                  </a:lnTo>
                  <a:lnTo>
                    <a:pt x="278" y="270"/>
                  </a:lnTo>
                  <a:lnTo>
                    <a:pt x="282" y="268"/>
                  </a:lnTo>
                  <a:lnTo>
                    <a:pt x="284" y="262"/>
                  </a:lnTo>
                  <a:lnTo>
                    <a:pt x="286" y="256"/>
                  </a:lnTo>
                  <a:lnTo>
                    <a:pt x="284" y="250"/>
                  </a:lnTo>
                  <a:lnTo>
                    <a:pt x="282" y="244"/>
                  </a:lnTo>
                  <a:lnTo>
                    <a:pt x="278" y="242"/>
                  </a:lnTo>
                  <a:lnTo>
                    <a:pt x="270" y="242"/>
                  </a:lnTo>
                  <a:lnTo>
                    <a:pt x="256" y="242"/>
                  </a:lnTo>
                  <a:close/>
                </a:path>
              </a:pathLst>
            </a:custGeom>
            <a:solidFill>
              <a:srgbClr val="003300">
                <a:alpha val="39999"/>
              </a:srgbClr>
            </a:solidFill>
            <a:ln>
              <a:noFill/>
            </a:ln>
            <a:extLst>
              <a:ext uri="{91240B29-F687-4F45-9708-019B960494DF}">
                <a14:hiddenLine xmlns:a14="http://schemas.microsoft.com/office/drawing/2010/main" w="9525">
                  <a:solidFill>
                    <a:srgbClr val="000000"/>
                  </a:solidFill>
                  <a:round/>
                </a14:hiddenLine>
              </a:ext>
            </a:extLst>
          </p:spPr>
          <p:txBody>
            <a:bodyPr/>
            <a:lstStyle/>
            <a:p>
              <a:pPr algn="r" latinLnBrk="1"/>
              <a:endParaRPr kumimoji="1" lang="zh-CN" altLang="en-US" sz="800" b="0" smtClean="0">
                <a:solidFill>
                  <a:srgbClr val="000000"/>
                </a:solidFill>
                <a:latin typeface="Gulim" panose="020B0600000101010101" pitchFamily="34" charset="-127"/>
                <a:ea typeface="Gulim" panose="020B0600000101010101" pitchFamily="34" charset="-127"/>
              </a:endParaRPr>
            </a:p>
          </p:txBody>
        </p:sp>
        <p:sp>
          <p:nvSpPr>
            <p:cNvPr id="98" name="Text Box 2747"/>
            <p:cNvSpPr txBox="1">
              <a:spLocks noChangeArrowheads="1"/>
            </p:cNvSpPr>
            <p:nvPr/>
          </p:nvSpPr>
          <p:spPr bwMode="auto">
            <a:xfrm>
              <a:off x="7145592" y="3396972"/>
              <a:ext cx="10118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algn="r" eaLnBrk="1" latinLnBrk="1" hangingPunct="1"/>
              <a:r>
                <a:rPr lang="en-US" altLang="ko-KR" sz="1400" dirty="0" smtClean="0">
                  <a:solidFill>
                    <a:srgbClr val="003300"/>
                  </a:solidFill>
                  <a:latin typeface="Trebuchet MS" panose="020B0603020202020204" pitchFamily="34" charset="0"/>
                </a:rPr>
                <a:t>Media</a:t>
              </a:r>
              <a:r>
                <a:rPr lang="en-US" altLang="ko-KR" sz="1400" b="0" dirty="0" smtClean="0">
                  <a:solidFill>
                    <a:srgbClr val="003300"/>
                  </a:solidFill>
                  <a:latin typeface="Trebuchet MS" panose="020B0603020202020204" pitchFamily="34" charset="0"/>
                </a:rPr>
                <a:t> _03</a:t>
              </a:r>
              <a:endParaRPr lang="en-US" altLang="ko-KR" sz="1400" b="0" dirty="0" smtClean="0">
                <a:solidFill>
                  <a:srgbClr val="003300"/>
                </a:solidFill>
                <a:latin typeface="Trebuchet MS" panose="020B0603020202020204" pitchFamily="34" charset="0"/>
              </a:endParaRPr>
            </a:p>
          </p:txBody>
        </p:sp>
      </p:grpSp>
      <p:grpSp>
        <p:nvGrpSpPr>
          <p:cNvPr id="6" name="组合 5"/>
          <p:cNvGrpSpPr/>
          <p:nvPr/>
        </p:nvGrpSpPr>
        <p:grpSpPr>
          <a:xfrm>
            <a:off x="3284421" y="2784118"/>
            <a:ext cx="881973" cy="303451"/>
            <a:chOff x="3284421" y="2784118"/>
            <a:chExt cx="881973" cy="303451"/>
          </a:xfrm>
        </p:grpSpPr>
        <p:sp>
          <p:nvSpPr>
            <p:cNvPr id="99" name="Text Box 2748"/>
            <p:cNvSpPr txBox="1">
              <a:spLocks noChangeArrowheads="1"/>
            </p:cNvSpPr>
            <p:nvPr/>
          </p:nvSpPr>
          <p:spPr bwMode="auto">
            <a:xfrm>
              <a:off x="3284421" y="2841348"/>
              <a:ext cx="88197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algn="r" eaLnBrk="1" latinLnBrk="1" hangingPunct="1"/>
              <a:r>
                <a:rPr lang="en-US" altLang="ko-KR" sz="1000" dirty="0" smtClean="0">
                  <a:solidFill>
                    <a:srgbClr val="FF9900"/>
                  </a:solidFill>
                  <a:latin typeface="Dotum" panose="020B0600000101010101" pitchFamily="34" charset="-127"/>
                  <a:ea typeface="Dotum" panose="020B0600000101010101" pitchFamily="34" charset="-127"/>
                </a:rPr>
                <a:t>COMPUTER</a:t>
              </a:r>
              <a:endParaRPr lang="en-US" altLang="ko-KR" sz="1000" dirty="0" smtClean="0">
                <a:solidFill>
                  <a:srgbClr val="FF9900"/>
                </a:solidFill>
                <a:latin typeface="Dotum" panose="020B0600000101010101" pitchFamily="34" charset="-127"/>
                <a:ea typeface="Dotum" panose="020B0600000101010101" pitchFamily="34" charset="-127"/>
              </a:endParaRPr>
            </a:p>
          </p:txBody>
        </p:sp>
        <p:sp>
          <p:nvSpPr>
            <p:cNvPr id="106" name="Line 2757"/>
            <p:cNvSpPr>
              <a:spLocks noChangeShapeType="1"/>
            </p:cNvSpPr>
            <p:nvPr/>
          </p:nvSpPr>
          <p:spPr bwMode="auto">
            <a:xfrm>
              <a:off x="3337720" y="2784118"/>
              <a:ext cx="7921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latinLnBrk="1"/>
              <a:endParaRPr kumimoji="1" lang="zh-CN" altLang="en-US" sz="800" b="0" smtClean="0">
                <a:solidFill>
                  <a:srgbClr val="000000"/>
                </a:solidFill>
                <a:latin typeface="Gulim" panose="020B0600000101010101" pitchFamily="34" charset="-127"/>
                <a:ea typeface="Gulim" panose="020B0600000101010101" pitchFamily="34" charset="-127"/>
              </a:endParaRPr>
            </a:p>
          </p:txBody>
        </p:sp>
        <p:sp>
          <p:nvSpPr>
            <p:cNvPr id="107" name="Line 2758"/>
            <p:cNvSpPr>
              <a:spLocks noChangeShapeType="1"/>
            </p:cNvSpPr>
            <p:nvPr/>
          </p:nvSpPr>
          <p:spPr bwMode="auto">
            <a:xfrm>
              <a:off x="3409156" y="2855555"/>
              <a:ext cx="742950" cy="0"/>
            </a:xfrm>
            <a:prstGeom prst="line">
              <a:avLst/>
            </a:prstGeom>
            <a:noFill/>
            <a:ln w="50800">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latinLnBrk="1"/>
              <a:endParaRPr kumimoji="1" lang="zh-CN" altLang="en-US" sz="800" b="0" smtClean="0">
                <a:solidFill>
                  <a:srgbClr val="000000"/>
                </a:solidFill>
                <a:latin typeface="Gulim" panose="020B0600000101010101" pitchFamily="34" charset="-127"/>
                <a:ea typeface="Gulim" panose="020B0600000101010101" pitchFamily="34" charset="-127"/>
              </a:endParaRPr>
            </a:p>
          </p:txBody>
        </p:sp>
      </p:grpSp>
      <p:grpSp>
        <p:nvGrpSpPr>
          <p:cNvPr id="7" name="组合 6"/>
          <p:cNvGrpSpPr/>
          <p:nvPr/>
        </p:nvGrpSpPr>
        <p:grpSpPr>
          <a:xfrm>
            <a:off x="9200361" y="1887186"/>
            <a:ext cx="827088" cy="246063"/>
            <a:chOff x="9200361" y="1887186"/>
            <a:chExt cx="827088" cy="246063"/>
          </a:xfrm>
        </p:grpSpPr>
        <p:sp>
          <p:nvSpPr>
            <p:cNvPr id="105" name="Text Box 2752"/>
            <p:cNvSpPr txBox="1">
              <a:spLocks noChangeArrowheads="1"/>
            </p:cNvSpPr>
            <p:nvPr/>
          </p:nvSpPr>
          <p:spPr bwMode="auto">
            <a:xfrm>
              <a:off x="9200361" y="1887186"/>
              <a:ext cx="82708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marL="0" marR="0" lvl="0" indent="0" algn="r" defTabSz="914400" eaLnBrk="1" fontAlgn="auto" latinLnBrk="1" hangingPunct="1">
                <a:lnSpc>
                  <a:spcPct val="100000"/>
                </a:lnSpc>
                <a:spcBef>
                  <a:spcPts val="0"/>
                </a:spcBef>
                <a:spcAft>
                  <a:spcPts val="0"/>
                </a:spcAft>
                <a:buClrTx/>
                <a:buSzTx/>
                <a:buFontTx/>
                <a:buNone/>
                <a:defRPr/>
              </a:pPr>
              <a:r>
                <a:rPr kumimoji="1" lang="en-US" altLang="ko-KR" sz="1000" b="0" i="0" u="none" strike="noStrike" kern="0" cap="none" spc="0" normalizeH="0" baseline="0" noProof="0" dirty="0" smtClean="0">
                  <a:ln>
                    <a:noFill/>
                  </a:ln>
                  <a:solidFill>
                    <a:srgbClr val="008000"/>
                  </a:solidFill>
                  <a:effectLst/>
                  <a:uLnTx/>
                  <a:uFillTx/>
                  <a:latin typeface="Dotum" panose="020B0600000101010101" pitchFamily="34" charset="-127"/>
                  <a:ea typeface="Dotum" panose="020B0600000101010101" pitchFamily="34" charset="-127"/>
                </a:rPr>
                <a:t>WATCH TV</a:t>
              </a:r>
              <a:endParaRPr kumimoji="1" lang="en-US" altLang="ko-KR" sz="1000" b="0" i="0" u="none" strike="noStrike" kern="0" cap="none" spc="0" normalizeH="0" baseline="0" noProof="0" dirty="0" smtClean="0">
                <a:ln>
                  <a:noFill/>
                </a:ln>
                <a:solidFill>
                  <a:srgbClr val="008000"/>
                </a:solidFill>
                <a:effectLst/>
                <a:uLnTx/>
                <a:uFillTx/>
                <a:latin typeface="Dotum" panose="020B0600000101010101" pitchFamily="34" charset="-127"/>
                <a:ea typeface="Dotum" panose="020B0600000101010101" pitchFamily="34" charset="-127"/>
              </a:endParaRPr>
            </a:p>
          </p:txBody>
        </p:sp>
        <p:sp>
          <p:nvSpPr>
            <p:cNvPr id="108" name="Line 2760"/>
            <p:cNvSpPr>
              <a:spLocks noChangeShapeType="1"/>
            </p:cNvSpPr>
            <p:nvPr/>
          </p:nvSpPr>
          <p:spPr bwMode="auto">
            <a:xfrm>
              <a:off x="9282906" y="1898293"/>
              <a:ext cx="742950" cy="0"/>
            </a:xfrm>
            <a:prstGeom prst="line">
              <a:avLst/>
            </a:prstGeom>
            <a:noFill/>
            <a:ln w="50800">
              <a:solidFill>
                <a:srgbClr val="008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latinLnBrk="1"/>
              <a:endParaRPr kumimoji="1" lang="zh-CN" altLang="en-US" sz="800" b="0" smtClean="0">
                <a:solidFill>
                  <a:srgbClr val="000000"/>
                </a:solidFill>
                <a:latin typeface="Gulim" panose="020B0600000101010101" pitchFamily="34" charset="-127"/>
                <a:ea typeface="Gulim" panose="020B0600000101010101" pitchFamily="34" charset="-127"/>
              </a:endParaRPr>
            </a:p>
          </p:txBody>
        </p:sp>
      </p:grpSp>
      <p:grpSp>
        <p:nvGrpSpPr>
          <p:cNvPr id="130" name="组合 129"/>
          <p:cNvGrpSpPr/>
          <p:nvPr/>
        </p:nvGrpSpPr>
        <p:grpSpPr>
          <a:xfrm>
            <a:off x="11049600" y="6045637"/>
            <a:ext cx="800219" cy="263683"/>
            <a:chOff x="11049600" y="6045637"/>
            <a:chExt cx="800219" cy="263683"/>
          </a:xfrm>
        </p:grpSpPr>
        <p:sp>
          <p:nvSpPr>
            <p:cNvPr id="113" name="Line 2765"/>
            <p:cNvSpPr>
              <a:spLocks noChangeShapeType="1"/>
            </p:cNvSpPr>
            <p:nvPr/>
          </p:nvSpPr>
          <p:spPr bwMode="auto">
            <a:xfrm>
              <a:off x="11143381" y="6309320"/>
              <a:ext cx="706438" cy="0"/>
            </a:xfrm>
            <a:prstGeom prst="line">
              <a:avLst/>
            </a:prstGeom>
            <a:noFill/>
            <a:ln w="50800">
              <a:solidFill>
                <a:srgbClr val="3366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r" latinLnBrk="1"/>
              <a:endParaRPr kumimoji="1" lang="zh-CN" altLang="en-US" sz="800" b="0" smtClean="0">
                <a:solidFill>
                  <a:srgbClr val="000000"/>
                </a:solidFill>
                <a:latin typeface="Gulim" panose="020B0600000101010101" pitchFamily="34" charset="-127"/>
                <a:ea typeface="Gulim" panose="020B0600000101010101" pitchFamily="34" charset="-127"/>
              </a:endParaRPr>
            </a:p>
          </p:txBody>
        </p:sp>
        <p:sp>
          <p:nvSpPr>
            <p:cNvPr id="121" name="Text Box 2794"/>
            <p:cNvSpPr txBox="1">
              <a:spLocks noChangeArrowheads="1"/>
            </p:cNvSpPr>
            <p:nvPr/>
          </p:nvSpPr>
          <p:spPr bwMode="auto">
            <a:xfrm>
              <a:off x="11049600" y="6045637"/>
              <a:ext cx="80021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algn="r" eaLnBrk="1" latinLnBrk="1" hangingPunct="1"/>
              <a:r>
                <a:rPr lang="en-US" altLang="ko-KR" sz="1000" dirty="0" smtClean="0">
                  <a:solidFill>
                    <a:srgbClr val="3366FF"/>
                  </a:solidFill>
                  <a:latin typeface="Dotum" panose="020B0600000101010101" pitchFamily="34" charset="-127"/>
                  <a:ea typeface="Dotum" panose="020B0600000101010101" pitchFamily="34" charset="-127"/>
                </a:rPr>
                <a:t>BUSINESS</a:t>
              </a:r>
              <a:endParaRPr lang="en-US" altLang="ko-KR" sz="1000" dirty="0" smtClean="0">
                <a:solidFill>
                  <a:srgbClr val="3366FF"/>
                </a:solidFill>
                <a:latin typeface="Dotum" panose="020B0600000101010101" pitchFamily="34" charset="-127"/>
                <a:ea typeface="Dotum" panose="020B0600000101010101" pitchFamily="34" charset="-127"/>
              </a:endParaRPr>
            </a:p>
          </p:txBody>
        </p:sp>
      </p:grpSp>
      <p:sp>
        <p:nvSpPr>
          <p:cNvPr id="126" name="Content Placeholder 2"/>
          <p:cNvSpPr txBox="1"/>
          <p:nvPr/>
        </p:nvSpPr>
        <p:spPr bwMode="auto">
          <a:xfrm>
            <a:off x="8749507" y="2183540"/>
            <a:ext cx="2747093" cy="1184392"/>
          </a:xfrm>
          <a:prstGeom prst="rect">
            <a:avLst/>
          </a:prstGeom>
        </p:spPr>
        <p:txBody>
          <a:bodyPr wrap="square" numCol="1" anchor="t" anchorCtr="0" compatLnSpc="1">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4120">
              <a:buNone/>
            </a:pP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添加文字添加文字添加文字添加文字添加文字添加文添加文字添加文字添加文添加文字添加文字添加文添加文字添加文字添加文添加文字添加文字添加文添加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文字。</a:t>
            </a:r>
            <a:endPar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endParaRPr>
          </a:p>
        </p:txBody>
      </p:sp>
      <p:sp>
        <p:nvSpPr>
          <p:cNvPr id="128" name="Content Placeholder 2"/>
          <p:cNvSpPr txBox="1"/>
          <p:nvPr/>
        </p:nvSpPr>
        <p:spPr bwMode="auto">
          <a:xfrm>
            <a:off x="2432626" y="3140968"/>
            <a:ext cx="2747093" cy="1184392"/>
          </a:xfrm>
          <a:prstGeom prst="rect">
            <a:avLst/>
          </a:prstGeom>
        </p:spPr>
        <p:txBody>
          <a:bodyPr wrap="square" numCol="1" anchor="t" anchorCtr="0" compatLnSpc="1">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4120">
              <a:buNone/>
            </a:pP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添加文字添加文字添加文字添加文字添加文字添加文添加文字添加文字添加文添加文字添加文字添加文添加文字添加文字添加文添加文字添加文字添加文添加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文字。</a:t>
            </a:r>
            <a:endPar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endParaRPr>
          </a:p>
        </p:txBody>
      </p:sp>
      <p:sp>
        <p:nvSpPr>
          <p:cNvPr id="129" name="Content Placeholder 2"/>
          <p:cNvSpPr txBox="1"/>
          <p:nvPr/>
        </p:nvSpPr>
        <p:spPr bwMode="auto">
          <a:xfrm>
            <a:off x="9200361" y="4750649"/>
            <a:ext cx="2747093" cy="1184392"/>
          </a:xfrm>
          <a:prstGeom prst="rect">
            <a:avLst/>
          </a:prstGeom>
        </p:spPr>
        <p:txBody>
          <a:bodyPr wrap="square" numCol="1" anchor="t" anchorCtr="0" compatLnSpc="1">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4120">
              <a:buNone/>
            </a:pPr>
            <a:r>
              <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添加文字添加文字添加文字添加文字添加文字添加文添加文字添加文字添加文添加文字添加文字添加文添加文字添加文字添加文添加文字添加文字添加文添加</a:t>
            </a:r>
            <a:r>
              <a:rPr lang="zh-CN" altLang="en-US" sz="1300" dirty="0" smtClean="0">
                <a:solidFill>
                  <a:prstClr val="white">
                    <a:lumMod val="65000"/>
                  </a:prstClr>
                </a:solidFill>
                <a:latin typeface="微软雅黑" panose="020B0503020204020204" pitchFamily="34" charset="-122"/>
                <a:ea typeface="微软雅黑" panose="020B0503020204020204" pitchFamily="34" charset="-122"/>
                <a:cs typeface="Open Sans Light" pitchFamily="34" charset="0"/>
              </a:rPr>
              <a:t>文字。</a:t>
            </a:r>
            <a:endParaRPr lang="zh-CN" altLang="en-US" sz="1300" dirty="0">
              <a:solidFill>
                <a:prstClr val="white">
                  <a:lumMod val="65000"/>
                </a:prstClr>
              </a:solidFill>
              <a:latin typeface="微软雅黑" panose="020B0503020204020204" pitchFamily="34" charset="-122"/>
              <a:ea typeface="微软雅黑" panose="020B0503020204020204" pitchFamily="34" charset="-122"/>
              <a:cs typeface="Open Sans Light"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61395E-7 4.68085E-6 L 0.10178 4.68085E-6 " pathEditMode="relative" rAng="0" ptsTypes="AA">
                                      <p:cBhvr>
                                        <p:cTn id="6" dur="1000" fill="hold"/>
                                        <p:tgtEl>
                                          <p:spTgt spid="29"/>
                                        </p:tgtEl>
                                        <p:attrNameLst>
                                          <p:attrName>ppt_x</p:attrName>
                                          <p:attrName>ppt_y</p:attrName>
                                        </p:attrNameLst>
                                      </p:cBhvr>
                                      <p:rCtr x="5089" y="0"/>
                                    </p:animMotion>
                                  </p:childTnLst>
                                </p:cTn>
                              </p:par>
                              <p:par>
                                <p:cTn id="7" presetID="1" presetClass="exit" presetSubtype="0" fill="hold" grpId="1" nodeType="withEffect">
                                  <p:stCondLst>
                                    <p:cond delay="0"/>
                                  </p:stCondLst>
                                  <p:childTnLst>
                                    <p:set>
                                      <p:cBhvr>
                                        <p:cTn id="8" dur="1" fill="hold">
                                          <p:stCondLst>
                                            <p:cond delay="999"/>
                                          </p:stCondLst>
                                        </p:cTn>
                                        <p:tgtEl>
                                          <p:spTgt spid="29"/>
                                        </p:tgtEl>
                                        <p:attrNameLst>
                                          <p:attrName>style.visibility</p:attrName>
                                        </p:attrNameLst>
                                      </p:cBhvr>
                                      <p:to>
                                        <p:strVal val="hidden"/>
                                      </p:to>
                                    </p:se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50"/>
                                        <p:tgtEl>
                                          <p:spTgt spid="30"/>
                                        </p:tgtEl>
                                      </p:cBhvr>
                                    </p:animEffect>
                                  </p:childTnLst>
                                </p:cTn>
                              </p:par>
                              <p:par>
                                <p:cTn id="13" presetID="47"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anim calcmode="lin" valueType="num">
                                      <p:cBhvr>
                                        <p:cTn id="16" dur="500" fill="hold"/>
                                        <p:tgtEl>
                                          <p:spTgt spid="64"/>
                                        </p:tgtEl>
                                        <p:attrNameLst>
                                          <p:attrName>ppt_x</p:attrName>
                                        </p:attrNameLst>
                                      </p:cBhvr>
                                      <p:tavLst>
                                        <p:tav tm="0">
                                          <p:val>
                                            <p:strVal val="#ppt_x"/>
                                          </p:val>
                                        </p:tav>
                                        <p:tav tm="100000">
                                          <p:val>
                                            <p:strVal val="#ppt_x"/>
                                          </p:val>
                                        </p:tav>
                                      </p:tavLst>
                                    </p:anim>
                                    <p:anim calcmode="lin" valueType="num">
                                      <p:cBhvr>
                                        <p:cTn id="17" dur="500" fill="hold"/>
                                        <p:tgtEl>
                                          <p:spTgt spid="64"/>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25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anim calcmode="lin" valueType="num">
                                      <p:cBhvr>
                                        <p:cTn id="21" dur="500" fill="hold"/>
                                        <p:tgtEl>
                                          <p:spTgt spid="65"/>
                                        </p:tgtEl>
                                        <p:attrNameLst>
                                          <p:attrName>ppt_x</p:attrName>
                                        </p:attrNameLst>
                                      </p:cBhvr>
                                      <p:tavLst>
                                        <p:tav tm="0">
                                          <p:val>
                                            <p:strVal val="#ppt_x"/>
                                          </p:val>
                                        </p:tav>
                                        <p:tav tm="100000">
                                          <p:val>
                                            <p:strVal val="#ppt_x"/>
                                          </p:val>
                                        </p:tav>
                                      </p:tavLst>
                                    </p:anim>
                                    <p:anim calcmode="lin" valueType="num">
                                      <p:cBhvr>
                                        <p:cTn id="22" dur="500" fill="hold"/>
                                        <p:tgtEl>
                                          <p:spTgt spid="6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50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anim calcmode="lin" valueType="num">
                                      <p:cBhvr>
                                        <p:cTn id="26" dur="500" fill="hold"/>
                                        <p:tgtEl>
                                          <p:spTgt spid="66"/>
                                        </p:tgtEl>
                                        <p:attrNameLst>
                                          <p:attrName>ppt_x</p:attrName>
                                        </p:attrNameLst>
                                      </p:cBhvr>
                                      <p:tavLst>
                                        <p:tav tm="0">
                                          <p:val>
                                            <p:strVal val="#ppt_x"/>
                                          </p:val>
                                        </p:tav>
                                        <p:tav tm="100000">
                                          <p:val>
                                            <p:strVal val="#ppt_x"/>
                                          </p:val>
                                        </p:tav>
                                      </p:tavLst>
                                    </p:anim>
                                    <p:anim calcmode="lin" valueType="num">
                                      <p:cBhvr>
                                        <p:cTn id="27" dur="500" fill="hold"/>
                                        <p:tgtEl>
                                          <p:spTgt spid="66"/>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75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anim calcmode="lin" valueType="num">
                                      <p:cBhvr>
                                        <p:cTn id="31" dur="500" fill="hold"/>
                                        <p:tgtEl>
                                          <p:spTgt spid="67"/>
                                        </p:tgtEl>
                                        <p:attrNameLst>
                                          <p:attrName>ppt_x</p:attrName>
                                        </p:attrNameLst>
                                      </p:cBhvr>
                                      <p:tavLst>
                                        <p:tav tm="0">
                                          <p:val>
                                            <p:strVal val="#ppt_x"/>
                                          </p:val>
                                        </p:tav>
                                        <p:tav tm="100000">
                                          <p:val>
                                            <p:strVal val="#ppt_x"/>
                                          </p:val>
                                        </p:tav>
                                      </p:tavLst>
                                    </p:anim>
                                    <p:anim calcmode="lin" valueType="num">
                                      <p:cBhvr>
                                        <p:cTn id="32" dur="500" fill="hold"/>
                                        <p:tgtEl>
                                          <p:spTgt spid="67"/>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2" presetClass="entr" presetSubtype="2"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right)">
                                      <p:cBhvr>
                                        <p:cTn id="36" dur="500"/>
                                        <p:tgtEl>
                                          <p:spTgt spid="2"/>
                                        </p:tgtEl>
                                      </p:cBhvr>
                                    </p:animEffect>
                                  </p:childTnLst>
                                </p:cTn>
                              </p:par>
                            </p:childTnLst>
                          </p:cTn>
                        </p:par>
                        <p:par>
                          <p:cTn id="37" fill="hold">
                            <p:stCondLst>
                              <p:cond delay="2000"/>
                            </p:stCondLst>
                            <p:childTnLst>
                              <p:par>
                                <p:cTn id="38" presetID="16" presetClass="entr" presetSubtype="21" fill="hold" grpId="0"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barn(inVertical)">
                                      <p:cBhvr>
                                        <p:cTn id="40" dur="500"/>
                                        <p:tgtEl>
                                          <p:spTgt spid="81"/>
                                        </p:tgtEl>
                                      </p:cBhvr>
                                    </p:animEffect>
                                  </p:childTnLst>
                                </p:cTn>
                              </p:par>
                            </p:childTnLst>
                          </p:cTn>
                        </p:par>
                        <p:par>
                          <p:cTn id="41" fill="hold">
                            <p:stCondLst>
                              <p:cond delay="2500"/>
                            </p:stCondLst>
                            <p:childTnLst>
                              <p:par>
                                <p:cTn id="42" presetID="12" presetClass="entr" presetSubtype="1"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p:tgtEl>
                                          <p:spTgt spid="3"/>
                                        </p:tgtEl>
                                        <p:attrNameLst>
                                          <p:attrName>ppt_y</p:attrName>
                                        </p:attrNameLst>
                                      </p:cBhvr>
                                      <p:tavLst>
                                        <p:tav tm="0">
                                          <p:val>
                                            <p:strVal val="#ppt_y-#ppt_h*1.125000"/>
                                          </p:val>
                                        </p:tav>
                                        <p:tav tm="100000">
                                          <p:val>
                                            <p:strVal val="#ppt_y"/>
                                          </p:val>
                                        </p:tav>
                                      </p:tavLst>
                                    </p:anim>
                                    <p:animEffect transition="in" filter="wipe(down)">
                                      <p:cBhvr>
                                        <p:cTn id="45" dur="500"/>
                                        <p:tgtEl>
                                          <p:spTgt spid="3"/>
                                        </p:tgtEl>
                                      </p:cBhvr>
                                    </p:animEffect>
                                  </p:childTnLst>
                                </p:cTn>
                              </p:par>
                              <p:par>
                                <p:cTn id="46" presetID="12" presetClass="entr" presetSubtype="8"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p:tgtEl>
                                          <p:spTgt spid="4"/>
                                        </p:tgtEl>
                                        <p:attrNameLst>
                                          <p:attrName>ppt_x</p:attrName>
                                        </p:attrNameLst>
                                      </p:cBhvr>
                                      <p:tavLst>
                                        <p:tav tm="0">
                                          <p:val>
                                            <p:strVal val="#ppt_x-#ppt_w*1.125000"/>
                                          </p:val>
                                        </p:tav>
                                        <p:tav tm="100000">
                                          <p:val>
                                            <p:strVal val="#ppt_x"/>
                                          </p:val>
                                        </p:tav>
                                      </p:tavLst>
                                    </p:anim>
                                    <p:animEffect transition="in" filter="wipe(right)">
                                      <p:cBhvr>
                                        <p:cTn id="49" dur="500"/>
                                        <p:tgtEl>
                                          <p:spTgt spid="4"/>
                                        </p:tgtEl>
                                      </p:cBhvr>
                                    </p:animEffect>
                                  </p:childTnLst>
                                </p:cTn>
                              </p:par>
                              <p:par>
                                <p:cTn id="50" presetID="12" presetClass="entr" presetSubtype="4"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p:tgtEl>
                                          <p:spTgt spid="5"/>
                                        </p:tgtEl>
                                        <p:attrNameLst>
                                          <p:attrName>ppt_y</p:attrName>
                                        </p:attrNameLst>
                                      </p:cBhvr>
                                      <p:tavLst>
                                        <p:tav tm="0">
                                          <p:val>
                                            <p:strVal val="#ppt_y+#ppt_h*1.125000"/>
                                          </p:val>
                                        </p:tav>
                                        <p:tav tm="100000">
                                          <p:val>
                                            <p:strVal val="#ppt_y"/>
                                          </p:val>
                                        </p:tav>
                                      </p:tavLst>
                                    </p:anim>
                                    <p:animEffect transition="in" filter="wipe(up)">
                                      <p:cBhvr>
                                        <p:cTn id="53" dur="500"/>
                                        <p:tgtEl>
                                          <p:spTgt spid="5"/>
                                        </p:tgtEl>
                                      </p:cBhvr>
                                    </p:animEffect>
                                  </p:childTnLst>
                                </p:cTn>
                              </p:par>
                            </p:childTnLst>
                          </p:cTn>
                        </p:par>
                        <p:par>
                          <p:cTn id="54" fill="hold">
                            <p:stCondLst>
                              <p:cond delay="3000"/>
                            </p:stCondLst>
                            <p:childTnLst>
                              <p:par>
                                <p:cTn id="55" presetID="22" presetClass="entr" presetSubtype="4" fill="hold"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down)">
                                      <p:cBhvr>
                                        <p:cTn id="57" dur="500"/>
                                        <p:tgtEl>
                                          <p:spTgt spid="86"/>
                                        </p:tgtEl>
                                      </p:cBhvr>
                                    </p:animEffect>
                                  </p:childTnLst>
                                </p:cTn>
                              </p:par>
                              <p:par>
                                <p:cTn id="58" presetID="22" presetClass="entr" presetSubtype="2"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right)">
                                      <p:cBhvr>
                                        <p:cTn id="60" dur="500"/>
                                        <p:tgtEl>
                                          <p:spTgt spid="87"/>
                                        </p:tgtEl>
                                      </p:cBhvr>
                                    </p:animEffect>
                                  </p:childTnLst>
                                </p:cTn>
                              </p:par>
                              <p:par>
                                <p:cTn id="61" presetID="22" presetClass="entr" presetSubtype="8"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left)">
                                      <p:cBhvr>
                                        <p:cTn id="63" dur="500"/>
                                        <p:tgtEl>
                                          <p:spTgt spid="88"/>
                                        </p:tgtEl>
                                      </p:cBhvr>
                                    </p:animEffec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47" presetClass="entr" presetSubtype="0" fill="hold" grpId="0" nodeType="withEffect">
                                  <p:stCondLst>
                                    <p:cond delay="500"/>
                                  </p:stCondLst>
                                  <p:childTnLst>
                                    <p:set>
                                      <p:cBhvr>
                                        <p:cTn id="69" dur="1" fill="hold">
                                          <p:stCondLst>
                                            <p:cond delay="0"/>
                                          </p:stCondLst>
                                        </p:cTn>
                                        <p:tgtEl>
                                          <p:spTgt spid="128"/>
                                        </p:tgtEl>
                                        <p:attrNameLst>
                                          <p:attrName>style.visibility</p:attrName>
                                        </p:attrNameLst>
                                      </p:cBhvr>
                                      <p:to>
                                        <p:strVal val="visible"/>
                                      </p:to>
                                    </p:set>
                                    <p:animEffect transition="in" filter="fade">
                                      <p:cBhvr>
                                        <p:cTn id="70" dur="500"/>
                                        <p:tgtEl>
                                          <p:spTgt spid="128"/>
                                        </p:tgtEl>
                                      </p:cBhvr>
                                    </p:animEffect>
                                    <p:anim calcmode="lin" valueType="num">
                                      <p:cBhvr>
                                        <p:cTn id="71" dur="500" fill="hold"/>
                                        <p:tgtEl>
                                          <p:spTgt spid="128"/>
                                        </p:tgtEl>
                                        <p:attrNameLst>
                                          <p:attrName>ppt_x</p:attrName>
                                        </p:attrNameLst>
                                      </p:cBhvr>
                                      <p:tavLst>
                                        <p:tav tm="0">
                                          <p:val>
                                            <p:strVal val="#ppt_x"/>
                                          </p:val>
                                        </p:tav>
                                        <p:tav tm="100000">
                                          <p:val>
                                            <p:strVal val="#ppt_x"/>
                                          </p:val>
                                        </p:tav>
                                      </p:tavLst>
                                    </p:anim>
                                    <p:anim calcmode="lin" valueType="num">
                                      <p:cBhvr>
                                        <p:cTn id="72" dur="500" fill="hold"/>
                                        <p:tgtEl>
                                          <p:spTgt spid="128"/>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10" presetClass="entr" presetSubtype="0" fill="hold" nodeType="after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childTnLst>
                                </p:cTn>
                              </p:par>
                              <p:par>
                                <p:cTn id="77" presetID="47" presetClass="entr" presetSubtype="0" fill="hold" grpId="0" nodeType="withEffect">
                                  <p:stCondLst>
                                    <p:cond delay="500"/>
                                  </p:stCondLst>
                                  <p:childTnLst>
                                    <p:set>
                                      <p:cBhvr>
                                        <p:cTn id="78" dur="1" fill="hold">
                                          <p:stCondLst>
                                            <p:cond delay="0"/>
                                          </p:stCondLst>
                                        </p:cTn>
                                        <p:tgtEl>
                                          <p:spTgt spid="126"/>
                                        </p:tgtEl>
                                        <p:attrNameLst>
                                          <p:attrName>style.visibility</p:attrName>
                                        </p:attrNameLst>
                                      </p:cBhvr>
                                      <p:to>
                                        <p:strVal val="visible"/>
                                      </p:to>
                                    </p:set>
                                    <p:animEffect transition="in" filter="fade">
                                      <p:cBhvr>
                                        <p:cTn id="79" dur="500"/>
                                        <p:tgtEl>
                                          <p:spTgt spid="126"/>
                                        </p:tgtEl>
                                      </p:cBhvr>
                                    </p:animEffect>
                                    <p:anim calcmode="lin" valueType="num">
                                      <p:cBhvr>
                                        <p:cTn id="80" dur="500" fill="hold"/>
                                        <p:tgtEl>
                                          <p:spTgt spid="126"/>
                                        </p:tgtEl>
                                        <p:attrNameLst>
                                          <p:attrName>ppt_x</p:attrName>
                                        </p:attrNameLst>
                                      </p:cBhvr>
                                      <p:tavLst>
                                        <p:tav tm="0">
                                          <p:val>
                                            <p:strVal val="#ppt_x"/>
                                          </p:val>
                                        </p:tav>
                                        <p:tav tm="100000">
                                          <p:val>
                                            <p:strVal val="#ppt_x"/>
                                          </p:val>
                                        </p:tav>
                                      </p:tavLst>
                                    </p:anim>
                                    <p:anim calcmode="lin" valueType="num">
                                      <p:cBhvr>
                                        <p:cTn id="81" dur="500" fill="hold"/>
                                        <p:tgtEl>
                                          <p:spTgt spid="126"/>
                                        </p:tgtEl>
                                        <p:attrNameLst>
                                          <p:attrName>ppt_y</p:attrName>
                                        </p:attrNameLst>
                                      </p:cBhvr>
                                      <p:tavLst>
                                        <p:tav tm="0">
                                          <p:val>
                                            <p:strVal val="#ppt_y-.1"/>
                                          </p:val>
                                        </p:tav>
                                        <p:tav tm="100000">
                                          <p:val>
                                            <p:strVal val="#ppt_y"/>
                                          </p:val>
                                        </p:tav>
                                      </p:tavLst>
                                    </p:anim>
                                  </p:childTnLst>
                                </p:cTn>
                              </p:par>
                            </p:childTnLst>
                          </p:cTn>
                        </p:par>
                        <p:par>
                          <p:cTn id="82" fill="hold">
                            <p:stCondLst>
                              <p:cond delay="4500"/>
                            </p:stCondLst>
                            <p:childTnLst>
                              <p:par>
                                <p:cTn id="83" presetID="10" presetClass="entr" presetSubtype="0" fill="hold" nodeType="afterEffect">
                                  <p:stCondLst>
                                    <p:cond delay="0"/>
                                  </p:stCondLst>
                                  <p:childTnLst>
                                    <p:set>
                                      <p:cBhvr>
                                        <p:cTn id="84" dur="1" fill="hold">
                                          <p:stCondLst>
                                            <p:cond delay="0"/>
                                          </p:stCondLst>
                                        </p:cTn>
                                        <p:tgtEl>
                                          <p:spTgt spid="130"/>
                                        </p:tgtEl>
                                        <p:attrNameLst>
                                          <p:attrName>style.visibility</p:attrName>
                                        </p:attrNameLst>
                                      </p:cBhvr>
                                      <p:to>
                                        <p:strVal val="visible"/>
                                      </p:to>
                                    </p:set>
                                    <p:animEffect transition="in" filter="fade">
                                      <p:cBhvr>
                                        <p:cTn id="85" dur="500"/>
                                        <p:tgtEl>
                                          <p:spTgt spid="130"/>
                                        </p:tgtEl>
                                      </p:cBhvr>
                                    </p:animEffect>
                                  </p:childTnLst>
                                </p:cTn>
                              </p:par>
                              <p:par>
                                <p:cTn id="86" presetID="42" presetClass="entr" presetSubtype="0" fill="hold" grpId="0" nodeType="withEffect">
                                  <p:stCondLst>
                                    <p:cond delay="500"/>
                                  </p:stCondLst>
                                  <p:childTnLst>
                                    <p:set>
                                      <p:cBhvr>
                                        <p:cTn id="87" dur="1" fill="hold">
                                          <p:stCondLst>
                                            <p:cond delay="0"/>
                                          </p:stCondLst>
                                        </p:cTn>
                                        <p:tgtEl>
                                          <p:spTgt spid="129"/>
                                        </p:tgtEl>
                                        <p:attrNameLst>
                                          <p:attrName>style.visibility</p:attrName>
                                        </p:attrNameLst>
                                      </p:cBhvr>
                                      <p:to>
                                        <p:strVal val="visible"/>
                                      </p:to>
                                    </p:set>
                                    <p:animEffect transition="in" filter="fade">
                                      <p:cBhvr>
                                        <p:cTn id="88" dur="500"/>
                                        <p:tgtEl>
                                          <p:spTgt spid="129"/>
                                        </p:tgtEl>
                                      </p:cBhvr>
                                    </p:animEffect>
                                    <p:anim calcmode="lin" valueType="num">
                                      <p:cBhvr>
                                        <p:cTn id="89" dur="500" fill="hold"/>
                                        <p:tgtEl>
                                          <p:spTgt spid="129"/>
                                        </p:tgtEl>
                                        <p:attrNameLst>
                                          <p:attrName>ppt_x</p:attrName>
                                        </p:attrNameLst>
                                      </p:cBhvr>
                                      <p:tavLst>
                                        <p:tav tm="0">
                                          <p:val>
                                            <p:strVal val="#ppt_x"/>
                                          </p:val>
                                        </p:tav>
                                        <p:tav tm="100000">
                                          <p:val>
                                            <p:strVal val="#ppt_x"/>
                                          </p:val>
                                        </p:tav>
                                      </p:tavLst>
                                    </p:anim>
                                    <p:anim calcmode="lin" valueType="num">
                                      <p:cBhvr>
                                        <p:cTn id="90" dur="5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64" grpId="0"/>
      <p:bldP spid="65" grpId="0"/>
      <p:bldP spid="66" grpId="0"/>
      <p:bldP spid="67" grpId="0"/>
      <p:bldP spid="81" grpId="0" animBg="1"/>
      <p:bldP spid="126" grpId="0"/>
      <p:bldP spid="128" grpId="0"/>
      <p:bldP spid="1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课堂实施</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2" name="组合 1" hidden="1"/>
          <p:cNvGrpSpPr/>
          <p:nvPr/>
        </p:nvGrpSpPr>
        <p:grpSpPr>
          <a:xfrm>
            <a:off x="17693" y="2402074"/>
            <a:ext cx="1664994" cy="729285"/>
            <a:chOff x="17693" y="2402074"/>
            <a:chExt cx="1664994" cy="729285"/>
          </a:xfrm>
        </p:grpSpPr>
        <p:sp>
          <p:nvSpPr>
            <p:cNvPr id="32" name="圆角矩形 2"/>
            <p:cNvSpPr/>
            <p:nvPr/>
          </p:nvSpPr>
          <p:spPr>
            <a:xfrm flipH="1">
              <a:off x="17693" y="240207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44" name="成果归纳"/>
            <p:cNvSpPr txBox="1"/>
            <p:nvPr/>
          </p:nvSpPr>
          <p:spPr>
            <a:xfrm>
              <a:off x="74843" y="2420888"/>
              <a:ext cx="1337970"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背景阅读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75"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
        <p:nvSpPr>
          <p:cNvPr id="76"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77"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78"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9050" y="2385323"/>
            <a:ext cx="1664994" cy="729285"/>
            <a:chOff x="3543631" y="3224479"/>
            <a:chExt cx="1664994" cy="729285"/>
          </a:xfrm>
        </p:grpSpPr>
        <p:sp>
          <p:nvSpPr>
            <p:cNvPr id="80"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81"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添加标题</a:t>
              </a:r>
              <a:r>
                <a:rPr lang="en-US" altLang="zh-CN" sz="2000" b="1" dirty="0" smtClean="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82" name="矩形 1"/>
          <p:cNvSpPr>
            <a:spLocks noChangeArrowheads="1"/>
          </p:cNvSpPr>
          <p:nvPr/>
        </p:nvSpPr>
        <p:spPr bwMode="auto">
          <a:xfrm>
            <a:off x="7946071" y="1326465"/>
            <a:ext cx="3957037" cy="4883151"/>
          </a:xfrm>
          <a:prstGeom prst="rect">
            <a:avLst/>
          </a:prstGeom>
          <a:blipFill dpi="0" rotWithShape="1">
            <a:blip r:embed="rId1">
              <a:extLst>
                <a:ext uri="{BEBA8EAE-BF5A-486C-A8C5-ECC9F3942E4B}">
                  <a14:imgProps xmlns:a14="http://schemas.microsoft.com/office/drawing/2010/main">
                    <a14:imgLayer r:embed="rId2">
                      <a14:imgEffect>
                        <a14:artisticGlass/>
                      </a14:imgEffect>
                    </a14:imgLayer>
                  </a14:imgProps>
                </a:ext>
                <a:ext uri="{28A0092B-C50C-407E-A947-70E740481C1C}">
                  <a14:useLocalDpi xmlns:a14="http://schemas.microsoft.com/office/drawing/2010/main" val="0"/>
                </a:ext>
              </a:extLst>
            </a:blip>
            <a:srcRect/>
            <a:stretch>
              <a:fillRect/>
            </a:stretch>
          </a:blipFill>
          <a:ln>
            <a:noFill/>
          </a:ln>
        </p:spPr>
        <p:txBody>
          <a:bodyPr lIns="91385" tIns="45691" rIns="91385" bIns="45691" anchor="ctr"/>
          <a:lstStyle/>
          <a:p>
            <a:pPr algn="ctr" defTabSz="913765" fontAlgn="base">
              <a:spcBef>
                <a:spcPct val="0"/>
              </a:spcBef>
              <a:spcAft>
                <a:spcPct val="0"/>
              </a:spcAft>
            </a:pPr>
            <a:endParaRPr lang="zh-CN" altLang="zh-CN">
              <a:solidFill>
                <a:srgbClr val="FFFFFF"/>
              </a:solidFill>
              <a:latin typeface="宋体" panose="02010600030101010101" pitchFamily="2" charset="-122"/>
              <a:sym typeface="宋体" panose="02010600030101010101" pitchFamily="2" charset="-122"/>
            </a:endParaRPr>
          </a:p>
        </p:txBody>
      </p:sp>
      <p:sp>
        <p:nvSpPr>
          <p:cNvPr id="83" name="矩形 97"/>
          <p:cNvSpPr>
            <a:spLocks noChangeArrowheads="1"/>
          </p:cNvSpPr>
          <p:nvPr/>
        </p:nvSpPr>
        <p:spPr bwMode="auto">
          <a:xfrm>
            <a:off x="2351584" y="2690882"/>
            <a:ext cx="5594487" cy="107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1" rIns="91385" bIns="45691">
            <a:spAutoFit/>
          </a:bodyPr>
          <a:lstStyle/>
          <a:p>
            <a:pPr defTabSz="913765" fontAlgn="base">
              <a:spcBef>
                <a:spcPct val="0"/>
              </a:spcBef>
              <a:spcAft>
                <a:spcPct val="0"/>
              </a:spcAft>
            </a:pPr>
            <a:r>
              <a:rPr lang="en-US" altLang="zh-CN" sz="1600" dirty="0">
                <a:solidFill>
                  <a:srgbClr val="4D4747"/>
                </a:solidFill>
                <a:cs typeface="Calibri" panose="020F0502020204030204" pitchFamily="34" charset="0"/>
                <a:sym typeface="Calibri" panose="020F0502020204030204" pitchFamily="34" charset="0"/>
              </a:rPr>
              <a:t>Youth is not a time of life; it is a state of mind; it is not a matter of rosy cheeks, red lips and supple knees; it is a matter of the will, a quality of the Youth is not a time of life; it is a state of mind; it is not a matter of rosy cheeks, r</a:t>
            </a:r>
            <a:endParaRPr lang="en-US" altLang="zh-CN" sz="1600" dirty="0">
              <a:solidFill>
                <a:srgbClr val="4D4747"/>
              </a:solidFill>
              <a:latin typeface="Arial" panose="020B0604020202020204" pitchFamily="34" charset="0"/>
              <a:sym typeface="Arial" panose="020B0604020202020204" pitchFamily="34" charset="0"/>
            </a:endParaRPr>
          </a:p>
        </p:txBody>
      </p:sp>
      <p:sp>
        <p:nvSpPr>
          <p:cNvPr id="84" name="矩形 100"/>
          <p:cNvSpPr>
            <a:spLocks noChangeArrowheads="1"/>
          </p:cNvSpPr>
          <p:nvPr/>
        </p:nvSpPr>
        <p:spPr bwMode="auto">
          <a:xfrm>
            <a:off x="2351584" y="4797493"/>
            <a:ext cx="5594487" cy="107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1" rIns="91385" bIns="45691">
            <a:spAutoFit/>
          </a:bodyPr>
          <a:lstStyle/>
          <a:p>
            <a:pPr defTabSz="913765" fontAlgn="base">
              <a:spcBef>
                <a:spcPct val="0"/>
              </a:spcBef>
              <a:spcAft>
                <a:spcPct val="0"/>
              </a:spcAft>
            </a:pPr>
            <a:r>
              <a:rPr lang="en-US" altLang="zh-CN" sz="1600" dirty="0">
                <a:solidFill>
                  <a:srgbClr val="4D4747"/>
                </a:solidFill>
                <a:cs typeface="Calibri" panose="020F0502020204030204" pitchFamily="34" charset="0"/>
                <a:sym typeface="Calibri" panose="020F0502020204030204" pitchFamily="34" charset="0"/>
              </a:rPr>
              <a:t>Youth is not a time of life; it is a state of mind; it is not a matter of rosy cheeks, red lips and supple knees; it is a matter of the will, a quality of the Youth is not a time of life; it is a state of mind; it is not a matter of rosy cheeks, r</a:t>
            </a:r>
            <a:endParaRPr lang="en-US" altLang="zh-CN" sz="1600" dirty="0">
              <a:solidFill>
                <a:srgbClr val="4D4747"/>
              </a:solidFill>
              <a:latin typeface="Arial" panose="020B0604020202020204" pitchFamily="34" charset="0"/>
              <a:sym typeface="Arial" panose="020B0604020202020204" pitchFamily="34" charset="0"/>
            </a:endParaRPr>
          </a:p>
        </p:txBody>
      </p:sp>
      <p:grpSp>
        <p:nvGrpSpPr>
          <p:cNvPr id="85" name="Group 99"/>
          <p:cNvGrpSpPr/>
          <p:nvPr/>
        </p:nvGrpSpPr>
        <p:grpSpPr bwMode="auto">
          <a:xfrm>
            <a:off x="2409989" y="2082789"/>
            <a:ext cx="3153313" cy="534986"/>
            <a:chOff x="0" y="0"/>
            <a:chExt cx="3171355" cy="534837"/>
          </a:xfrm>
        </p:grpSpPr>
        <p:sp>
          <p:nvSpPr>
            <p:cNvPr id="86" name="矩形 3"/>
            <p:cNvSpPr>
              <a:spLocks noChangeArrowheads="1"/>
            </p:cNvSpPr>
            <p:nvPr/>
          </p:nvSpPr>
          <p:spPr bwMode="auto">
            <a:xfrm>
              <a:off x="0" y="0"/>
              <a:ext cx="3171355" cy="534837"/>
            </a:xfrm>
            <a:prstGeom prst="rect">
              <a:avLst/>
            </a:prstGeom>
            <a:solidFill>
              <a:srgbClr val="00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3765" fontAlgn="base">
                <a:spcBef>
                  <a:spcPct val="0"/>
                </a:spcBef>
                <a:spcAft>
                  <a:spcPct val="0"/>
                </a:spcAft>
              </a:pPr>
              <a:endParaRPr lang="zh-CN" altLang="zh-CN">
                <a:solidFill>
                  <a:srgbClr val="FFFFFF"/>
                </a:solidFill>
                <a:latin typeface="宋体" panose="02010600030101010101" pitchFamily="2" charset="-122"/>
                <a:sym typeface="宋体" panose="02010600030101010101" pitchFamily="2" charset="-122"/>
              </a:endParaRPr>
            </a:p>
          </p:txBody>
        </p:sp>
        <p:sp>
          <p:nvSpPr>
            <p:cNvPr id="87" name="文本框 96"/>
            <p:cNvSpPr>
              <a:spLocks noChangeArrowheads="1"/>
            </p:cNvSpPr>
            <p:nvPr/>
          </p:nvSpPr>
          <p:spPr bwMode="auto">
            <a:xfrm>
              <a:off x="113065" y="73172"/>
              <a:ext cx="1991358" cy="46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765" fontAlgn="base">
                <a:spcBef>
                  <a:spcPct val="0"/>
                </a:spcBef>
                <a:spcAft>
                  <a:spcPct val="0"/>
                </a:spcAft>
              </a:pPr>
              <a:r>
                <a:rPr lang="en-US" altLang="zh-CN" sz="2400" b="1" dirty="0">
                  <a:solidFill>
                    <a:srgbClr val="FFFFFF"/>
                  </a:solidFill>
                  <a:latin typeface="Arial" panose="020B0604020202020204" pitchFamily="34" charset="0"/>
                  <a:sym typeface="Arial" panose="020B0604020202020204" pitchFamily="34" charset="0"/>
                </a:rPr>
                <a:t>PROJECT  1</a:t>
              </a:r>
              <a:endParaRPr lang="zh-CN" altLang="en-US" sz="2400" b="1">
                <a:solidFill>
                  <a:srgbClr val="FFFFFF"/>
                </a:solidFill>
                <a:latin typeface="Arial" panose="020B0604020202020204" pitchFamily="34" charset="0"/>
                <a:sym typeface="Arial" panose="020B0604020202020204" pitchFamily="34" charset="0"/>
              </a:endParaRPr>
            </a:p>
          </p:txBody>
        </p:sp>
        <p:sp>
          <p:nvSpPr>
            <p:cNvPr id="88" name="Freeform 263"/>
            <p:cNvSpPr>
              <a:spLocks noEditPoints="1" noChangeArrowheads="1"/>
            </p:cNvSpPr>
            <p:nvPr/>
          </p:nvSpPr>
          <p:spPr bwMode="auto">
            <a:xfrm>
              <a:off x="2729590" y="73172"/>
              <a:ext cx="274638" cy="395288"/>
            </a:xfrm>
            <a:custGeom>
              <a:avLst/>
              <a:gdLst>
                <a:gd name="T0" fmla="*/ 73941 w 78"/>
                <a:gd name="T1" fmla="*/ 127057 h 112"/>
                <a:gd name="T2" fmla="*/ 73941 w 78"/>
                <a:gd name="T3" fmla="*/ 38823 h 112"/>
                <a:gd name="T4" fmla="*/ 204218 w 78"/>
                <a:gd name="T5" fmla="*/ 38823 h 112"/>
                <a:gd name="T6" fmla="*/ 200697 w 78"/>
                <a:gd name="T7" fmla="*/ 127057 h 112"/>
                <a:gd name="T8" fmla="*/ 186613 w 78"/>
                <a:gd name="T9" fmla="*/ 165880 h 112"/>
                <a:gd name="T10" fmla="*/ 137319 w 78"/>
                <a:gd name="T11" fmla="*/ 187056 h 112"/>
                <a:gd name="T12" fmla="*/ 137319 w 78"/>
                <a:gd name="T13" fmla="*/ 187056 h 112"/>
                <a:gd name="T14" fmla="*/ 91546 w 78"/>
                <a:gd name="T15" fmla="*/ 165880 h 112"/>
                <a:gd name="T16" fmla="*/ 73941 w 78"/>
                <a:gd name="T17" fmla="*/ 127057 h 112"/>
                <a:gd name="T18" fmla="*/ 45773 w 78"/>
                <a:gd name="T19" fmla="*/ 377641 h 112"/>
                <a:gd name="T20" fmla="*/ 235907 w 78"/>
                <a:gd name="T21" fmla="*/ 377641 h 112"/>
                <a:gd name="T22" fmla="*/ 225344 w 78"/>
                <a:gd name="T23" fmla="*/ 395288 h 112"/>
                <a:gd name="T24" fmla="*/ 56336 w 78"/>
                <a:gd name="T25" fmla="*/ 395288 h 112"/>
                <a:gd name="T26" fmla="*/ 45773 w 78"/>
                <a:gd name="T27" fmla="*/ 377641 h 112"/>
                <a:gd name="T28" fmla="*/ 246470 w 78"/>
                <a:gd name="T29" fmla="*/ 236467 h 112"/>
                <a:gd name="T30" fmla="*/ 267596 w 78"/>
                <a:gd name="T31" fmla="*/ 317642 h 112"/>
                <a:gd name="T32" fmla="*/ 239428 w 78"/>
                <a:gd name="T33" fmla="*/ 363524 h 112"/>
                <a:gd name="T34" fmla="*/ 232386 w 78"/>
                <a:gd name="T35" fmla="*/ 363524 h 112"/>
                <a:gd name="T36" fmla="*/ 232386 w 78"/>
                <a:gd name="T37" fmla="*/ 254114 h 112"/>
                <a:gd name="T38" fmla="*/ 147882 w 78"/>
                <a:gd name="T39" fmla="*/ 254114 h 112"/>
                <a:gd name="T40" fmla="*/ 172529 w 78"/>
                <a:gd name="T41" fmla="*/ 197644 h 112"/>
                <a:gd name="T42" fmla="*/ 179571 w 78"/>
                <a:gd name="T43" fmla="*/ 190585 h 112"/>
                <a:gd name="T44" fmla="*/ 228865 w 78"/>
                <a:gd name="T45" fmla="*/ 201173 h 112"/>
                <a:gd name="T46" fmla="*/ 232386 w 78"/>
                <a:gd name="T47" fmla="*/ 201173 h 112"/>
                <a:gd name="T48" fmla="*/ 232386 w 78"/>
                <a:gd name="T49" fmla="*/ 204703 h 112"/>
                <a:gd name="T50" fmla="*/ 246470 w 78"/>
                <a:gd name="T51" fmla="*/ 236467 h 112"/>
                <a:gd name="T52" fmla="*/ 246470 w 78"/>
                <a:gd name="T53" fmla="*/ 236467 h 112"/>
                <a:gd name="T54" fmla="*/ 49294 w 78"/>
                <a:gd name="T55" fmla="*/ 363524 h 112"/>
                <a:gd name="T56" fmla="*/ 38731 w 78"/>
                <a:gd name="T57" fmla="*/ 363524 h 112"/>
                <a:gd name="T58" fmla="*/ 10563 w 78"/>
                <a:gd name="T59" fmla="*/ 317642 h 112"/>
                <a:gd name="T60" fmla="*/ 31689 w 78"/>
                <a:gd name="T61" fmla="*/ 236467 h 112"/>
                <a:gd name="T62" fmla="*/ 49294 w 78"/>
                <a:gd name="T63" fmla="*/ 204703 h 112"/>
                <a:gd name="T64" fmla="*/ 49294 w 78"/>
                <a:gd name="T65" fmla="*/ 201173 h 112"/>
                <a:gd name="T66" fmla="*/ 49294 w 78"/>
                <a:gd name="T67" fmla="*/ 201173 h 112"/>
                <a:gd name="T68" fmla="*/ 98588 w 78"/>
                <a:gd name="T69" fmla="*/ 190585 h 112"/>
                <a:gd name="T70" fmla="*/ 105630 w 78"/>
                <a:gd name="T71" fmla="*/ 197644 h 112"/>
                <a:gd name="T72" fmla="*/ 133798 w 78"/>
                <a:gd name="T73" fmla="*/ 254114 h 112"/>
                <a:gd name="T74" fmla="*/ 49294 w 78"/>
                <a:gd name="T75" fmla="*/ 254114 h 112"/>
                <a:gd name="T76" fmla="*/ 49294 w 78"/>
                <a:gd name="T77" fmla="*/ 363524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
                <a:gd name="T118" fmla="*/ 0 h 112"/>
                <a:gd name="T119" fmla="*/ 78 w 78"/>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fontAlgn="base">
                <a:spcBef>
                  <a:spcPct val="0"/>
                </a:spcBef>
                <a:spcAft>
                  <a:spcPct val="0"/>
                </a:spcAft>
              </a:pPr>
              <a:endParaRPr lang="zh-CN" altLang="en-US">
                <a:solidFill>
                  <a:srgbClr val="000000"/>
                </a:solidFill>
                <a:latin typeface="Arial" panose="020B0604020202020204" pitchFamily="34" charset="0"/>
              </a:endParaRPr>
            </a:p>
          </p:txBody>
        </p:sp>
      </p:grpSp>
      <p:grpSp>
        <p:nvGrpSpPr>
          <p:cNvPr id="89" name="Group 103"/>
          <p:cNvGrpSpPr/>
          <p:nvPr/>
        </p:nvGrpSpPr>
        <p:grpSpPr bwMode="auto">
          <a:xfrm>
            <a:off x="2409989" y="4189395"/>
            <a:ext cx="3153313" cy="534988"/>
            <a:chOff x="0" y="0"/>
            <a:chExt cx="3171355" cy="534837"/>
          </a:xfrm>
        </p:grpSpPr>
        <p:sp>
          <p:nvSpPr>
            <p:cNvPr id="90" name="矩形 98"/>
            <p:cNvSpPr>
              <a:spLocks noChangeArrowheads="1"/>
            </p:cNvSpPr>
            <p:nvPr/>
          </p:nvSpPr>
          <p:spPr bwMode="auto">
            <a:xfrm>
              <a:off x="0" y="0"/>
              <a:ext cx="3171355" cy="534837"/>
            </a:xfrm>
            <a:prstGeom prst="rect">
              <a:avLst/>
            </a:prstGeom>
            <a:solidFill>
              <a:srgbClr val="D850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3765" fontAlgn="base">
                <a:spcBef>
                  <a:spcPct val="0"/>
                </a:spcBef>
                <a:spcAft>
                  <a:spcPct val="0"/>
                </a:spcAft>
              </a:pPr>
              <a:endParaRPr lang="zh-CN" altLang="zh-CN">
                <a:solidFill>
                  <a:srgbClr val="FFFFFF"/>
                </a:solidFill>
                <a:latin typeface="宋体" panose="02010600030101010101" pitchFamily="2" charset="-122"/>
                <a:sym typeface="宋体" panose="02010600030101010101" pitchFamily="2" charset="-122"/>
              </a:endParaRPr>
            </a:p>
          </p:txBody>
        </p:sp>
        <p:sp>
          <p:nvSpPr>
            <p:cNvPr id="91" name="文本框 99"/>
            <p:cNvSpPr>
              <a:spLocks noChangeArrowheads="1"/>
            </p:cNvSpPr>
            <p:nvPr/>
          </p:nvSpPr>
          <p:spPr bwMode="auto">
            <a:xfrm>
              <a:off x="113065" y="73171"/>
              <a:ext cx="1991358" cy="46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765" fontAlgn="base">
                <a:spcBef>
                  <a:spcPct val="0"/>
                </a:spcBef>
                <a:spcAft>
                  <a:spcPct val="0"/>
                </a:spcAft>
              </a:pPr>
              <a:r>
                <a:rPr lang="en-US" altLang="zh-CN" sz="2400" b="1" dirty="0">
                  <a:solidFill>
                    <a:srgbClr val="FFFFFF"/>
                  </a:solidFill>
                  <a:latin typeface="Arial" panose="020B0604020202020204" pitchFamily="34" charset="0"/>
                  <a:sym typeface="Arial" panose="020B0604020202020204" pitchFamily="34" charset="0"/>
                </a:rPr>
                <a:t>PROJECT  2</a:t>
              </a:r>
              <a:endParaRPr lang="zh-CN" altLang="en-US" sz="2400" b="1">
                <a:solidFill>
                  <a:srgbClr val="FFFFFF"/>
                </a:solidFill>
                <a:latin typeface="Arial" panose="020B0604020202020204" pitchFamily="34" charset="0"/>
                <a:sym typeface="Arial" panose="020B0604020202020204" pitchFamily="34" charset="0"/>
              </a:endParaRPr>
            </a:p>
          </p:txBody>
        </p:sp>
        <p:sp>
          <p:nvSpPr>
            <p:cNvPr id="92" name="Freeform 274"/>
            <p:cNvSpPr>
              <a:spLocks noEditPoints="1" noChangeArrowheads="1"/>
            </p:cNvSpPr>
            <p:nvPr/>
          </p:nvSpPr>
          <p:spPr bwMode="auto">
            <a:xfrm>
              <a:off x="2662915" y="98048"/>
              <a:ext cx="341313" cy="342900"/>
            </a:xfrm>
            <a:custGeom>
              <a:avLst/>
              <a:gdLst>
                <a:gd name="T0" fmla="*/ 172416 w 97"/>
                <a:gd name="T1" fmla="*/ 0 h 97"/>
                <a:gd name="T2" fmla="*/ 292051 w 97"/>
                <a:gd name="T3" fmla="*/ 49491 h 97"/>
                <a:gd name="T4" fmla="*/ 341313 w 97"/>
                <a:gd name="T5" fmla="*/ 173218 h 97"/>
                <a:gd name="T6" fmla="*/ 292051 w 97"/>
                <a:gd name="T7" fmla="*/ 293409 h 97"/>
                <a:gd name="T8" fmla="*/ 172416 w 97"/>
                <a:gd name="T9" fmla="*/ 342900 h 97"/>
                <a:gd name="T10" fmla="*/ 49262 w 97"/>
                <a:gd name="T11" fmla="*/ 293409 h 97"/>
                <a:gd name="T12" fmla="*/ 0 w 97"/>
                <a:gd name="T13" fmla="*/ 173218 h 97"/>
                <a:gd name="T14" fmla="*/ 49262 w 97"/>
                <a:gd name="T15" fmla="*/ 49491 h 97"/>
                <a:gd name="T16" fmla="*/ 172416 w 97"/>
                <a:gd name="T17" fmla="*/ 0 h 97"/>
                <a:gd name="T18" fmla="*/ 193528 w 97"/>
                <a:gd name="T19" fmla="*/ 166147 h 97"/>
                <a:gd name="T20" fmla="*/ 190009 w 97"/>
                <a:gd name="T21" fmla="*/ 159077 h 97"/>
                <a:gd name="T22" fmla="*/ 239271 w 97"/>
                <a:gd name="T23" fmla="*/ 84841 h 97"/>
                <a:gd name="T24" fmla="*/ 228715 w 97"/>
                <a:gd name="T25" fmla="*/ 74236 h 97"/>
                <a:gd name="T26" fmla="*/ 175935 w 97"/>
                <a:gd name="T27" fmla="*/ 152007 h 97"/>
                <a:gd name="T28" fmla="*/ 158341 w 97"/>
                <a:gd name="T29" fmla="*/ 152007 h 97"/>
                <a:gd name="T30" fmla="*/ 147785 w 97"/>
                <a:gd name="T31" fmla="*/ 183823 h 97"/>
                <a:gd name="T32" fmla="*/ 179453 w 97"/>
                <a:gd name="T33" fmla="*/ 197963 h 97"/>
                <a:gd name="T34" fmla="*/ 182972 w 97"/>
                <a:gd name="T35" fmla="*/ 194428 h 97"/>
                <a:gd name="T36" fmla="*/ 242790 w 97"/>
                <a:gd name="T37" fmla="*/ 215638 h 97"/>
                <a:gd name="T38" fmla="*/ 249827 w 97"/>
                <a:gd name="T39" fmla="*/ 197963 h 97"/>
                <a:gd name="T40" fmla="*/ 193528 w 97"/>
                <a:gd name="T41" fmla="*/ 176753 h 97"/>
                <a:gd name="T42" fmla="*/ 193528 w 97"/>
                <a:gd name="T43" fmla="*/ 166147 h 97"/>
                <a:gd name="T44" fmla="*/ 260383 w 97"/>
                <a:gd name="T45" fmla="*/ 84841 h 97"/>
                <a:gd name="T46" fmla="*/ 172416 w 97"/>
                <a:gd name="T47" fmla="*/ 45956 h 97"/>
                <a:gd name="T48" fmla="*/ 80930 w 97"/>
                <a:gd name="T49" fmla="*/ 84841 h 97"/>
                <a:gd name="T50" fmla="*/ 45743 w 97"/>
                <a:gd name="T51" fmla="*/ 173218 h 97"/>
                <a:gd name="T52" fmla="*/ 80930 w 97"/>
                <a:gd name="T53" fmla="*/ 261594 h 97"/>
                <a:gd name="T54" fmla="*/ 172416 w 97"/>
                <a:gd name="T55" fmla="*/ 296944 h 97"/>
                <a:gd name="T56" fmla="*/ 260383 w 97"/>
                <a:gd name="T57" fmla="*/ 261594 h 97"/>
                <a:gd name="T58" fmla="*/ 295570 w 97"/>
                <a:gd name="T59" fmla="*/ 173218 h 97"/>
                <a:gd name="T60" fmla="*/ 260383 w 97"/>
                <a:gd name="T61" fmla="*/ 84841 h 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7"/>
                <a:gd name="T94" fmla="*/ 0 h 97"/>
                <a:gd name="T95" fmla="*/ 97 w 97"/>
                <a:gd name="T96" fmla="*/ 97 h 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7" h="97">
                  <a:moveTo>
                    <a:pt x="49" y="0"/>
                  </a:moveTo>
                  <a:cubicBezTo>
                    <a:pt x="62" y="0"/>
                    <a:pt x="74" y="5"/>
                    <a:pt x="83" y="14"/>
                  </a:cubicBezTo>
                  <a:cubicBezTo>
                    <a:pt x="92" y="23"/>
                    <a:pt x="97" y="35"/>
                    <a:pt x="97" y="49"/>
                  </a:cubicBezTo>
                  <a:cubicBezTo>
                    <a:pt x="97" y="62"/>
                    <a:pt x="92" y="74"/>
                    <a:pt x="83" y="83"/>
                  </a:cubicBezTo>
                  <a:cubicBezTo>
                    <a:pt x="74" y="92"/>
                    <a:pt x="62" y="97"/>
                    <a:pt x="49" y="97"/>
                  </a:cubicBezTo>
                  <a:cubicBezTo>
                    <a:pt x="35" y="97"/>
                    <a:pt x="23" y="92"/>
                    <a:pt x="14" y="83"/>
                  </a:cubicBezTo>
                  <a:cubicBezTo>
                    <a:pt x="5" y="74"/>
                    <a:pt x="0" y="62"/>
                    <a:pt x="0" y="49"/>
                  </a:cubicBezTo>
                  <a:cubicBezTo>
                    <a:pt x="0" y="35"/>
                    <a:pt x="5" y="23"/>
                    <a:pt x="14" y="14"/>
                  </a:cubicBezTo>
                  <a:cubicBezTo>
                    <a:pt x="23" y="5"/>
                    <a:pt x="35" y="0"/>
                    <a:pt x="49" y="0"/>
                  </a:cubicBezTo>
                  <a:close/>
                  <a:moveTo>
                    <a:pt x="55" y="47"/>
                  </a:moveTo>
                  <a:cubicBezTo>
                    <a:pt x="54" y="46"/>
                    <a:pt x="54" y="45"/>
                    <a:pt x="54" y="45"/>
                  </a:cubicBezTo>
                  <a:cubicBezTo>
                    <a:pt x="59" y="38"/>
                    <a:pt x="64" y="31"/>
                    <a:pt x="68" y="24"/>
                  </a:cubicBezTo>
                  <a:cubicBezTo>
                    <a:pt x="67" y="23"/>
                    <a:pt x="66" y="22"/>
                    <a:pt x="65" y="21"/>
                  </a:cubicBezTo>
                  <a:cubicBezTo>
                    <a:pt x="59" y="28"/>
                    <a:pt x="54" y="35"/>
                    <a:pt x="50" y="43"/>
                  </a:cubicBezTo>
                  <a:cubicBezTo>
                    <a:pt x="48" y="42"/>
                    <a:pt x="47" y="43"/>
                    <a:pt x="45" y="43"/>
                  </a:cubicBezTo>
                  <a:cubicBezTo>
                    <a:pt x="42" y="45"/>
                    <a:pt x="40" y="49"/>
                    <a:pt x="42" y="52"/>
                  </a:cubicBezTo>
                  <a:cubicBezTo>
                    <a:pt x="43" y="56"/>
                    <a:pt x="47" y="58"/>
                    <a:pt x="51" y="56"/>
                  </a:cubicBezTo>
                  <a:cubicBezTo>
                    <a:pt x="51" y="56"/>
                    <a:pt x="52" y="56"/>
                    <a:pt x="52" y="55"/>
                  </a:cubicBezTo>
                  <a:cubicBezTo>
                    <a:pt x="58" y="58"/>
                    <a:pt x="63" y="60"/>
                    <a:pt x="69" y="61"/>
                  </a:cubicBezTo>
                  <a:cubicBezTo>
                    <a:pt x="70" y="59"/>
                    <a:pt x="71" y="58"/>
                    <a:pt x="71" y="56"/>
                  </a:cubicBezTo>
                  <a:cubicBezTo>
                    <a:pt x="66" y="54"/>
                    <a:pt x="61" y="51"/>
                    <a:pt x="55" y="50"/>
                  </a:cubicBezTo>
                  <a:cubicBezTo>
                    <a:pt x="55" y="49"/>
                    <a:pt x="55" y="48"/>
                    <a:pt x="55" y="47"/>
                  </a:cubicBezTo>
                  <a:close/>
                  <a:moveTo>
                    <a:pt x="74" y="24"/>
                  </a:moveTo>
                  <a:cubicBezTo>
                    <a:pt x="67" y="17"/>
                    <a:pt x="58" y="13"/>
                    <a:pt x="49" y="13"/>
                  </a:cubicBezTo>
                  <a:cubicBezTo>
                    <a:pt x="39" y="13"/>
                    <a:pt x="30" y="17"/>
                    <a:pt x="23" y="24"/>
                  </a:cubicBezTo>
                  <a:cubicBezTo>
                    <a:pt x="17" y="30"/>
                    <a:pt x="13" y="39"/>
                    <a:pt x="13" y="49"/>
                  </a:cubicBezTo>
                  <a:cubicBezTo>
                    <a:pt x="13" y="58"/>
                    <a:pt x="17" y="67"/>
                    <a:pt x="23" y="74"/>
                  </a:cubicBezTo>
                  <a:cubicBezTo>
                    <a:pt x="30" y="80"/>
                    <a:pt x="39" y="84"/>
                    <a:pt x="49" y="84"/>
                  </a:cubicBezTo>
                  <a:cubicBezTo>
                    <a:pt x="58" y="84"/>
                    <a:pt x="67" y="80"/>
                    <a:pt x="74" y="74"/>
                  </a:cubicBezTo>
                  <a:cubicBezTo>
                    <a:pt x="80" y="67"/>
                    <a:pt x="84" y="58"/>
                    <a:pt x="84" y="49"/>
                  </a:cubicBezTo>
                  <a:cubicBezTo>
                    <a:pt x="84" y="39"/>
                    <a:pt x="80" y="30"/>
                    <a:pt x="74" y="24"/>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3765" fontAlgn="base">
                <a:spcBef>
                  <a:spcPct val="0"/>
                </a:spcBef>
                <a:spcAft>
                  <a:spcPct val="0"/>
                </a:spcAft>
              </a:pPr>
              <a:endParaRPr lang="zh-CN" altLang="en-US">
                <a:solidFill>
                  <a:srgbClr val="000000"/>
                </a:solidFill>
                <a:latin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p:cBhvr>
                                        <p:cTn id="9" dur="500"/>
                                        <p:tgtEl>
                                          <p:spTgt spid="8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fade">
                                      <p:cBhvr>
                                        <p:cTn id="13" dur="500"/>
                                        <p:tgtEl>
                                          <p:spTgt spid="85"/>
                                        </p:tgtEl>
                                      </p:cBhvr>
                                    </p:animEffect>
                                    <p:anim calcmode="lin" valueType="num">
                                      <p:cBhvr>
                                        <p:cTn id="14" dur="500" fill="hold"/>
                                        <p:tgtEl>
                                          <p:spTgt spid="85"/>
                                        </p:tgtEl>
                                        <p:attrNameLst>
                                          <p:attrName>ppt_x</p:attrName>
                                        </p:attrNameLst>
                                      </p:cBhvr>
                                      <p:tavLst>
                                        <p:tav tm="0">
                                          <p:val>
                                            <p:strVal val="#ppt_x"/>
                                          </p:val>
                                        </p:tav>
                                        <p:tav tm="100000">
                                          <p:val>
                                            <p:strVal val="#ppt_x"/>
                                          </p:val>
                                        </p:tav>
                                      </p:tavLst>
                                    </p:anim>
                                    <p:anim calcmode="lin" valueType="num">
                                      <p:cBhvr>
                                        <p:cTn id="15" dur="500" fill="hold"/>
                                        <p:tgtEl>
                                          <p:spTgt spid="8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randombar(horizontal)">
                                      <p:cBhvr>
                                        <p:cTn id="19" dur="500"/>
                                        <p:tgtEl>
                                          <p:spTgt spid="83"/>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anim calcmode="lin" valueType="num">
                                      <p:cBhvr>
                                        <p:cTn id="24" dur="500" fill="hold"/>
                                        <p:tgtEl>
                                          <p:spTgt spid="89"/>
                                        </p:tgtEl>
                                        <p:attrNameLst>
                                          <p:attrName>ppt_x</p:attrName>
                                        </p:attrNameLst>
                                      </p:cBhvr>
                                      <p:tavLst>
                                        <p:tav tm="0">
                                          <p:val>
                                            <p:strVal val="#ppt_x"/>
                                          </p:val>
                                        </p:tav>
                                        <p:tav tm="100000">
                                          <p:val>
                                            <p:strVal val="#ppt_x"/>
                                          </p:val>
                                        </p:tav>
                                      </p:tavLst>
                                    </p:anim>
                                    <p:anim calcmode="lin" valueType="num">
                                      <p:cBhvr>
                                        <p:cTn id="25" dur="500" fill="hold"/>
                                        <p:tgtEl>
                                          <p:spTgt spid="89"/>
                                        </p:tgtEl>
                                        <p:attrNameLst>
                                          <p:attrName>ppt_y</p:attrName>
                                        </p:attrNameLst>
                                      </p:cBhvr>
                                      <p:tavLst>
                                        <p:tav tm="0">
                                          <p:val>
                                            <p:strVal val="#ppt_y+.1"/>
                                          </p:val>
                                        </p:tav>
                                        <p:tav tm="100000">
                                          <p:val>
                                            <p:strVal val="#ppt_y"/>
                                          </p:val>
                                        </p:tav>
                                      </p:tavLst>
                                    </p:anim>
                                  </p:childTnLst>
                                </p:cTn>
                              </p:par>
                              <p:par>
                                <p:cTn id="26" presetID="14" presetClass="entr" presetSubtype="1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randombar(horizontal)">
                                      <p:cBhvr>
                                        <p:cTn id="2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ldLvl="0" animBg="1" autoUpdateAnimBg="0"/>
      <p:bldP spid="83"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8334"/>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anose="020B0503020204020204" pitchFamily="34" charset="-122"/>
                <a:ea typeface="微软雅黑" panose="020B0503020204020204" pitchFamily="34" charset="-122"/>
              </a:rPr>
              <a:t>目 录</a:t>
            </a:r>
            <a:endParaRPr lang="zh-CN" altLang="en-US" sz="44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lumMod val="65000"/>
                  </a:schemeClr>
                </a:solidFill>
                <a:effectLst/>
                <a:uLnTx/>
                <a:uFillTx/>
                <a:latin typeface="Calibri" panose="020F0502020204030204"/>
                <a:ea typeface="宋体" panose="02010600030101010101" pitchFamily="2" charset="-122"/>
                <a:cs typeface="+mn-cs"/>
              </a:rPr>
              <a:t>CONTENTS PAGE </a:t>
            </a:r>
            <a:endParaRPr kumimoji="0" lang="en-US" altLang="zh-CN" sz="1800" b="0" i="0" u="none" strike="noStrike" kern="0" cap="none" spc="0" normalizeH="0" baseline="0" noProof="0" dirty="0">
              <a:ln>
                <a:noFill/>
              </a:ln>
              <a:solidFill>
                <a:schemeClr val="bg1">
                  <a:lumMod val="65000"/>
                </a:schemeClr>
              </a:solidFill>
              <a:effectLst/>
              <a:uLnTx/>
              <a:uFillTx/>
              <a:latin typeface="Calibri" panose="020F0502020204030204"/>
              <a:ea typeface="宋体" panose="02010600030101010101" pitchFamily="2" charset="-122"/>
              <a:cs typeface="+mn-cs"/>
            </a:endParaRPr>
          </a:p>
        </p:txBody>
      </p:sp>
      <p:sp>
        <p:nvSpPr>
          <p:cNvPr id="16" name="矩形 15"/>
          <p:cNvSpPr/>
          <p:nvPr/>
        </p:nvSpPr>
        <p:spPr>
          <a:xfrm rot="2700000">
            <a:off x="4115030" y="2948581"/>
            <a:ext cx="865595" cy="86559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5123025" y="2185409"/>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5123025" y="3769585"/>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809710" y="441439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8088" y="1862243"/>
            <a:ext cx="2304256" cy="646331"/>
          </a:xfrm>
          <a:prstGeom prst="rect">
            <a:avLst/>
          </a:prstGeom>
          <a:noFill/>
        </p:spPr>
        <p:txBody>
          <a:bodyPr wrap="square" rtlCol="0">
            <a:spAutoFit/>
          </a:bodyPr>
          <a:lstStyle/>
          <a:p>
            <a:pPr algn="ctr"/>
            <a:r>
              <a:rPr lang="zh-CN" altLang="en-US" sz="3600" dirty="0" smtClean="0">
                <a:latin typeface="微软雅黑" panose="020B0503020204020204" pitchFamily="34" charset="-122"/>
                <a:ea typeface="微软雅黑" panose="020B0503020204020204" pitchFamily="34" charset="-122"/>
              </a:rPr>
              <a:t>教学分析</a:t>
            </a:r>
            <a:endParaRPr lang="zh-CN" altLang="en-US" sz="3600" dirty="0">
              <a:latin typeface="微软雅黑" panose="020B0503020204020204" pitchFamily="34" charset="-122"/>
              <a:ea typeface="微软雅黑" panose="020B0503020204020204" pitchFamily="34" charset="-122"/>
            </a:endParaRPr>
          </a:p>
        </p:txBody>
      </p:sp>
      <p:sp>
        <p:nvSpPr>
          <p:cNvPr id="36" name="TextBox 35"/>
          <p:cNvSpPr txBox="1"/>
          <p:nvPr/>
        </p:nvSpPr>
        <p:spPr>
          <a:xfrm>
            <a:off x="6312024" y="2699612"/>
            <a:ext cx="2304256" cy="646331"/>
          </a:xfrm>
          <a:prstGeom prst="rect">
            <a:avLst/>
          </a:prstGeom>
          <a:noFill/>
        </p:spPr>
        <p:txBody>
          <a:bodyPr wrap="square" rtlCol="0">
            <a:spAutoFit/>
          </a:bodyPr>
          <a:lstStyle/>
          <a:p>
            <a:pPr algn="ctr"/>
            <a:r>
              <a:rPr lang="zh-CN" altLang="en-US" sz="3600" dirty="0" smtClean="0">
                <a:latin typeface="微软雅黑" panose="020B0503020204020204" pitchFamily="34" charset="-122"/>
                <a:ea typeface="微软雅黑" panose="020B0503020204020204" pitchFamily="34" charset="-122"/>
              </a:rPr>
              <a:t>教学</a:t>
            </a:r>
            <a:r>
              <a:rPr lang="zh-CN" altLang="en-US" sz="3600" dirty="0">
                <a:latin typeface="微软雅黑" panose="020B0503020204020204" pitchFamily="34" charset="-122"/>
                <a:ea typeface="微软雅黑" panose="020B0503020204020204" pitchFamily="34" charset="-122"/>
              </a:rPr>
              <a:t>设计</a:t>
            </a:r>
            <a:endParaRPr lang="zh-CN" altLang="en-US" sz="36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6312024" y="3536981"/>
            <a:ext cx="2304256" cy="646331"/>
          </a:xfrm>
          <a:prstGeom prst="rect">
            <a:avLst/>
          </a:prstGeom>
          <a:noFill/>
        </p:spPr>
        <p:txBody>
          <a:bodyPr wrap="square" rtlCol="0">
            <a:spAutoFit/>
          </a:bodyPr>
          <a:lstStyle/>
          <a:p>
            <a:pPr algn="ctr"/>
            <a:r>
              <a:rPr lang="zh-CN" altLang="en-US" sz="3600" dirty="0" smtClean="0">
                <a:latin typeface="微软雅黑" panose="020B0503020204020204" pitchFamily="34" charset="-122"/>
                <a:ea typeface="微软雅黑" panose="020B0503020204020204" pitchFamily="34" charset="-122"/>
              </a:rPr>
              <a:t>教学过程</a:t>
            </a:r>
            <a:endParaRPr lang="zh-CN" altLang="en-US" sz="36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6888088" y="4374349"/>
            <a:ext cx="2304256" cy="646331"/>
          </a:xfrm>
          <a:prstGeom prst="rect">
            <a:avLst/>
          </a:prstGeom>
          <a:noFill/>
        </p:spPr>
        <p:txBody>
          <a:bodyPr wrap="square" rtlCol="0">
            <a:spAutoFit/>
          </a:bodyPr>
          <a:lstStyle/>
          <a:p>
            <a:pPr algn="ctr"/>
            <a:r>
              <a:rPr lang="zh-CN" altLang="en-US" sz="3600" dirty="0" smtClean="0">
                <a:latin typeface="微软雅黑" panose="020B0503020204020204" pitchFamily="34" charset="-122"/>
                <a:ea typeface="微软雅黑" panose="020B0503020204020204" pitchFamily="34" charset="-122"/>
              </a:rPr>
              <a:t>教学反思</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课堂实施</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2" name="组合 1" hidden="1"/>
          <p:cNvGrpSpPr/>
          <p:nvPr/>
        </p:nvGrpSpPr>
        <p:grpSpPr>
          <a:xfrm>
            <a:off x="17693" y="2402074"/>
            <a:ext cx="1664994" cy="729285"/>
            <a:chOff x="17693" y="2402074"/>
            <a:chExt cx="1664994" cy="729285"/>
          </a:xfrm>
        </p:grpSpPr>
        <p:sp>
          <p:nvSpPr>
            <p:cNvPr id="32" name="圆角矩形 2"/>
            <p:cNvSpPr/>
            <p:nvPr/>
          </p:nvSpPr>
          <p:spPr>
            <a:xfrm flipH="1">
              <a:off x="17693" y="240207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44" name="成果归纳"/>
            <p:cNvSpPr txBox="1"/>
            <p:nvPr/>
          </p:nvSpPr>
          <p:spPr>
            <a:xfrm>
              <a:off x="74843" y="2420888"/>
              <a:ext cx="1337970"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背景阅读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75"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
        <p:nvSpPr>
          <p:cNvPr id="76"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77"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78"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9050" y="3347787"/>
            <a:ext cx="1664994" cy="729285"/>
            <a:chOff x="3543631" y="3224479"/>
            <a:chExt cx="1664994" cy="729285"/>
          </a:xfrm>
        </p:grpSpPr>
        <p:sp>
          <p:nvSpPr>
            <p:cNvPr id="80"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81"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添加标题</a:t>
              </a:r>
              <a:r>
                <a:rPr lang="en-US" altLang="zh-CN" sz="2000" b="1" dirty="0" smtClean="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919536" y="2738576"/>
            <a:ext cx="1664994" cy="729285"/>
            <a:chOff x="1919536" y="2738576"/>
            <a:chExt cx="1664994" cy="729285"/>
          </a:xfrm>
        </p:grpSpPr>
        <p:sp>
          <p:nvSpPr>
            <p:cNvPr id="18" name="圆角矩形 2"/>
            <p:cNvSpPr/>
            <p:nvPr/>
          </p:nvSpPr>
          <p:spPr>
            <a:xfrm>
              <a:off x="1919536" y="2738576"/>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22" name="TextBox 21"/>
            <p:cNvSpPr txBox="1"/>
            <p:nvPr/>
          </p:nvSpPr>
          <p:spPr>
            <a:xfrm>
              <a:off x="2249651" y="2807655"/>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919536" y="3373694"/>
            <a:ext cx="1664994" cy="729285"/>
            <a:chOff x="1919536" y="3373694"/>
            <a:chExt cx="1664994" cy="729285"/>
          </a:xfrm>
        </p:grpSpPr>
        <p:sp>
          <p:nvSpPr>
            <p:cNvPr id="19" name="圆角矩形 2"/>
            <p:cNvSpPr/>
            <p:nvPr/>
          </p:nvSpPr>
          <p:spPr>
            <a:xfrm>
              <a:off x="1919536" y="337369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TextBox 25"/>
            <p:cNvSpPr txBox="1"/>
            <p:nvPr/>
          </p:nvSpPr>
          <p:spPr>
            <a:xfrm>
              <a:off x="2249651" y="3434506"/>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919536" y="4008812"/>
            <a:ext cx="1664994" cy="729285"/>
            <a:chOff x="1919536" y="4008812"/>
            <a:chExt cx="1664994" cy="729285"/>
          </a:xfrm>
        </p:grpSpPr>
        <p:sp>
          <p:nvSpPr>
            <p:cNvPr id="20" name="圆角矩形 2"/>
            <p:cNvSpPr/>
            <p:nvPr/>
          </p:nvSpPr>
          <p:spPr>
            <a:xfrm>
              <a:off x="1919536" y="4008812"/>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TextBox 28"/>
            <p:cNvSpPr txBox="1"/>
            <p:nvPr/>
          </p:nvSpPr>
          <p:spPr>
            <a:xfrm>
              <a:off x="2249651" y="4059155"/>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919536" y="4643931"/>
            <a:ext cx="1664994" cy="729285"/>
            <a:chOff x="1919536" y="4643931"/>
            <a:chExt cx="1664994" cy="729285"/>
          </a:xfrm>
        </p:grpSpPr>
        <p:sp>
          <p:nvSpPr>
            <p:cNvPr id="21" name="圆角矩形 2"/>
            <p:cNvSpPr/>
            <p:nvPr/>
          </p:nvSpPr>
          <p:spPr>
            <a:xfrm>
              <a:off x="1919536" y="4643931"/>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31" name="TextBox 30"/>
            <p:cNvSpPr txBox="1"/>
            <p:nvPr/>
          </p:nvSpPr>
          <p:spPr>
            <a:xfrm>
              <a:off x="2249651" y="4714583"/>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right)">
                                      <p:cBhvr>
                                        <p:cTn id="7" dur="500"/>
                                        <p:tgtEl>
                                          <p:spTgt spid="7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课堂实施</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2" name="组合 1" hidden="1"/>
          <p:cNvGrpSpPr/>
          <p:nvPr/>
        </p:nvGrpSpPr>
        <p:grpSpPr>
          <a:xfrm>
            <a:off x="17693" y="2402074"/>
            <a:ext cx="1664994" cy="729285"/>
            <a:chOff x="17693" y="2402074"/>
            <a:chExt cx="1664994" cy="729285"/>
          </a:xfrm>
        </p:grpSpPr>
        <p:sp>
          <p:nvSpPr>
            <p:cNvPr id="32" name="圆角矩形 2"/>
            <p:cNvSpPr/>
            <p:nvPr/>
          </p:nvSpPr>
          <p:spPr>
            <a:xfrm flipH="1">
              <a:off x="17693" y="240207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44" name="成果归纳"/>
            <p:cNvSpPr txBox="1"/>
            <p:nvPr/>
          </p:nvSpPr>
          <p:spPr>
            <a:xfrm>
              <a:off x="74843" y="2420888"/>
              <a:ext cx="1337970"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背景阅读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75"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
        <p:nvSpPr>
          <p:cNvPr id="76"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77"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78"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9050" y="3347787"/>
            <a:ext cx="1664994" cy="729285"/>
            <a:chOff x="3543631" y="3224479"/>
            <a:chExt cx="1664994" cy="729285"/>
          </a:xfrm>
        </p:grpSpPr>
        <p:sp>
          <p:nvSpPr>
            <p:cNvPr id="80"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81"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添加标题</a:t>
              </a:r>
              <a:r>
                <a:rPr lang="en-US" altLang="zh-CN" sz="2000" b="1" dirty="0" smtClean="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919536" y="2738576"/>
            <a:ext cx="1664994" cy="729285"/>
            <a:chOff x="1919536" y="2738576"/>
            <a:chExt cx="1664994" cy="729285"/>
          </a:xfrm>
        </p:grpSpPr>
        <p:sp>
          <p:nvSpPr>
            <p:cNvPr id="18" name="圆角矩形 2"/>
            <p:cNvSpPr/>
            <p:nvPr/>
          </p:nvSpPr>
          <p:spPr>
            <a:xfrm>
              <a:off x="1919536" y="2738576"/>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22" name="TextBox 21"/>
            <p:cNvSpPr txBox="1"/>
            <p:nvPr/>
          </p:nvSpPr>
          <p:spPr>
            <a:xfrm>
              <a:off x="2249651" y="2807655"/>
              <a:ext cx="1011815" cy="369332"/>
            </a:xfrm>
            <a:prstGeom prst="rect">
              <a:avLst/>
            </a:prstGeom>
            <a:noFill/>
          </p:spPr>
          <p:txBody>
            <a:bodyPr wrap="none"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子标题</a:t>
              </a:r>
              <a:r>
                <a:rPr lang="en-US" altLang="zh-CN" b="1" dirty="0" smtClean="0">
                  <a:solidFill>
                    <a:srgbClr val="C00000"/>
                  </a:solidFill>
                  <a:latin typeface="微软雅黑" panose="020B0503020204020204" pitchFamily="34" charset="-122"/>
                  <a:ea typeface="微软雅黑" panose="020B0503020204020204" pitchFamily="34" charset="-122"/>
                </a:rPr>
                <a:t>1</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919536" y="3373694"/>
            <a:ext cx="1664994" cy="729285"/>
            <a:chOff x="1919536" y="3373694"/>
            <a:chExt cx="1664994" cy="729285"/>
          </a:xfrm>
        </p:grpSpPr>
        <p:sp>
          <p:nvSpPr>
            <p:cNvPr id="19" name="圆角矩形 2"/>
            <p:cNvSpPr/>
            <p:nvPr/>
          </p:nvSpPr>
          <p:spPr>
            <a:xfrm>
              <a:off x="1919536" y="337369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TextBox 25"/>
            <p:cNvSpPr txBox="1"/>
            <p:nvPr/>
          </p:nvSpPr>
          <p:spPr>
            <a:xfrm>
              <a:off x="2249651" y="3434506"/>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919536" y="4008812"/>
            <a:ext cx="1664994" cy="729285"/>
            <a:chOff x="1919536" y="4008812"/>
            <a:chExt cx="1664994" cy="729285"/>
          </a:xfrm>
        </p:grpSpPr>
        <p:sp>
          <p:nvSpPr>
            <p:cNvPr id="20" name="圆角矩形 2"/>
            <p:cNvSpPr/>
            <p:nvPr/>
          </p:nvSpPr>
          <p:spPr>
            <a:xfrm>
              <a:off x="1919536" y="4008812"/>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TextBox 28"/>
            <p:cNvSpPr txBox="1"/>
            <p:nvPr/>
          </p:nvSpPr>
          <p:spPr>
            <a:xfrm>
              <a:off x="2249651" y="4059155"/>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919536" y="4643931"/>
            <a:ext cx="1664994" cy="729285"/>
            <a:chOff x="1919536" y="4643931"/>
            <a:chExt cx="1664994" cy="729285"/>
          </a:xfrm>
        </p:grpSpPr>
        <p:sp>
          <p:nvSpPr>
            <p:cNvPr id="21" name="圆角矩形 2"/>
            <p:cNvSpPr/>
            <p:nvPr/>
          </p:nvSpPr>
          <p:spPr>
            <a:xfrm>
              <a:off x="1919536" y="4643931"/>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31" name="TextBox 30"/>
            <p:cNvSpPr txBox="1"/>
            <p:nvPr/>
          </p:nvSpPr>
          <p:spPr>
            <a:xfrm>
              <a:off x="2249651" y="4714583"/>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7090368" y="2365281"/>
            <a:ext cx="1676095" cy="2971800"/>
            <a:chOff x="6946352" y="2365281"/>
            <a:chExt cx="1676095" cy="2971800"/>
          </a:xfrm>
        </p:grpSpPr>
        <p:pic>
          <p:nvPicPr>
            <p:cNvPr id="60"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46352" y="2365281"/>
              <a:ext cx="1676095" cy="2971800"/>
            </a:xfrm>
            <a:prstGeom prst="rect">
              <a:avLst/>
            </a:prstGeom>
          </p:spPr>
        </p:pic>
        <p:sp>
          <p:nvSpPr>
            <p:cNvPr id="61" name="Rectangle 5"/>
            <p:cNvSpPr/>
            <p:nvPr/>
          </p:nvSpPr>
          <p:spPr>
            <a:xfrm>
              <a:off x="7174647" y="2892583"/>
              <a:ext cx="1243584" cy="1905003"/>
            </a:xfrm>
            <a:prstGeom prst="rect">
              <a:avLst/>
            </a:prstGeom>
            <a:blipFill dpi="0" rotWithShape="1">
              <a:blip r:embed="rId2" cstate="print">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rcRect/>
              <a:stretch>
                <a:fillRect/>
              </a:stretch>
            </a:blipFill>
            <a:ln w="28575" cap="flat" cmpd="sng" algn="ctr">
              <a:noFill/>
              <a:prstDash val="solid"/>
            </a:ln>
            <a:effectLst>
              <a:softEdge rad="12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grpSp>
      <p:grpSp>
        <p:nvGrpSpPr>
          <p:cNvPr id="62" name="组合 61"/>
          <p:cNvGrpSpPr/>
          <p:nvPr/>
        </p:nvGrpSpPr>
        <p:grpSpPr>
          <a:xfrm>
            <a:off x="4927874" y="4657254"/>
            <a:ext cx="2047875" cy="1127502"/>
            <a:chOff x="4783858" y="4657254"/>
            <a:chExt cx="2047875" cy="1127502"/>
          </a:xfrm>
        </p:grpSpPr>
        <p:sp>
          <p:nvSpPr>
            <p:cNvPr id="63" name="Freeform 6"/>
            <p:cNvSpPr/>
            <p:nvPr/>
          </p:nvSpPr>
          <p:spPr bwMode="auto">
            <a:xfrm>
              <a:off x="4796368" y="4709433"/>
              <a:ext cx="2035365" cy="1075323"/>
            </a:xfrm>
            <a:custGeom>
              <a:avLst/>
              <a:gdLst>
                <a:gd name="T0" fmla="*/ 30 w 909"/>
                <a:gd name="T1" fmla="*/ 0 h 480"/>
                <a:gd name="T2" fmla="*/ 732 w 909"/>
                <a:gd name="T3" fmla="*/ 0 h 480"/>
                <a:gd name="T4" fmla="*/ 762 w 909"/>
                <a:gd name="T5" fmla="*/ 0 h 480"/>
                <a:gd name="T6" fmla="*/ 767 w 909"/>
                <a:gd name="T7" fmla="*/ 0 h 480"/>
                <a:gd name="T8" fmla="*/ 909 w 909"/>
                <a:gd name="T9" fmla="*/ 2 h 480"/>
                <a:gd name="T10" fmla="*/ 792 w 909"/>
                <a:gd name="T11" fmla="*/ 117 h 480"/>
                <a:gd name="T12" fmla="*/ 792 w 909"/>
                <a:gd name="T13" fmla="*/ 450 h 480"/>
                <a:gd name="T14" fmla="*/ 762 w 909"/>
                <a:gd name="T15" fmla="*/ 480 h 480"/>
                <a:gd name="T16" fmla="*/ 30 w 909"/>
                <a:gd name="T17" fmla="*/ 480 h 480"/>
                <a:gd name="T18" fmla="*/ 0 w 909"/>
                <a:gd name="T19" fmla="*/ 450 h 480"/>
                <a:gd name="T20" fmla="*/ 0 w 909"/>
                <a:gd name="T21" fmla="*/ 30 h 480"/>
                <a:gd name="T22" fmla="*/ 30 w 909"/>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9" h="480">
                  <a:moveTo>
                    <a:pt x="30" y="0"/>
                  </a:moveTo>
                  <a:cubicBezTo>
                    <a:pt x="732" y="0"/>
                    <a:pt x="732" y="0"/>
                    <a:pt x="732" y="0"/>
                  </a:cubicBezTo>
                  <a:cubicBezTo>
                    <a:pt x="762" y="0"/>
                    <a:pt x="762" y="0"/>
                    <a:pt x="762" y="0"/>
                  </a:cubicBezTo>
                  <a:cubicBezTo>
                    <a:pt x="764" y="0"/>
                    <a:pt x="765" y="0"/>
                    <a:pt x="767" y="0"/>
                  </a:cubicBezTo>
                  <a:cubicBezTo>
                    <a:pt x="909" y="2"/>
                    <a:pt x="909" y="2"/>
                    <a:pt x="909" y="2"/>
                  </a:cubicBezTo>
                  <a:cubicBezTo>
                    <a:pt x="792" y="117"/>
                    <a:pt x="792" y="117"/>
                    <a:pt x="792" y="117"/>
                  </a:cubicBezTo>
                  <a:cubicBezTo>
                    <a:pt x="792" y="450"/>
                    <a:pt x="792" y="450"/>
                    <a:pt x="792" y="450"/>
                  </a:cubicBezTo>
                  <a:cubicBezTo>
                    <a:pt x="792" y="466"/>
                    <a:pt x="779" y="480"/>
                    <a:pt x="762" y="480"/>
                  </a:cubicBezTo>
                  <a:cubicBezTo>
                    <a:pt x="30" y="480"/>
                    <a:pt x="30" y="480"/>
                    <a:pt x="30" y="480"/>
                  </a:cubicBezTo>
                  <a:cubicBezTo>
                    <a:pt x="13" y="480"/>
                    <a:pt x="0" y="466"/>
                    <a:pt x="0" y="450"/>
                  </a:cubicBezTo>
                  <a:cubicBezTo>
                    <a:pt x="0" y="30"/>
                    <a:pt x="0" y="30"/>
                    <a:pt x="0" y="30"/>
                  </a:cubicBezTo>
                  <a:cubicBezTo>
                    <a:pt x="0" y="14"/>
                    <a:pt x="13" y="0"/>
                    <a:pt x="30" y="0"/>
                  </a:cubicBezTo>
                  <a:close/>
                </a:path>
              </a:pathLst>
            </a:custGeom>
            <a:solidFill>
              <a:srgbClr val="D14D2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4" name="Text Box 10"/>
            <p:cNvSpPr txBox="1">
              <a:spLocks noChangeArrowheads="1"/>
            </p:cNvSpPr>
            <p:nvPr/>
          </p:nvSpPr>
          <p:spPr bwMode="auto">
            <a:xfrm>
              <a:off x="4783858" y="4657254"/>
              <a:ext cx="1705279" cy="1061829"/>
            </a:xfrm>
            <a:prstGeom prst="rect">
              <a:avLst/>
            </a:prstGeom>
            <a:noFill/>
            <a:ln w="9525">
              <a:noFill/>
              <a:miter lim="800000"/>
            </a:ln>
          </p:spPr>
          <p:txBody>
            <a:bodyPr wrap="square" lIns="45720" tIns="22860" rIns="45720" bIns="22860">
              <a:spAutoFit/>
            </a:bodyPr>
            <a:lstStyle/>
            <a:p>
              <a:pPr marL="0" marR="0" lvl="0" indent="0" algn="r"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Printed</a:t>
              </a:r>
              <a:endParaRPr kumimoji="0" lang="en-US" sz="12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a:p>
              <a:pPr marL="0" marR="0" lvl="0" indent="0" algn="r"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Nunc a leo magna, sit.</a:t>
              </a:r>
              <a:endPar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p:txBody>
        </p:sp>
      </p:grpSp>
      <p:grpSp>
        <p:nvGrpSpPr>
          <p:cNvPr id="65" name="组合 64"/>
          <p:cNvGrpSpPr/>
          <p:nvPr/>
        </p:nvGrpSpPr>
        <p:grpSpPr>
          <a:xfrm>
            <a:off x="4727848" y="3442247"/>
            <a:ext cx="1981505" cy="1074378"/>
            <a:chOff x="4583832" y="3442247"/>
            <a:chExt cx="1981505" cy="1074378"/>
          </a:xfrm>
        </p:grpSpPr>
        <p:sp>
          <p:nvSpPr>
            <p:cNvPr id="66" name="Freeform 5"/>
            <p:cNvSpPr/>
            <p:nvPr/>
          </p:nvSpPr>
          <p:spPr bwMode="auto">
            <a:xfrm>
              <a:off x="4583832" y="3442247"/>
              <a:ext cx="1981505" cy="1074378"/>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7" name="Text Box 10"/>
            <p:cNvSpPr txBox="1">
              <a:spLocks noChangeArrowheads="1"/>
            </p:cNvSpPr>
            <p:nvPr/>
          </p:nvSpPr>
          <p:spPr bwMode="auto">
            <a:xfrm>
              <a:off x="4602579" y="3442247"/>
              <a:ext cx="1705279" cy="1061829"/>
            </a:xfrm>
            <a:prstGeom prst="rect">
              <a:avLst/>
            </a:prstGeom>
            <a:noFill/>
            <a:ln w="9525">
              <a:noFill/>
              <a:miter lim="800000"/>
            </a:ln>
          </p:spPr>
          <p:txBody>
            <a:bodyPr wrap="square" lIns="45720" tIns="22860" rIns="45720" bIns="22860">
              <a:spAutoFit/>
            </a:bodyPr>
            <a:lstStyle/>
            <a:p>
              <a:pPr marL="0" marR="0" lvl="0" indent="0" algn="r"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Brand</a:t>
              </a:r>
              <a:endPar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endParaRPr>
            </a:p>
            <a:p>
              <a:pPr marL="0" marR="0" lvl="0" indent="0" algn="r"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Nunc a leo magna, sit.</a:t>
              </a:r>
              <a:endPar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grpSp>
      <p:grpSp>
        <p:nvGrpSpPr>
          <p:cNvPr id="68" name="组合 67"/>
          <p:cNvGrpSpPr/>
          <p:nvPr/>
        </p:nvGrpSpPr>
        <p:grpSpPr>
          <a:xfrm>
            <a:off x="4864184" y="2042433"/>
            <a:ext cx="2039631" cy="1151523"/>
            <a:chOff x="4720168" y="2042433"/>
            <a:chExt cx="2039631" cy="1151523"/>
          </a:xfrm>
        </p:grpSpPr>
        <p:sp>
          <p:nvSpPr>
            <p:cNvPr id="69" name="Freeform 6"/>
            <p:cNvSpPr/>
            <p:nvPr/>
          </p:nvSpPr>
          <p:spPr bwMode="auto">
            <a:xfrm flipV="1">
              <a:off x="4724434" y="2118633"/>
              <a:ext cx="2035365" cy="1075323"/>
            </a:xfrm>
            <a:custGeom>
              <a:avLst/>
              <a:gdLst>
                <a:gd name="T0" fmla="*/ 30 w 909"/>
                <a:gd name="T1" fmla="*/ 0 h 480"/>
                <a:gd name="T2" fmla="*/ 732 w 909"/>
                <a:gd name="T3" fmla="*/ 0 h 480"/>
                <a:gd name="T4" fmla="*/ 762 w 909"/>
                <a:gd name="T5" fmla="*/ 0 h 480"/>
                <a:gd name="T6" fmla="*/ 767 w 909"/>
                <a:gd name="T7" fmla="*/ 0 h 480"/>
                <a:gd name="T8" fmla="*/ 909 w 909"/>
                <a:gd name="T9" fmla="*/ 2 h 480"/>
                <a:gd name="T10" fmla="*/ 792 w 909"/>
                <a:gd name="T11" fmla="*/ 117 h 480"/>
                <a:gd name="T12" fmla="*/ 792 w 909"/>
                <a:gd name="T13" fmla="*/ 450 h 480"/>
                <a:gd name="T14" fmla="*/ 762 w 909"/>
                <a:gd name="T15" fmla="*/ 480 h 480"/>
                <a:gd name="T16" fmla="*/ 30 w 909"/>
                <a:gd name="T17" fmla="*/ 480 h 480"/>
                <a:gd name="T18" fmla="*/ 0 w 909"/>
                <a:gd name="T19" fmla="*/ 450 h 480"/>
                <a:gd name="T20" fmla="*/ 0 w 909"/>
                <a:gd name="T21" fmla="*/ 30 h 480"/>
                <a:gd name="T22" fmla="*/ 30 w 909"/>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9" h="480">
                  <a:moveTo>
                    <a:pt x="30" y="0"/>
                  </a:moveTo>
                  <a:cubicBezTo>
                    <a:pt x="732" y="0"/>
                    <a:pt x="732" y="0"/>
                    <a:pt x="732" y="0"/>
                  </a:cubicBezTo>
                  <a:cubicBezTo>
                    <a:pt x="762" y="0"/>
                    <a:pt x="762" y="0"/>
                    <a:pt x="762" y="0"/>
                  </a:cubicBezTo>
                  <a:cubicBezTo>
                    <a:pt x="764" y="0"/>
                    <a:pt x="765" y="0"/>
                    <a:pt x="767" y="0"/>
                  </a:cubicBezTo>
                  <a:cubicBezTo>
                    <a:pt x="909" y="2"/>
                    <a:pt x="909" y="2"/>
                    <a:pt x="909" y="2"/>
                  </a:cubicBezTo>
                  <a:cubicBezTo>
                    <a:pt x="792" y="117"/>
                    <a:pt x="792" y="117"/>
                    <a:pt x="792" y="117"/>
                  </a:cubicBezTo>
                  <a:cubicBezTo>
                    <a:pt x="792" y="450"/>
                    <a:pt x="792" y="450"/>
                    <a:pt x="792" y="450"/>
                  </a:cubicBezTo>
                  <a:cubicBezTo>
                    <a:pt x="792" y="466"/>
                    <a:pt x="779" y="480"/>
                    <a:pt x="762" y="480"/>
                  </a:cubicBezTo>
                  <a:cubicBezTo>
                    <a:pt x="30" y="480"/>
                    <a:pt x="30" y="480"/>
                    <a:pt x="30" y="480"/>
                  </a:cubicBezTo>
                  <a:cubicBezTo>
                    <a:pt x="13" y="480"/>
                    <a:pt x="0" y="466"/>
                    <a:pt x="0" y="450"/>
                  </a:cubicBezTo>
                  <a:cubicBezTo>
                    <a:pt x="0" y="30"/>
                    <a:pt x="0" y="30"/>
                    <a:pt x="0" y="30"/>
                  </a:cubicBezTo>
                  <a:cubicBezTo>
                    <a:pt x="0" y="14"/>
                    <a:pt x="13" y="0"/>
                    <a:pt x="30" y="0"/>
                  </a:cubicBezTo>
                  <a:close/>
                </a:path>
              </a:pathLst>
            </a:cu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0" name="Text Box 10"/>
            <p:cNvSpPr txBox="1">
              <a:spLocks noChangeArrowheads="1"/>
            </p:cNvSpPr>
            <p:nvPr/>
          </p:nvSpPr>
          <p:spPr bwMode="auto">
            <a:xfrm>
              <a:off x="4720168" y="2042433"/>
              <a:ext cx="1705279" cy="1061829"/>
            </a:xfrm>
            <a:prstGeom prst="rect">
              <a:avLst/>
            </a:prstGeom>
            <a:noFill/>
            <a:ln w="9525">
              <a:noFill/>
              <a:miter lim="800000"/>
            </a:ln>
          </p:spPr>
          <p:txBody>
            <a:bodyPr wrap="square" lIns="45720" tIns="22860" rIns="45720" bIns="22860">
              <a:spAutoFit/>
            </a:bodyPr>
            <a:lstStyle/>
            <a:p>
              <a:pPr marL="0" marR="0" lvl="0" indent="0" algn="r"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Action</a:t>
              </a:r>
              <a:endParaRPr kumimoji="0" lang="en-US" sz="12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a:p>
              <a:pPr marL="0" marR="0" lvl="0" indent="0" algn="r"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Nunc a leo magna, sit.</a:t>
              </a:r>
              <a:endPar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p:txBody>
        </p:sp>
      </p:grpSp>
      <p:grpSp>
        <p:nvGrpSpPr>
          <p:cNvPr id="71" name="组合 70"/>
          <p:cNvGrpSpPr/>
          <p:nvPr/>
        </p:nvGrpSpPr>
        <p:grpSpPr>
          <a:xfrm>
            <a:off x="8998768" y="4657254"/>
            <a:ext cx="2035365" cy="1127502"/>
            <a:chOff x="8854752" y="4657254"/>
            <a:chExt cx="2035365" cy="1127502"/>
          </a:xfrm>
        </p:grpSpPr>
        <p:sp>
          <p:nvSpPr>
            <p:cNvPr id="72" name="Freeform 6"/>
            <p:cNvSpPr/>
            <p:nvPr/>
          </p:nvSpPr>
          <p:spPr bwMode="auto">
            <a:xfrm flipH="1">
              <a:off x="8854752" y="4709433"/>
              <a:ext cx="2035365" cy="1075323"/>
            </a:xfrm>
            <a:custGeom>
              <a:avLst/>
              <a:gdLst>
                <a:gd name="T0" fmla="*/ 30 w 909"/>
                <a:gd name="T1" fmla="*/ 0 h 480"/>
                <a:gd name="T2" fmla="*/ 732 w 909"/>
                <a:gd name="T3" fmla="*/ 0 h 480"/>
                <a:gd name="T4" fmla="*/ 762 w 909"/>
                <a:gd name="T5" fmla="*/ 0 h 480"/>
                <a:gd name="T6" fmla="*/ 767 w 909"/>
                <a:gd name="T7" fmla="*/ 0 h 480"/>
                <a:gd name="T8" fmla="*/ 909 w 909"/>
                <a:gd name="T9" fmla="*/ 2 h 480"/>
                <a:gd name="T10" fmla="*/ 792 w 909"/>
                <a:gd name="T11" fmla="*/ 117 h 480"/>
                <a:gd name="T12" fmla="*/ 792 w 909"/>
                <a:gd name="T13" fmla="*/ 450 h 480"/>
                <a:gd name="T14" fmla="*/ 762 w 909"/>
                <a:gd name="T15" fmla="*/ 480 h 480"/>
                <a:gd name="T16" fmla="*/ 30 w 909"/>
                <a:gd name="T17" fmla="*/ 480 h 480"/>
                <a:gd name="T18" fmla="*/ 0 w 909"/>
                <a:gd name="T19" fmla="*/ 450 h 480"/>
                <a:gd name="T20" fmla="*/ 0 w 909"/>
                <a:gd name="T21" fmla="*/ 30 h 480"/>
                <a:gd name="T22" fmla="*/ 30 w 909"/>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9" h="480">
                  <a:moveTo>
                    <a:pt x="30" y="0"/>
                  </a:moveTo>
                  <a:cubicBezTo>
                    <a:pt x="732" y="0"/>
                    <a:pt x="732" y="0"/>
                    <a:pt x="732" y="0"/>
                  </a:cubicBezTo>
                  <a:cubicBezTo>
                    <a:pt x="762" y="0"/>
                    <a:pt x="762" y="0"/>
                    <a:pt x="762" y="0"/>
                  </a:cubicBezTo>
                  <a:cubicBezTo>
                    <a:pt x="764" y="0"/>
                    <a:pt x="765" y="0"/>
                    <a:pt x="767" y="0"/>
                  </a:cubicBezTo>
                  <a:cubicBezTo>
                    <a:pt x="909" y="2"/>
                    <a:pt x="909" y="2"/>
                    <a:pt x="909" y="2"/>
                  </a:cubicBezTo>
                  <a:cubicBezTo>
                    <a:pt x="792" y="117"/>
                    <a:pt x="792" y="117"/>
                    <a:pt x="792" y="117"/>
                  </a:cubicBezTo>
                  <a:cubicBezTo>
                    <a:pt x="792" y="450"/>
                    <a:pt x="792" y="450"/>
                    <a:pt x="792" y="450"/>
                  </a:cubicBezTo>
                  <a:cubicBezTo>
                    <a:pt x="792" y="466"/>
                    <a:pt x="779" y="480"/>
                    <a:pt x="762" y="480"/>
                  </a:cubicBezTo>
                  <a:cubicBezTo>
                    <a:pt x="30" y="480"/>
                    <a:pt x="30" y="480"/>
                    <a:pt x="30" y="480"/>
                  </a:cubicBezTo>
                  <a:cubicBezTo>
                    <a:pt x="13" y="480"/>
                    <a:pt x="0" y="466"/>
                    <a:pt x="0" y="450"/>
                  </a:cubicBezTo>
                  <a:cubicBezTo>
                    <a:pt x="0" y="30"/>
                    <a:pt x="0" y="30"/>
                    <a:pt x="0" y="30"/>
                  </a:cubicBezTo>
                  <a:cubicBezTo>
                    <a:pt x="0" y="14"/>
                    <a:pt x="13" y="0"/>
                    <a:pt x="30" y="0"/>
                  </a:cubicBezTo>
                  <a:close/>
                </a:path>
              </a:pathLst>
            </a:custGeom>
            <a:solidFill>
              <a:schemeClr val="accent3">
                <a:lumMod val="7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3" name="Text Box 10"/>
            <p:cNvSpPr txBox="1">
              <a:spLocks noChangeArrowheads="1"/>
            </p:cNvSpPr>
            <p:nvPr/>
          </p:nvSpPr>
          <p:spPr bwMode="auto">
            <a:xfrm>
              <a:off x="9159552" y="4657254"/>
              <a:ext cx="1705279" cy="1061829"/>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Octopus</a:t>
              </a:r>
              <a:endParaRPr kumimoji="0" lang="en-US" sz="12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Nunc a leo magna, sit.</a:t>
              </a:r>
              <a:endPar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p:txBody>
        </p:sp>
      </p:grpSp>
      <p:grpSp>
        <p:nvGrpSpPr>
          <p:cNvPr id="74" name="组合 73"/>
          <p:cNvGrpSpPr/>
          <p:nvPr/>
        </p:nvGrpSpPr>
        <p:grpSpPr>
          <a:xfrm>
            <a:off x="9227063" y="3442247"/>
            <a:ext cx="1981505" cy="1074378"/>
            <a:chOff x="9083047" y="3442247"/>
            <a:chExt cx="1981505" cy="1074378"/>
          </a:xfrm>
        </p:grpSpPr>
        <p:sp>
          <p:nvSpPr>
            <p:cNvPr id="82" name="Freeform 5"/>
            <p:cNvSpPr/>
            <p:nvPr/>
          </p:nvSpPr>
          <p:spPr bwMode="auto">
            <a:xfrm flipH="1">
              <a:off x="9083047" y="3442247"/>
              <a:ext cx="1981505" cy="1074378"/>
            </a:xfrm>
            <a:custGeom>
              <a:avLst/>
              <a:gdLst>
                <a:gd name="T0" fmla="*/ 30 w 885"/>
                <a:gd name="T1" fmla="*/ 0 h 480"/>
                <a:gd name="T2" fmla="*/ 762 w 885"/>
                <a:gd name="T3" fmla="*/ 0 h 480"/>
                <a:gd name="T4" fmla="*/ 792 w 885"/>
                <a:gd name="T5" fmla="*/ 31 h 480"/>
                <a:gd name="T6" fmla="*/ 792 w 885"/>
                <a:gd name="T7" fmla="*/ 170 h 480"/>
                <a:gd name="T8" fmla="*/ 885 w 885"/>
                <a:gd name="T9" fmla="*/ 230 h 480"/>
                <a:gd name="T10" fmla="*/ 792 w 885"/>
                <a:gd name="T11" fmla="*/ 281 h 480"/>
                <a:gd name="T12" fmla="*/ 792 w 885"/>
                <a:gd name="T13" fmla="*/ 450 h 480"/>
                <a:gd name="T14" fmla="*/ 762 w 885"/>
                <a:gd name="T15" fmla="*/ 480 h 480"/>
                <a:gd name="T16" fmla="*/ 30 w 885"/>
                <a:gd name="T17" fmla="*/ 480 h 480"/>
                <a:gd name="T18" fmla="*/ 0 w 885"/>
                <a:gd name="T19" fmla="*/ 450 h 480"/>
                <a:gd name="T20" fmla="*/ 0 w 885"/>
                <a:gd name="T21" fmla="*/ 31 h 480"/>
                <a:gd name="T22" fmla="*/ 30 w 885"/>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480">
                  <a:moveTo>
                    <a:pt x="30" y="0"/>
                  </a:moveTo>
                  <a:cubicBezTo>
                    <a:pt x="762" y="0"/>
                    <a:pt x="762" y="0"/>
                    <a:pt x="762" y="0"/>
                  </a:cubicBezTo>
                  <a:cubicBezTo>
                    <a:pt x="779" y="0"/>
                    <a:pt x="792" y="14"/>
                    <a:pt x="792" y="31"/>
                  </a:cubicBezTo>
                  <a:cubicBezTo>
                    <a:pt x="792" y="170"/>
                    <a:pt x="792" y="170"/>
                    <a:pt x="792" y="170"/>
                  </a:cubicBezTo>
                  <a:cubicBezTo>
                    <a:pt x="885" y="230"/>
                    <a:pt x="885" y="230"/>
                    <a:pt x="885" y="230"/>
                  </a:cubicBezTo>
                  <a:cubicBezTo>
                    <a:pt x="792" y="281"/>
                    <a:pt x="792" y="281"/>
                    <a:pt x="792" y="281"/>
                  </a:cubicBezTo>
                  <a:cubicBezTo>
                    <a:pt x="792" y="450"/>
                    <a:pt x="792" y="450"/>
                    <a:pt x="792" y="450"/>
                  </a:cubicBezTo>
                  <a:cubicBezTo>
                    <a:pt x="792" y="467"/>
                    <a:pt x="779" y="480"/>
                    <a:pt x="762" y="480"/>
                  </a:cubicBezTo>
                  <a:cubicBezTo>
                    <a:pt x="30" y="480"/>
                    <a:pt x="30" y="480"/>
                    <a:pt x="30" y="480"/>
                  </a:cubicBezTo>
                  <a:cubicBezTo>
                    <a:pt x="13" y="480"/>
                    <a:pt x="0" y="467"/>
                    <a:pt x="0" y="450"/>
                  </a:cubicBezTo>
                  <a:cubicBezTo>
                    <a:pt x="0" y="31"/>
                    <a:pt x="0" y="31"/>
                    <a:pt x="0" y="31"/>
                  </a:cubicBezTo>
                  <a:cubicBezTo>
                    <a:pt x="0" y="14"/>
                    <a:pt x="13" y="0"/>
                    <a:pt x="30" y="0"/>
                  </a:cubicBezTo>
                  <a:close/>
                </a:path>
              </a:pathLst>
            </a:custGeom>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Text Box 10"/>
            <p:cNvSpPr txBox="1">
              <a:spLocks noChangeArrowheads="1"/>
            </p:cNvSpPr>
            <p:nvPr/>
          </p:nvSpPr>
          <p:spPr bwMode="auto">
            <a:xfrm>
              <a:off x="9359273" y="3442247"/>
              <a:ext cx="1705279" cy="1061829"/>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Omega</a:t>
              </a:r>
              <a:endPar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Nunc a leo magna, sit.</a:t>
              </a:r>
              <a:endPar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grpSp>
      <p:grpSp>
        <p:nvGrpSpPr>
          <p:cNvPr id="84" name="组合 83"/>
          <p:cNvGrpSpPr/>
          <p:nvPr/>
        </p:nvGrpSpPr>
        <p:grpSpPr>
          <a:xfrm>
            <a:off x="8998768" y="2042433"/>
            <a:ext cx="2035365" cy="1151523"/>
            <a:chOff x="8854752" y="2042433"/>
            <a:chExt cx="2035365" cy="1151523"/>
          </a:xfrm>
        </p:grpSpPr>
        <p:sp>
          <p:nvSpPr>
            <p:cNvPr id="85" name="Freeform 6"/>
            <p:cNvSpPr/>
            <p:nvPr/>
          </p:nvSpPr>
          <p:spPr bwMode="auto">
            <a:xfrm flipH="1" flipV="1">
              <a:off x="8854752" y="2118633"/>
              <a:ext cx="2035365" cy="1075323"/>
            </a:xfrm>
            <a:custGeom>
              <a:avLst/>
              <a:gdLst>
                <a:gd name="T0" fmla="*/ 30 w 909"/>
                <a:gd name="T1" fmla="*/ 0 h 480"/>
                <a:gd name="T2" fmla="*/ 732 w 909"/>
                <a:gd name="T3" fmla="*/ 0 h 480"/>
                <a:gd name="T4" fmla="*/ 762 w 909"/>
                <a:gd name="T5" fmla="*/ 0 h 480"/>
                <a:gd name="T6" fmla="*/ 767 w 909"/>
                <a:gd name="T7" fmla="*/ 0 h 480"/>
                <a:gd name="T8" fmla="*/ 909 w 909"/>
                <a:gd name="T9" fmla="*/ 2 h 480"/>
                <a:gd name="T10" fmla="*/ 792 w 909"/>
                <a:gd name="T11" fmla="*/ 117 h 480"/>
                <a:gd name="T12" fmla="*/ 792 w 909"/>
                <a:gd name="T13" fmla="*/ 450 h 480"/>
                <a:gd name="T14" fmla="*/ 762 w 909"/>
                <a:gd name="T15" fmla="*/ 480 h 480"/>
                <a:gd name="T16" fmla="*/ 30 w 909"/>
                <a:gd name="T17" fmla="*/ 480 h 480"/>
                <a:gd name="T18" fmla="*/ 0 w 909"/>
                <a:gd name="T19" fmla="*/ 450 h 480"/>
                <a:gd name="T20" fmla="*/ 0 w 909"/>
                <a:gd name="T21" fmla="*/ 30 h 480"/>
                <a:gd name="T22" fmla="*/ 30 w 909"/>
                <a:gd name="T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9" h="480">
                  <a:moveTo>
                    <a:pt x="30" y="0"/>
                  </a:moveTo>
                  <a:cubicBezTo>
                    <a:pt x="732" y="0"/>
                    <a:pt x="732" y="0"/>
                    <a:pt x="732" y="0"/>
                  </a:cubicBezTo>
                  <a:cubicBezTo>
                    <a:pt x="762" y="0"/>
                    <a:pt x="762" y="0"/>
                    <a:pt x="762" y="0"/>
                  </a:cubicBezTo>
                  <a:cubicBezTo>
                    <a:pt x="764" y="0"/>
                    <a:pt x="765" y="0"/>
                    <a:pt x="767" y="0"/>
                  </a:cubicBezTo>
                  <a:cubicBezTo>
                    <a:pt x="909" y="2"/>
                    <a:pt x="909" y="2"/>
                    <a:pt x="909" y="2"/>
                  </a:cubicBezTo>
                  <a:cubicBezTo>
                    <a:pt x="792" y="117"/>
                    <a:pt x="792" y="117"/>
                    <a:pt x="792" y="117"/>
                  </a:cubicBezTo>
                  <a:cubicBezTo>
                    <a:pt x="792" y="450"/>
                    <a:pt x="792" y="450"/>
                    <a:pt x="792" y="450"/>
                  </a:cubicBezTo>
                  <a:cubicBezTo>
                    <a:pt x="792" y="466"/>
                    <a:pt x="779" y="480"/>
                    <a:pt x="762" y="480"/>
                  </a:cubicBezTo>
                  <a:cubicBezTo>
                    <a:pt x="30" y="480"/>
                    <a:pt x="30" y="480"/>
                    <a:pt x="30" y="480"/>
                  </a:cubicBezTo>
                  <a:cubicBezTo>
                    <a:pt x="13" y="480"/>
                    <a:pt x="0" y="466"/>
                    <a:pt x="0" y="450"/>
                  </a:cubicBezTo>
                  <a:cubicBezTo>
                    <a:pt x="0" y="30"/>
                    <a:pt x="0" y="30"/>
                    <a:pt x="0" y="30"/>
                  </a:cubicBezTo>
                  <a:cubicBezTo>
                    <a:pt x="0" y="14"/>
                    <a:pt x="13" y="0"/>
                    <a:pt x="30" y="0"/>
                  </a:cubicBezTo>
                  <a:close/>
                </a:path>
              </a:pathLst>
            </a:custGeom>
            <a:solidFill>
              <a:srgbClr val="D14D29"/>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6" name="Text Box 10"/>
            <p:cNvSpPr txBox="1">
              <a:spLocks noChangeArrowheads="1"/>
            </p:cNvSpPr>
            <p:nvPr/>
          </p:nvSpPr>
          <p:spPr bwMode="auto">
            <a:xfrm>
              <a:off x="9167796" y="2042433"/>
              <a:ext cx="1705279" cy="1061829"/>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Well Design</a:t>
              </a:r>
              <a:endParaRPr kumimoji="0" lang="en-US" sz="12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Nunc a leo magna, sit.</a:t>
              </a:r>
              <a:endPar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59"/>
                                        </p:tgtEl>
                                        <p:attrNameLst>
                                          <p:attrName>r</p:attrName>
                                        </p:attrNameLst>
                                      </p:cBhvr>
                                    </p:animRot>
                                    <p:animRot by="-240000">
                                      <p:cBhvr>
                                        <p:cTn id="13" dur="200" fill="hold">
                                          <p:stCondLst>
                                            <p:cond delay="200"/>
                                          </p:stCondLst>
                                        </p:cTn>
                                        <p:tgtEl>
                                          <p:spTgt spid="59"/>
                                        </p:tgtEl>
                                        <p:attrNameLst>
                                          <p:attrName>r</p:attrName>
                                        </p:attrNameLst>
                                      </p:cBhvr>
                                    </p:animRot>
                                    <p:animRot by="240000">
                                      <p:cBhvr>
                                        <p:cTn id="14" dur="200" fill="hold">
                                          <p:stCondLst>
                                            <p:cond delay="400"/>
                                          </p:stCondLst>
                                        </p:cTn>
                                        <p:tgtEl>
                                          <p:spTgt spid="59"/>
                                        </p:tgtEl>
                                        <p:attrNameLst>
                                          <p:attrName>r</p:attrName>
                                        </p:attrNameLst>
                                      </p:cBhvr>
                                    </p:animRot>
                                    <p:animRot by="-240000">
                                      <p:cBhvr>
                                        <p:cTn id="15" dur="200" fill="hold">
                                          <p:stCondLst>
                                            <p:cond delay="600"/>
                                          </p:stCondLst>
                                        </p:cTn>
                                        <p:tgtEl>
                                          <p:spTgt spid="59"/>
                                        </p:tgtEl>
                                        <p:attrNameLst>
                                          <p:attrName>r</p:attrName>
                                        </p:attrNameLst>
                                      </p:cBhvr>
                                    </p:animRot>
                                    <p:animRot by="120000">
                                      <p:cBhvr>
                                        <p:cTn id="16" dur="200" fill="hold">
                                          <p:stCondLst>
                                            <p:cond delay="800"/>
                                          </p:stCondLst>
                                        </p:cTn>
                                        <p:tgtEl>
                                          <p:spTgt spid="59"/>
                                        </p:tgtEl>
                                        <p:attrNameLst>
                                          <p:attrName>r</p:attrName>
                                        </p:attrNameLst>
                                      </p:cBhvr>
                                    </p:animRot>
                                  </p:childTnLst>
                                </p:cTn>
                              </p:par>
                              <p:par>
                                <p:cTn id="17" presetID="22" presetClass="entr" presetSubtype="2" fill="hold" nodeType="withEffect">
                                  <p:stCondLst>
                                    <p:cond delay="250"/>
                                  </p:stCondLst>
                                  <p:childTnLst>
                                    <p:set>
                                      <p:cBhvr>
                                        <p:cTn id="18" dur="1" fill="hold">
                                          <p:stCondLst>
                                            <p:cond delay="0"/>
                                          </p:stCondLst>
                                        </p:cTn>
                                        <p:tgtEl>
                                          <p:spTgt spid="68"/>
                                        </p:tgtEl>
                                        <p:attrNameLst>
                                          <p:attrName>style.visibility</p:attrName>
                                        </p:attrNameLst>
                                      </p:cBhvr>
                                      <p:to>
                                        <p:strVal val="visible"/>
                                      </p:to>
                                    </p:set>
                                    <p:animEffect transition="in" filter="wipe(right)">
                                      <p:cBhvr>
                                        <p:cTn id="19" dur="500"/>
                                        <p:tgtEl>
                                          <p:spTgt spid="68"/>
                                        </p:tgtEl>
                                      </p:cBhvr>
                                    </p:animEffect>
                                  </p:childTnLst>
                                </p:cTn>
                              </p:par>
                              <p:par>
                                <p:cTn id="20" presetID="22" presetClass="entr" presetSubtype="8" fill="hold" nodeType="withEffect">
                                  <p:stCondLst>
                                    <p:cond delay="250"/>
                                  </p:stCondLst>
                                  <p:childTnLst>
                                    <p:set>
                                      <p:cBhvr>
                                        <p:cTn id="21" dur="1" fill="hold">
                                          <p:stCondLst>
                                            <p:cond delay="0"/>
                                          </p:stCondLst>
                                        </p:cTn>
                                        <p:tgtEl>
                                          <p:spTgt spid="71"/>
                                        </p:tgtEl>
                                        <p:attrNameLst>
                                          <p:attrName>style.visibility</p:attrName>
                                        </p:attrNameLst>
                                      </p:cBhvr>
                                      <p:to>
                                        <p:strVal val="visible"/>
                                      </p:to>
                                    </p:set>
                                    <p:animEffect transition="in" filter="wipe(left)">
                                      <p:cBhvr>
                                        <p:cTn id="22" dur="500"/>
                                        <p:tgtEl>
                                          <p:spTgt spid="71"/>
                                        </p:tgtEl>
                                      </p:cBhvr>
                                    </p:animEffect>
                                  </p:childTnLst>
                                </p:cTn>
                              </p:par>
                              <p:par>
                                <p:cTn id="23" presetID="22" presetClass="entr" presetSubtype="2" fill="hold" nodeType="withEffect">
                                  <p:stCondLst>
                                    <p:cond delay="500"/>
                                  </p:stCondLst>
                                  <p:childTnLst>
                                    <p:set>
                                      <p:cBhvr>
                                        <p:cTn id="24" dur="1" fill="hold">
                                          <p:stCondLst>
                                            <p:cond delay="0"/>
                                          </p:stCondLst>
                                        </p:cTn>
                                        <p:tgtEl>
                                          <p:spTgt spid="65"/>
                                        </p:tgtEl>
                                        <p:attrNameLst>
                                          <p:attrName>style.visibility</p:attrName>
                                        </p:attrNameLst>
                                      </p:cBhvr>
                                      <p:to>
                                        <p:strVal val="visible"/>
                                      </p:to>
                                    </p:set>
                                    <p:animEffect transition="in" filter="wipe(right)">
                                      <p:cBhvr>
                                        <p:cTn id="25" dur="500"/>
                                        <p:tgtEl>
                                          <p:spTgt spid="65"/>
                                        </p:tgtEl>
                                      </p:cBhvr>
                                    </p:animEffect>
                                  </p:childTnLst>
                                </p:cTn>
                              </p:par>
                              <p:par>
                                <p:cTn id="26" presetID="22" presetClass="entr" presetSubtype="8" fill="hold" nodeType="withEffect">
                                  <p:stCondLst>
                                    <p:cond delay="50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par>
                                <p:cTn id="29" presetID="22" presetClass="entr" presetSubtype="2" fill="hold" nodeType="withEffect">
                                  <p:stCondLst>
                                    <p:cond delay="1000"/>
                                  </p:stCondLst>
                                  <p:childTnLst>
                                    <p:set>
                                      <p:cBhvr>
                                        <p:cTn id="30" dur="1" fill="hold">
                                          <p:stCondLst>
                                            <p:cond delay="0"/>
                                          </p:stCondLst>
                                        </p:cTn>
                                        <p:tgtEl>
                                          <p:spTgt spid="62"/>
                                        </p:tgtEl>
                                        <p:attrNameLst>
                                          <p:attrName>style.visibility</p:attrName>
                                        </p:attrNameLst>
                                      </p:cBhvr>
                                      <p:to>
                                        <p:strVal val="visible"/>
                                      </p:to>
                                    </p:set>
                                    <p:animEffect transition="in" filter="wipe(right)">
                                      <p:cBhvr>
                                        <p:cTn id="31" dur="500"/>
                                        <p:tgtEl>
                                          <p:spTgt spid="62"/>
                                        </p:tgtEl>
                                      </p:cBhvr>
                                    </p:animEffect>
                                  </p:childTnLst>
                                </p:cTn>
                              </p:par>
                              <p:par>
                                <p:cTn id="32" presetID="22" presetClass="entr" presetSubtype="8" fill="hold"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课堂实施</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2" name="组合 1" hidden="1"/>
          <p:cNvGrpSpPr/>
          <p:nvPr/>
        </p:nvGrpSpPr>
        <p:grpSpPr>
          <a:xfrm>
            <a:off x="17693" y="2402074"/>
            <a:ext cx="1664994" cy="729285"/>
            <a:chOff x="17693" y="2402074"/>
            <a:chExt cx="1664994" cy="729285"/>
          </a:xfrm>
        </p:grpSpPr>
        <p:sp>
          <p:nvSpPr>
            <p:cNvPr id="32" name="圆角矩形 2"/>
            <p:cNvSpPr/>
            <p:nvPr/>
          </p:nvSpPr>
          <p:spPr>
            <a:xfrm flipH="1">
              <a:off x="17693" y="240207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44" name="成果归纳"/>
            <p:cNvSpPr txBox="1"/>
            <p:nvPr/>
          </p:nvSpPr>
          <p:spPr>
            <a:xfrm>
              <a:off x="74843" y="2420888"/>
              <a:ext cx="1337970"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背景阅读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75"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
        <p:nvSpPr>
          <p:cNvPr id="76"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77"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78"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9050" y="3347787"/>
            <a:ext cx="1664994" cy="729285"/>
            <a:chOff x="3543631" y="3224479"/>
            <a:chExt cx="1664994" cy="729285"/>
          </a:xfrm>
        </p:grpSpPr>
        <p:sp>
          <p:nvSpPr>
            <p:cNvPr id="80"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81"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添加标题</a:t>
              </a:r>
              <a:r>
                <a:rPr lang="en-US" altLang="zh-CN" sz="2000" b="1" dirty="0" smtClean="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919536" y="2738576"/>
            <a:ext cx="1664994" cy="729285"/>
            <a:chOff x="1919536" y="2738576"/>
            <a:chExt cx="1664994" cy="729285"/>
          </a:xfrm>
        </p:grpSpPr>
        <p:sp>
          <p:nvSpPr>
            <p:cNvPr id="18" name="圆角矩形 2"/>
            <p:cNvSpPr/>
            <p:nvPr/>
          </p:nvSpPr>
          <p:spPr>
            <a:xfrm>
              <a:off x="1919536" y="2738576"/>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22" name="TextBox 21"/>
            <p:cNvSpPr txBox="1"/>
            <p:nvPr/>
          </p:nvSpPr>
          <p:spPr>
            <a:xfrm>
              <a:off x="2249651" y="2807655"/>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919536" y="3373694"/>
            <a:ext cx="1664994" cy="729285"/>
            <a:chOff x="1919536" y="3373694"/>
            <a:chExt cx="1664994" cy="729285"/>
          </a:xfrm>
        </p:grpSpPr>
        <p:sp>
          <p:nvSpPr>
            <p:cNvPr id="19" name="圆角矩形 2"/>
            <p:cNvSpPr/>
            <p:nvPr/>
          </p:nvSpPr>
          <p:spPr>
            <a:xfrm>
              <a:off x="1919536" y="337369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TextBox 25"/>
            <p:cNvSpPr txBox="1"/>
            <p:nvPr/>
          </p:nvSpPr>
          <p:spPr>
            <a:xfrm>
              <a:off x="2249651" y="3434506"/>
              <a:ext cx="1011815" cy="369332"/>
            </a:xfrm>
            <a:prstGeom prst="rect">
              <a:avLst/>
            </a:prstGeom>
            <a:noFill/>
          </p:spPr>
          <p:txBody>
            <a:bodyPr wrap="none"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子标题</a:t>
              </a:r>
              <a:r>
                <a:rPr lang="en-US" altLang="zh-CN" b="1" dirty="0" smtClean="0">
                  <a:solidFill>
                    <a:srgbClr val="C00000"/>
                  </a:solidFill>
                  <a:latin typeface="微软雅黑" panose="020B0503020204020204" pitchFamily="34" charset="-122"/>
                  <a:ea typeface="微软雅黑" panose="020B0503020204020204" pitchFamily="34" charset="-122"/>
                </a:rPr>
                <a:t>2</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919536" y="4008812"/>
            <a:ext cx="1664994" cy="729285"/>
            <a:chOff x="1919536" y="4008812"/>
            <a:chExt cx="1664994" cy="729285"/>
          </a:xfrm>
        </p:grpSpPr>
        <p:sp>
          <p:nvSpPr>
            <p:cNvPr id="20" name="圆角矩形 2"/>
            <p:cNvSpPr/>
            <p:nvPr/>
          </p:nvSpPr>
          <p:spPr>
            <a:xfrm>
              <a:off x="1919536" y="4008812"/>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TextBox 28"/>
            <p:cNvSpPr txBox="1"/>
            <p:nvPr/>
          </p:nvSpPr>
          <p:spPr>
            <a:xfrm>
              <a:off x="2249651" y="4059155"/>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919536" y="4643931"/>
            <a:ext cx="1664994" cy="729285"/>
            <a:chOff x="1919536" y="4643931"/>
            <a:chExt cx="1664994" cy="729285"/>
          </a:xfrm>
        </p:grpSpPr>
        <p:sp>
          <p:nvSpPr>
            <p:cNvPr id="21" name="圆角矩形 2"/>
            <p:cNvSpPr/>
            <p:nvPr/>
          </p:nvSpPr>
          <p:spPr>
            <a:xfrm>
              <a:off x="1919536" y="4643931"/>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31" name="TextBox 30"/>
            <p:cNvSpPr txBox="1"/>
            <p:nvPr/>
          </p:nvSpPr>
          <p:spPr>
            <a:xfrm>
              <a:off x="2249651" y="4714583"/>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grpSp>
      <p:sp>
        <p:nvSpPr>
          <p:cNvPr id="34" name="Freeform 5"/>
          <p:cNvSpPr/>
          <p:nvPr/>
        </p:nvSpPr>
        <p:spPr bwMode="auto">
          <a:xfrm>
            <a:off x="5335893" y="2109514"/>
            <a:ext cx="980381" cy="1176458"/>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5" name="Freeform 6"/>
          <p:cNvSpPr/>
          <p:nvPr/>
        </p:nvSpPr>
        <p:spPr bwMode="auto">
          <a:xfrm>
            <a:off x="6418837" y="2109514"/>
            <a:ext cx="980381" cy="1176458"/>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6" name="Freeform 7"/>
          <p:cNvSpPr/>
          <p:nvPr/>
        </p:nvSpPr>
        <p:spPr bwMode="auto">
          <a:xfrm>
            <a:off x="5875857" y="3086879"/>
            <a:ext cx="978873" cy="1174950"/>
          </a:xfrm>
          <a:custGeom>
            <a:avLst/>
            <a:gdLst>
              <a:gd name="T0" fmla="*/ 324 w 649"/>
              <a:gd name="T1" fmla="*/ 0 h 779"/>
              <a:gd name="T2" fmla="*/ 487 w 649"/>
              <a:gd name="T3" fmla="*/ 98 h 779"/>
              <a:gd name="T4" fmla="*/ 649 w 649"/>
              <a:gd name="T5" fmla="*/ 195 h 779"/>
              <a:gd name="T6" fmla="*/ 649 w 649"/>
              <a:gd name="T7" fmla="*/ 390 h 779"/>
              <a:gd name="T8" fmla="*/ 649 w 649"/>
              <a:gd name="T9" fmla="*/ 584 h 779"/>
              <a:gd name="T10" fmla="*/ 487 w 649"/>
              <a:gd name="T11" fmla="*/ 682 h 779"/>
              <a:gd name="T12" fmla="*/ 324 w 649"/>
              <a:gd name="T13" fmla="*/ 779 h 779"/>
              <a:gd name="T14" fmla="*/ 162 w 649"/>
              <a:gd name="T15" fmla="*/ 682 h 779"/>
              <a:gd name="T16" fmla="*/ 0 w 649"/>
              <a:gd name="T17" fmla="*/ 584 h 779"/>
              <a:gd name="T18" fmla="*/ 0 w 649"/>
              <a:gd name="T19" fmla="*/ 390 h 779"/>
              <a:gd name="T20" fmla="*/ 0 w 649"/>
              <a:gd name="T21" fmla="*/ 195 h 779"/>
              <a:gd name="T22" fmla="*/ 162 w 649"/>
              <a:gd name="T23" fmla="*/ 98 h 779"/>
              <a:gd name="T24" fmla="*/ 324 w 649"/>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 h="779">
                <a:moveTo>
                  <a:pt x="324" y="0"/>
                </a:moveTo>
                <a:lnTo>
                  <a:pt x="487" y="98"/>
                </a:lnTo>
                <a:lnTo>
                  <a:pt x="649" y="195"/>
                </a:lnTo>
                <a:lnTo>
                  <a:pt x="649" y="390"/>
                </a:lnTo>
                <a:lnTo>
                  <a:pt x="649" y="584"/>
                </a:lnTo>
                <a:lnTo>
                  <a:pt x="487" y="682"/>
                </a:lnTo>
                <a:lnTo>
                  <a:pt x="324" y="779"/>
                </a:lnTo>
                <a:lnTo>
                  <a:pt x="162" y="682"/>
                </a:lnTo>
                <a:lnTo>
                  <a:pt x="0" y="584"/>
                </a:lnTo>
                <a:lnTo>
                  <a:pt x="0" y="390"/>
                </a:lnTo>
                <a:lnTo>
                  <a:pt x="0" y="195"/>
                </a:lnTo>
                <a:lnTo>
                  <a:pt x="162" y="98"/>
                </a:lnTo>
                <a:lnTo>
                  <a:pt x="324" y="0"/>
                </a:lnTo>
                <a:close/>
              </a:path>
            </a:pathLst>
          </a:custGeom>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7" name="Freeform 8"/>
          <p:cNvSpPr/>
          <p:nvPr/>
        </p:nvSpPr>
        <p:spPr bwMode="auto">
          <a:xfrm>
            <a:off x="6957293" y="3086879"/>
            <a:ext cx="980381" cy="1174950"/>
          </a:xfrm>
          <a:custGeom>
            <a:avLst/>
            <a:gdLst>
              <a:gd name="T0" fmla="*/ 325 w 650"/>
              <a:gd name="T1" fmla="*/ 0 h 779"/>
              <a:gd name="T2" fmla="*/ 488 w 650"/>
              <a:gd name="T3" fmla="*/ 98 h 779"/>
              <a:gd name="T4" fmla="*/ 650 w 650"/>
              <a:gd name="T5" fmla="*/ 195 h 779"/>
              <a:gd name="T6" fmla="*/ 650 w 650"/>
              <a:gd name="T7" fmla="*/ 390 h 779"/>
              <a:gd name="T8" fmla="*/ 650 w 650"/>
              <a:gd name="T9" fmla="*/ 584 h 779"/>
              <a:gd name="T10" fmla="*/ 488 w 650"/>
              <a:gd name="T11" fmla="*/ 682 h 779"/>
              <a:gd name="T12" fmla="*/ 325 w 650"/>
              <a:gd name="T13" fmla="*/ 779 h 779"/>
              <a:gd name="T14" fmla="*/ 163 w 650"/>
              <a:gd name="T15" fmla="*/ 682 h 779"/>
              <a:gd name="T16" fmla="*/ 0 w 650"/>
              <a:gd name="T17" fmla="*/ 584 h 779"/>
              <a:gd name="T18" fmla="*/ 0 w 650"/>
              <a:gd name="T19" fmla="*/ 390 h 779"/>
              <a:gd name="T20" fmla="*/ 0 w 650"/>
              <a:gd name="T21" fmla="*/ 195 h 779"/>
              <a:gd name="T22" fmla="*/ 163 w 650"/>
              <a:gd name="T23" fmla="*/ 98 h 779"/>
              <a:gd name="T24" fmla="*/ 325 w 650"/>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79">
                <a:moveTo>
                  <a:pt x="325" y="0"/>
                </a:moveTo>
                <a:lnTo>
                  <a:pt x="488" y="98"/>
                </a:lnTo>
                <a:lnTo>
                  <a:pt x="650" y="195"/>
                </a:lnTo>
                <a:lnTo>
                  <a:pt x="650" y="390"/>
                </a:lnTo>
                <a:lnTo>
                  <a:pt x="650" y="584"/>
                </a:lnTo>
                <a:lnTo>
                  <a:pt x="488" y="682"/>
                </a:lnTo>
                <a:lnTo>
                  <a:pt x="325" y="779"/>
                </a:lnTo>
                <a:lnTo>
                  <a:pt x="163" y="682"/>
                </a:lnTo>
                <a:lnTo>
                  <a:pt x="0" y="584"/>
                </a:lnTo>
                <a:lnTo>
                  <a:pt x="0" y="390"/>
                </a:lnTo>
                <a:lnTo>
                  <a:pt x="0" y="195"/>
                </a:lnTo>
                <a:lnTo>
                  <a:pt x="163" y="98"/>
                </a:lnTo>
                <a:lnTo>
                  <a:pt x="325" y="0"/>
                </a:lnTo>
                <a:close/>
              </a:path>
            </a:pathLst>
          </a:custGeom>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38" name="Group 6"/>
          <p:cNvGrpSpPr/>
          <p:nvPr/>
        </p:nvGrpSpPr>
        <p:grpSpPr>
          <a:xfrm>
            <a:off x="6697462" y="2446696"/>
            <a:ext cx="423131" cy="530541"/>
            <a:chOff x="5106627" y="2260366"/>
            <a:chExt cx="324452" cy="406813"/>
          </a:xfrm>
          <a:solidFill>
            <a:sysClr val="window" lastClr="FFFFFF"/>
          </a:solidFill>
        </p:grpSpPr>
        <p:sp>
          <p:nvSpPr>
            <p:cNvPr id="3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2"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43" name="Group 11"/>
          <p:cNvGrpSpPr/>
          <p:nvPr/>
        </p:nvGrpSpPr>
        <p:grpSpPr>
          <a:xfrm>
            <a:off x="6170002" y="3420476"/>
            <a:ext cx="390583" cy="507758"/>
            <a:chOff x="6421904" y="4798576"/>
            <a:chExt cx="299494" cy="389342"/>
          </a:xfrm>
          <a:solidFill>
            <a:sysClr val="window" lastClr="FFFFFF"/>
          </a:solidFill>
        </p:grpSpPr>
        <p:sp>
          <p:nvSpPr>
            <p:cNvPr id="45"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47" name="Group 14"/>
          <p:cNvGrpSpPr/>
          <p:nvPr/>
        </p:nvGrpSpPr>
        <p:grpSpPr>
          <a:xfrm>
            <a:off x="5615639" y="2504864"/>
            <a:ext cx="420888" cy="414208"/>
            <a:chOff x="1587575" y="2265358"/>
            <a:chExt cx="314468" cy="309477"/>
          </a:xfrm>
          <a:solidFill>
            <a:sysClr val="window" lastClr="FFFFFF"/>
          </a:solidFill>
        </p:grpSpPr>
        <p:sp>
          <p:nvSpPr>
            <p:cNvPr id="48"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9"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50" name="Group 17"/>
          <p:cNvGrpSpPr/>
          <p:nvPr/>
        </p:nvGrpSpPr>
        <p:grpSpPr>
          <a:xfrm>
            <a:off x="7193632" y="3486851"/>
            <a:ext cx="507701" cy="375007"/>
            <a:chOff x="2563427" y="3717902"/>
            <a:chExt cx="439257" cy="324452"/>
          </a:xfrm>
          <a:solidFill>
            <a:sysClr val="window" lastClr="FFFFFF"/>
          </a:solidFill>
        </p:grpSpPr>
        <p:sp>
          <p:nvSpPr>
            <p:cNvPr id="51"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3"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54" name="Text Box 10"/>
          <p:cNvSpPr txBox="1">
            <a:spLocks noChangeArrowheads="1"/>
          </p:cNvSpPr>
          <p:nvPr/>
        </p:nvSpPr>
        <p:spPr bwMode="auto">
          <a:xfrm>
            <a:off x="7469492" y="2153104"/>
            <a:ext cx="1656099" cy="900246"/>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chemeClr val="accent3">
                    <a:lumMod val="50000"/>
                  </a:schemeClr>
                </a:solidFill>
                <a:effectLst/>
                <a:uLnTx/>
                <a:uFillTx/>
                <a:latin typeface="Open Sans" pitchFamily="34" charset="0"/>
                <a:ea typeface="Open Sans" pitchFamily="34" charset="0"/>
                <a:cs typeface="Open Sans" pitchFamily="34" charset="0"/>
              </a:rPr>
              <a:t>Competitor Data</a:t>
            </a:r>
            <a:endParaRPr kumimoji="0" lang="en-US" sz="1200" b="1" i="0" u="none" strike="noStrike" kern="0" cap="none" spc="0" normalizeH="0" baseline="0" noProof="0" dirty="0" smtClean="0">
              <a:ln>
                <a:noFill/>
              </a:ln>
              <a:solidFill>
                <a:schemeClr val="accent3">
                  <a:lumMod val="50000"/>
                </a:schemeClr>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endPar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55" name="Text Box 10"/>
          <p:cNvSpPr txBox="1">
            <a:spLocks noChangeArrowheads="1"/>
          </p:cNvSpPr>
          <p:nvPr/>
        </p:nvSpPr>
        <p:spPr bwMode="auto">
          <a:xfrm>
            <a:off x="8023193" y="3202733"/>
            <a:ext cx="1656099" cy="900246"/>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Competitor Data</a:t>
            </a:r>
            <a:endPar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endPar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56" name="Text Box 10"/>
          <p:cNvSpPr txBox="1">
            <a:spLocks noChangeArrowheads="1"/>
          </p:cNvSpPr>
          <p:nvPr/>
        </p:nvSpPr>
        <p:spPr bwMode="auto">
          <a:xfrm>
            <a:off x="3603593" y="2153104"/>
            <a:ext cx="1656099" cy="900246"/>
          </a:xfrm>
          <a:prstGeom prst="rect">
            <a:avLst/>
          </a:prstGeom>
          <a:noFill/>
          <a:ln w="9525">
            <a:noFill/>
            <a:miter lim="800000"/>
          </a:ln>
        </p:spPr>
        <p:txBody>
          <a:bodyPr wrap="square" lIns="45720" tIns="22860" rIns="45720" bIns="22860">
            <a:spAutoFit/>
          </a:bodyPr>
          <a:lstStyle/>
          <a:p>
            <a:pPr marL="0" marR="0" lvl="0" indent="0" algn="r"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Competitor Data</a:t>
            </a:r>
            <a:endPar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endParaRPr>
          </a:p>
          <a:p>
            <a:pPr marL="0" marR="0" lvl="0" indent="0" algn="r"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endPar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57" name="Text Box 10"/>
          <p:cNvSpPr txBox="1">
            <a:spLocks noChangeArrowheads="1"/>
          </p:cNvSpPr>
          <p:nvPr/>
        </p:nvSpPr>
        <p:spPr bwMode="auto">
          <a:xfrm>
            <a:off x="4126559" y="3202733"/>
            <a:ext cx="1656099" cy="900246"/>
          </a:xfrm>
          <a:prstGeom prst="rect">
            <a:avLst/>
          </a:prstGeom>
          <a:noFill/>
          <a:ln w="9525">
            <a:noFill/>
            <a:miter lim="800000"/>
          </a:ln>
        </p:spPr>
        <p:txBody>
          <a:bodyPr wrap="square" lIns="45720" tIns="22860" rIns="45720" bIns="22860">
            <a:spAutoFit/>
          </a:bodyPr>
          <a:lstStyle/>
          <a:p>
            <a:pPr marL="0" marR="0" lvl="0" indent="0" algn="r"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chemeClr val="accent3">
                    <a:lumMod val="50000"/>
                  </a:schemeClr>
                </a:solidFill>
                <a:effectLst/>
                <a:uLnTx/>
                <a:uFillTx/>
                <a:latin typeface="Open Sans" pitchFamily="34" charset="0"/>
                <a:ea typeface="Open Sans" pitchFamily="34" charset="0"/>
                <a:cs typeface="Open Sans" pitchFamily="34" charset="0"/>
              </a:rPr>
              <a:t>Competitor Data</a:t>
            </a:r>
            <a:endParaRPr kumimoji="0" lang="en-US" sz="1200" b="1" i="0" u="none" strike="noStrike" kern="0" cap="none" spc="0" normalizeH="0" baseline="0" noProof="0" dirty="0" smtClean="0">
              <a:ln>
                <a:noFill/>
              </a:ln>
              <a:solidFill>
                <a:schemeClr val="accent3">
                  <a:lumMod val="50000"/>
                </a:schemeClr>
              </a:solidFill>
              <a:effectLst/>
              <a:uLnTx/>
              <a:uFillTx/>
              <a:latin typeface="Open Sans" pitchFamily="34" charset="0"/>
              <a:ea typeface="Open Sans" pitchFamily="34" charset="0"/>
              <a:cs typeface="Open Sans" pitchFamily="34" charset="0"/>
            </a:endParaRPr>
          </a:p>
          <a:p>
            <a:pPr marL="0" marR="0" lvl="0" indent="0" algn="r"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endPar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58" name="Text Box 10"/>
          <p:cNvSpPr txBox="1">
            <a:spLocks noChangeArrowheads="1"/>
          </p:cNvSpPr>
          <p:nvPr/>
        </p:nvSpPr>
        <p:spPr bwMode="auto">
          <a:xfrm>
            <a:off x="3659492" y="5086882"/>
            <a:ext cx="5816253" cy="692497"/>
          </a:xfrm>
          <a:prstGeom prst="rect">
            <a:avLst/>
          </a:prstGeom>
          <a:noFill/>
          <a:ln w="9525">
            <a:noFill/>
            <a:miter lim="800000"/>
          </a:ln>
        </p:spPr>
        <p:txBody>
          <a:bodyPr wrap="square" lIns="45720" tIns="22860" rIns="45720" bIns="22860">
            <a:spAutoFit/>
          </a:bodyPr>
          <a:lstStyle/>
          <a:p/>
        </p:txBody>
      </p:sp>
      <p:sp>
        <p:nvSpPr>
          <p:cNvPr id="59" name="Text Box 10"/>
          <p:cNvSpPr txBox="1">
            <a:spLocks noChangeArrowheads="1"/>
          </p:cNvSpPr>
          <p:nvPr/>
        </p:nvSpPr>
        <p:spPr bwMode="auto">
          <a:xfrm>
            <a:off x="3659492" y="4601881"/>
            <a:ext cx="5968653" cy="415498"/>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100000"/>
              </a:lnSpc>
              <a:spcBef>
                <a:spcPts val="0"/>
              </a:spcBef>
              <a:spcAft>
                <a:spcPts val="0"/>
              </a:spcAft>
              <a:buClrTx/>
              <a:buSzTx/>
              <a:buFontTx/>
              <a:buNone/>
              <a:defRPr/>
            </a:pP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Etiam faucibus tortor a ipsum vehicula sed hendrerit eros suscipit. </a:t>
            </a:r>
            <a:endPar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cxnSp>
        <p:nvCxnSpPr>
          <p:cNvPr id="60" name="Straight Connector 27"/>
          <p:cNvCxnSpPr/>
          <p:nvPr/>
        </p:nvCxnSpPr>
        <p:spPr>
          <a:xfrm>
            <a:off x="3735693" y="4407779"/>
            <a:ext cx="5798287" cy="1329"/>
          </a:xfrm>
          <a:prstGeom prst="line">
            <a:avLst/>
          </a:prstGeom>
          <a:noFill/>
          <a:ln w="9525" cap="flat" cmpd="sng" algn="ctr">
            <a:solidFill>
              <a:sysClr val="window" lastClr="FFFFFF">
                <a:lumMod val="65000"/>
              </a:sysClr>
            </a:solidFill>
            <a:prstDash val="solid"/>
          </a:ln>
          <a:effectLst/>
        </p:spPr>
      </p:cxnSp>
      <p:sp>
        <p:nvSpPr>
          <p:cNvPr id="61" name="Right Brace 28"/>
          <p:cNvSpPr/>
          <p:nvPr/>
        </p:nvSpPr>
        <p:spPr>
          <a:xfrm>
            <a:off x="9696400" y="2109514"/>
            <a:ext cx="161260" cy="3657600"/>
          </a:xfrm>
          <a:prstGeom prst="rightBrace">
            <a:avLst/>
          </a:prstGeom>
          <a:noFill/>
          <a:ln w="9525" cap="flat" cmpd="sng" algn="ctr">
            <a:solidFill>
              <a:sysClr val="window" lastClr="FFFFFF">
                <a:lumMod val="6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85" name="Text Box 10"/>
          <p:cNvSpPr txBox="1">
            <a:spLocks noChangeArrowheads="1"/>
          </p:cNvSpPr>
          <p:nvPr/>
        </p:nvSpPr>
        <p:spPr bwMode="auto">
          <a:xfrm>
            <a:off x="10227928" y="4243114"/>
            <a:ext cx="1889764" cy="1531188"/>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Worker Intensity</a:t>
            </a:r>
            <a:endParaRPr kumimoji="0" lang="en-US" sz="14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endParaRPr kumimoji="0" lang="en-US" sz="900" b="1" i="0" u="none" strike="noStrike" kern="0" cap="none" spc="0" normalizeH="0" baseline="0" noProof="0" dirty="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Etiam faucibus tortor a ipsum vehicula sed hendrerit eros suscipit. Mauris quam dolor, cursus at porta et, luctus.</a:t>
            </a:r>
            <a:endParaRPr kumimoji="0" lang="en-US" sz="100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64528" y="2136928"/>
            <a:ext cx="2153164" cy="1958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250" fill="hold"/>
                                        <p:tgtEl>
                                          <p:spTgt spid="34"/>
                                        </p:tgtEl>
                                        <p:attrNameLst>
                                          <p:attrName>ppt_x</p:attrName>
                                        </p:attrNameLst>
                                      </p:cBhvr>
                                      <p:tavLst>
                                        <p:tav tm="0">
                                          <p:val>
                                            <p:strVal val="#ppt_x"/>
                                          </p:val>
                                        </p:tav>
                                        <p:tav tm="100000">
                                          <p:val>
                                            <p:strVal val="#ppt_x"/>
                                          </p:val>
                                        </p:tav>
                                      </p:tavLst>
                                    </p:anim>
                                    <p:anim calcmode="lin" valueType="num">
                                      <p:cBhvr additive="base">
                                        <p:cTn id="8" dur="25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fill="hold"/>
                                        <p:tgtEl>
                                          <p:spTgt spid="47"/>
                                        </p:tgtEl>
                                        <p:attrNameLst>
                                          <p:attrName>ppt_x</p:attrName>
                                        </p:attrNameLst>
                                      </p:cBhvr>
                                      <p:tavLst>
                                        <p:tav tm="0">
                                          <p:val>
                                            <p:strVal val="#ppt_x"/>
                                          </p:val>
                                        </p:tav>
                                        <p:tav tm="100000">
                                          <p:val>
                                            <p:strVal val="#ppt_x"/>
                                          </p:val>
                                        </p:tav>
                                      </p:tavLst>
                                    </p:anim>
                                    <p:anim calcmode="lin" valueType="num">
                                      <p:cBhvr additive="base">
                                        <p:cTn id="13" dur="250" fill="hold"/>
                                        <p:tgtEl>
                                          <p:spTgt spid="4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250" fill="hold"/>
                                        <p:tgtEl>
                                          <p:spTgt spid="56"/>
                                        </p:tgtEl>
                                        <p:attrNameLst>
                                          <p:attrName>ppt_x</p:attrName>
                                        </p:attrNameLst>
                                      </p:cBhvr>
                                      <p:tavLst>
                                        <p:tav tm="0">
                                          <p:val>
                                            <p:strVal val="#ppt_x"/>
                                          </p:val>
                                        </p:tav>
                                        <p:tav tm="100000">
                                          <p:val>
                                            <p:strVal val="#ppt_x"/>
                                          </p:val>
                                        </p:tav>
                                      </p:tavLst>
                                    </p:anim>
                                    <p:anim calcmode="lin" valueType="num">
                                      <p:cBhvr additive="base">
                                        <p:cTn id="18" dur="250" fill="hold"/>
                                        <p:tgtEl>
                                          <p:spTgt spid="5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ppt_x"/>
                                          </p:val>
                                        </p:tav>
                                        <p:tav tm="100000">
                                          <p:val>
                                            <p:strVal val="#ppt_x"/>
                                          </p:val>
                                        </p:tav>
                                      </p:tavLst>
                                    </p:anim>
                                    <p:anim calcmode="lin" valueType="num">
                                      <p:cBhvr additive="base">
                                        <p:cTn id="23" dur="25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250" fill="hold"/>
                                        <p:tgtEl>
                                          <p:spTgt spid="38"/>
                                        </p:tgtEl>
                                        <p:attrNameLst>
                                          <p:attrName>ppt_x</p:attrName>
                                        </p:attrNameLst>
                                      </p:cBhvr>
                                      <p:tavLst>
                                        <p:tav tm="0">
                                          <p:val>
                                            <p:strVal val="#ppt_x"/>
                                          </p:val>
                                        </p:tav>
                                        <p:tav tm="100000">
                                          <p:val>
                                            <p:strVal val="#ppt_x"/>
                                          </p:val>
                                        </p:tav>
                                      </p:tavLst>
                                    </p:anim>
                                    <p:anim calcmode="lin" valueType="num">
                                      <p:cBhvr additive="base">
                                        <p:cTn id="28" dur="25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250" fill="hold"/>
                                        <p:tgtEl>
                                          <p:spTgt spid="54"/>
                                        </p:tgtEl>
                                        <p:attrNameLst>
                                          <p:attrName>ppt_x</p:attrName>
                                        </p:attrNameLst>
                                      </p:cBhvr>
                                      <p:tavLst>
                                        <p:tav tm="0">
                                          <p:val>
                                            <p:strVal val="#ppt_x"/>
                                          </p:val>
                                        </p:tav>
                                        <p:tav tm="100000">
                                          <p:val>
                                            <p:strVal val="#ppt_x"/>
                                          </p:val>
                                        </p:tav>
                                      </p:tavLst>
                                    </p:anim>
                                    <p:anim calcmode="lin" valueType="num">
                                      <p:cBhvr additive="base">
                                        <p:cTn id="33" dur="250" fill="hold"/>
                                        <p:tgtEl>
                                          <p:spTgt spid="5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250" fill="hold"/>
                                        <p:tgtEl>
                                          <p:spTgt spid="36"/>
                                        </p:tgtEl>
                                        <p:attrNameLst>
                                          <p:attrName>ppt_x</p:attrName>
                                        </p:attrNameLst>
                                      </p:cBhvr>
                                      <p:tavLst>
                                        <p:tav tm="0">
                                          <p:val>
                                            <p:strVal val="#ppt_x"/>
                                          </p:val>
                                        </p:tav>
                                        <p:tav tm="100000">
                                          <p:val>
                                            <p:strVal val="#ppt_x"/>
                                          </p:val>
                                        </p:tav>
                                      </p:tavLst>
                                    </p:anim>
                                    <p:anim calcmode="lin" valueType="num">
                                      <p:cBhvr additive="base">
                                        <p:cTn id="38" dur="250" fill="hold"/>
                                        <p:tgtEl>
                                          <p:spTgt spid="3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250" fill="hold"/>
                                        <p:tgtEl>
                                          <p:spTgt spid="43"/>
                                        </p:tgtEl>
                                        <p:attrNameLst>
                                          <p:attrName>ppt_x</p:attrName>
                                        </p:attrNameLst>
                                      </p:cBhvr>
                                      <p:tavLst>
                                        <p:tav tm="0">
                                          <p:val>
                                            <p:strVal val="#ppt_x"/>
                                          </p:val>
                                        </p:tav>
                                        <p:tav tm="100000">
                                          <p:val>
                                            <p:strVal val="#ppt_x"/>
                                          </p:val>
                                        </p:tav>
                                      </p:tavLst>
                                    </p:anim>
                                    <p:anim calcmode="lin" valueType="num">
                                      <p:cBhvr additive="base">
                                        <p:cTn id="43" dur="250" fill="hold"/>
                                        <p:tgtEl>
                                          <p:spTgt spid="4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250" fill="hold"/>
                                        <p:tgtEl>
                                          <p:spTgt spid="57"/>
                                        </p:tgtEl>
                                        <p:attrNameLst>
                                          <p:attrName>ppt_x</p:attrName>
                                        </p:attrNameLst>
                                      </p:cBhvr>
                                      <p:tavLst>
                                        <p:tav tm="0">
                                          <p:val>
                                            <p:strVal val="#ppt_x"/>
                                          </p:val>
                                        </p:tav>
                                        <p:tav tm="100000">
                                          <p:val>
                                            <p:strVal val="#ppt_x"/>
                                          </p:val>
                                        </p:tav>
                                      </p:tavLst>
                                    </p:anim>
                                    <p:anim calcmode="lin" valueType="num">
                                      <p:cBhvr additive="base">
                                        <p:cTn id="48" dur="250" fill="hold"/>
                                        <p:tgtEl>
                                          <p:spTgt spid="5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250" fill="hold"/>
                                        <p:tgtEl>
                                          <p:spTgt spid="37"/>
                                        </p:tgtEl>
                                        <p:attrNameLst>
                                          <p:attrName>ppt_x</p:attrName>
                                        </p:attrNameLst>
                                      </p:cBhvr>
                                      <p:tavLst>
                                        <p:tav tm="0">
                                          <p:val>
                                            <p:strVal val="#ppt_x"/>
                                          </p:val>
                                        </p:tav>
                                        <p:tav tm="100000">
                                          <p:val>
                                            <p:strVal val="#ppt_x"/>
                                          </p:val>
                                        </p:tav>
                                      </p:tavLst>
                                    </p:anim>
                                    <p:anim calcmode="lin" valueType="num">
                                      <p:cBhvr additive="base">
                                        <p:cTn id="53" dur="250" fill="hold"/>
                                        <p:tgtEl>
                                          <p:spTgt spid="3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250" fill="hold"/>
                                        <p:tgtEl>
                                          <p:spTgt spid="50"/>
                                        </p:tgtEl>
                                        <p:attrNameLst>
                                          <p:attrName>ppt_x</p:attrName>
                                        </p:attrNameLst>
                                      </p:cBhvr>
                                      <p:tavLst>
                                        <p:tav tm="0">
                                          <p:val>
                                            <p:strVal val="#ppt_x"/>
                                          </p:val>
                                        </p:tav>
                                        <p:tav tm="100000">
                                          <p:val>
                                            <p:strVal val="#ppt_x"/>
                                          </p:val>
                                        </p:tav>
                                      </p:tavLst>
                                    </p:anim>
                                    <p:anim calcmode="lin" valueType="num">
                                      <p:cBhvr additive="base">
                                        <p:cTn id="58" dur="250" fill="hold"/>
                                        <p:tgtEl>
                                          <p:spTgt spid="50"/>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additive="base">
                                        <p:cTn id="62" dur="250" fill="hold"/>
                                        <p:tgtEl>
                                          <p:spTgt spid="55"/>
                                        </p:tgtEl>
                                        <p:attrNameLst>
                                          <p:attrName>ppt_x</p:attrName>
                                        </p:attrNameLst>
                                      </p:cBhvr>
                                      <p:tavLst>
                                        <p:tav tm="0">
                                          <p:val>
                                            <p:strVal val="#ppt_x"/>
                                          </p:val>
                                        </p:tav>
                                        <p:tav tm="100000">
                                          <p:val>
                                            <p:strVal val="#ppt_x"/>
                                          </p:val>
                                        </p:tav>
                                      </p:tavLst>
                                    </p:anim>
                                    <p:anim calcmode="lin" valueType="num">
                                      <p:cBhvr additive="base">
                                        <p:cTn id="63" dur="250" fill="hold"/>
                                        <p:tgtEl>
                                          <p:spTgt spid="55"/>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250" fill="hold"/>
                                        <p:tgtEl>
                                          <p:spTgt spid="60"/>
                                        </p:tgtEl>
                                        <p:attrNameLst>
                                          <p:attrName>ppt_x</p:attrName>
                                        </p:attrNameLst>
                                      </p:cBhvr>
                                      <p:tavLst>
                                        <p:tav tm="0">
                                          <p:val>
                                            <p:strVal val="#ppt_x"/>
                                          </p:val>
                                        </p:tav>
                                        <p:tav tm="100000">
                                          <p:val>
                                            <p:strVal val="#ppt_x"/>
                                          </p:val>
                                        </p:tav>
                                      </p:tavLst>
                                    </p:anim>
                                    <p:anim calcmode="lin" valueType="num">
                                      <p:cBhvr additive="base">
                                        <p:cTn id="68" dur="250" fill="hold"/>
                                        <p:tgtEl>
                                          <p:spTgt spid="6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14" presetClass="entr" presetSubtype="1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randombar(horizontal)">
                                      <p:cBhvr>
                                        <p:cTn id="72" dur="500"/>
                                        <p:tgtEl>
                                          <p:spTgt spid="59"/>
                                        </p:tgtEl>
                                      </p:cBhvr>
                                    </p:animEffect>
                                  </p:childTnLst>
                                </p:cTn>
                              </p:par>
                            </p:childTnLst>
                          </p:cTn>
                        </p:par>
                        <p:par>
                          <p:cTn id="73" fill="hold">
                            <p:stCondLst>
                              <p:cond delay="7000"/>
                            </p:stCondLst>
                            <p:childTnLst>
                              <p:par>
                                <p:cTn id="74" presetID="14" presetClass="entr" presetSubtype="1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randombar(horizontal)">
                                      <p:cBhvr>
                                        <p:cTn id="76" dur="500"/>
                                        <p:tgtEl>
                                          <p:spTgt spid="58"/>
                                        </p:tgtEl>
                                      </p:cBhvr>
                                    </p:animEffect>
                                  </p:childTnLst>
                                </p:cTn>
                              </p:par>
                            </p:childTnLst>
                          </p:cTn>
                        </p:par>
                        <p:par>
                          <p:cTn id="77" fill="hold">
                            <p:stCondLst>
                              <p:cond delay="7500"/>
                            </p:stCondLst>
                            <p:childTnLst>
                              <p:par>
                                <p:cTn id="78" presetID="22" presetClass="entr" presetSubtype="8" fill="hold" grpId="0" nodeType="after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wipe(left)">
                                      <p:cBhvr>
                                        <p:cTn id="80" dur="750"/>
                                        <p:tgtEl>
                                          <p:spTgt spid="61"/>
                                        </p:tgtEl>
                                      </p:cBhvr>
                                    </p:animEffect>
                                  </p:childTnLst>
                                </p:cTn>
                              </p:par>
                            </p:childTnLst>
                          </p:cTn>
                        </p:par>
                        <p:par>
                          <p:cTn id="81" fill="hold">
                            <p:stCondLst>
                              <p:cond delay="8500"/>
                            </p:stCondLst>
                            <p:childTnLst>
                              <p:par>
                                <p:cTn id="82" presetID="47" presetClass="entr" presetSubtype="0" fill="hold" nodeType="after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fade">
                                      <p:cBhvr>
                                        <p:cTn id="84" dur="250"/>
                                        <p:tgtEl>
                                          <p:spTgt spid="7"/>
                                        </p:tgtEl>
                                      </p:cBhvr>
                                    </p:animEffect>
                                    <p:anim calcmode="lin" valueType="num">
                                      <p:cBhvr>
                                        <p:cTn id="85" dur="250" fill="hold"/>
                                        <p:tgtEl>
                                          <p:spTgt spid="7"/>
                                        </p:tgtEl>
                                        <p:attrNameLst>
                                          <p:attrName>ppt_x</p:attrName>
                                        </p:attrNameLst>
                                      </p:cBhvr>
                                      <p:tavLst>
                                        <p:tav tm="0">
                                          <p:val>
                                            <p:strVal val="#ppt_x"/>
                                          </p:val>
                                        </p:tav>
                                        <p:tav tm="100000">
                                          <p:val>
                                            <p:strVal val="#ppt_x"/>
                                          </p:val>
                                        </p:tav>
                                      </p:tavLst>
                                    </p:anim>
                                    <p:anim calcmode="lin" valueType="num">
                                      <p:cBhvr>
                                        <p:cTn id="86" dur="250" fill="hold"/>
                                        <p:tgtEl>
                                          <p:spTgt spid="7"/>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2" presetClass="entr" presetSubtype="4"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500" fill="hold"/>
                                        <p:tgtEl>
                                          <p:spTgt spid="85"/>
                                        </p:tgtEl>
                                        <p:attrNameLst>
                                          <p:attrName>ppt_x</p:attrName>
                                        </p:attrNameLst>
                                      </p:cBhvr>
                                      <p:tavLst>
                                        <p:tav tm="0">
                                          <p:val>
                                            <p:strVal val="#ppt_x"/>
                                          </p:val>
                                        </p:tav>
                                        <p:tav tm="100000">
                                          <p:val>
                                            <p:strVal val="#ppt_x"/>
                                          </p:val>
                                        </p:tav>
                                      </p:tavLst>
                                    </p:anim>
                                    <p:anim calcmode="lin" valueType="num">
                                      <p:cBhvr additive="base">
                                        <p:cTn id="91"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54" grpId="0"/>
      <p:bldP spid="55" grpId="0"/>
      <p:bldP spid="56" grpId="0"/>
      <p:bldP spid="57" grpId="0"/>
      <p:bldP spid="58" grpId="0"/>
      <p:bldP spid="59" grpId="0"/>
      <p:bldP spid="61"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课堂实施</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2" name="组合 1" hidden="1"/>
          <p:cNvGrpSpPr/>
          <p:nvPr/>
        </p:nvGrpSpPr>
        <p:grpSpPr>
          <a:xfrm>
            <a:off x="17693" y="2402074"/>
            <a:ext cx="1664994" cy="729285"/>
            <a:chOff x="17693" y="2402074"/>
            <a:chExt cx="1664994" cy="729285"/>
          </a:xfrm>
        </p:grpSpPr>
        <p:sp>
          <p:nvSpPr>
            <p:cNvPr id="32" name="圆角矩形 2"/>
            <p:cNvSpPr/>
            <p:nvPr/>
          </p:nvSpPr>
          <p:spPr>
            <a:xfrm flipH="1">
              <a:off x="17693" y="240207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44" name="成果归纳"/>
            <p:cNvSpPr txBox="1"/>
            <p:nvPr/>
          </p:nvSpPr>
          <p:spPr>
            <a:xfrm>
              <a:off x="74843" y="2420888"/>
              <a:ext cx="1337970"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背景阅读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75"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
        <p:nvSpPr>
          <p:cNvPr id="76"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77"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78"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9050" y="3347787"/>
            <a:ext cx="1664994" cy="729285"/>
            <a:chOff x="3543631" y="3224479"/>
            <a:chExt cx="1664994" cy="729285"/>
          </a:xfrm>
        </p:grpSpPr>
        <p:sp>
          <p:nvSpPr>
            <p:cNvPr id="80"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81"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添加标题</a:t>
              </a:r>
              <a:r>
                <a:rPr lang="en-US" altLang="zh-CN" sz="2000" b="1" dirty="0" smtClean="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919536" y="2738576"/>
            <a:ext cx="1664994" cy="729285"/>
            <a:chOff x="1919536" y="2738576"/>
            <a:chExt cx="1664994" cy="729285"/>
          </a:xfrm>
        </p:grpSpPr>
        <p:sp>
          <p:nvSpPr>
            <p:cNvPr id="18" name="圆角矩形 2"/>
            <p:cNvSpPr/>
            <p:nvPr/>
          </p:nvSpPr>
          <p:spPr>
            <a:xfrm>
              <a:off x="1919536" y="2738576"/>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22" name="TextBox 21"/>
            <p:cNvSpPr txBox="1"/>
            <p:nvPr/>
          </p:nvSpPr>
          <p:spPr>
            <a:xfrm>
              <a:off x="2249651" y="2807655"/>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919536" y="3373694"/>
            <a:ext cx="1664994" cy="729285"/>
            <a:chOff x="1919536" y="3373694"/>
            <a:chExt cx="1664994" cy="729285"/>
          </a:xfrm>
        </p:grpSpPr>
        <p:sp>
          <p:nvSpPr>
            <p:cNvPr id="19" name="圆角矩形 2"/>
            <p:cNvSpPr/>
            <p:nvPr/>
          </p:nvSpPr>
          <p:spPr>
            <a:xfrm>
              <a:off x="1919536" y="337369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TextBox 25"/>
            <p:cNvSpPr txBox="1"/>
            <p:nvPr/>
          </p:nvSpPr>
          <p:spPr>
            <a:xfrm>
              <a:off x="2249651" y="3434506"/>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919536" y="4008812"/>
            <a:ext cx="1664994" cy="729285"/>
            <a:chOff x="1919536" y="4008812"/>
            <a:chExt cx="1664994" cy="729285"/>
          </a:xfrm>
        </p:grpSpPr>
        <p:sp>
          <p:nvSpPr>
            <p:cNvPr id="20" name="圆角矩形 2"/>
            <p:cNvSpPr/>
            <p:nvPr/>
          </p:nvSpPr>
          <p:spPr>
            <a:xfrm>
              <a:off x="1919536" y="4008812"/>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TextBox 28"/>
            <p:cNvSpPr txBox="1"/>
            <p:nvPr/>
          </p:nvSpPr>
          <p:spPr>
            <a:xfrm>
              <a:off x="2249651" y="4059155"/>
              <a:ext cx="1011815" cy="369332"/>
            </a:xfrm>
            <a:prstGeom prst="rect">
              <a:avLst/>
            </a:prstGeom>
            <a:noFill/>
          </p:spPr>
          <p:txBody>
            <a:bodyPr wrap="none"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子标题</a:t>
              </a:r>
              <a:r>
                <a:rPr lang="en-US" altLang="zh-CN" b="1" dirty="0" smtClean="0">
                  <a:solidFill>
                    <a:srgbClr val="C00000"/>
                  </a:solidFill>
                  <a:latin typeface="微软雅黑" panose="020B0503020204020204" pitchFamily="34" charset="-122"/>
                  <a:ea typeface="微软雅黑" panose="020B0503020204020204" pitchFamily="34" charset="-122"/>
                </a:rPr>
                <a:t>3</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919536" y="4643931"/>
            <a:ext cx="1664994" cy="729285"/>
            <a:chOff x="1919536" y="4643931"/>
            <a:chExt cx="1664994" cy="729285"/>
          </a:xfrm>
        </p:grpSpPr>
        <p:sp>
          <p:nvSpPr>
            <p:cNvPr id="21" name="圆角矩形 2"/>
            <p:cNvSpPr/>
            <p:nvPr/>
          </p:nvSpPr>
          <p:spPr>
            <a:xfrm>
              <a:off x="1919536" y="4643931"/>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31" name="TextBox 30"/>
            <p:cNvSpPr txBox="1"/>
            <p:nvPr/>
          </p:nvSpPr>
          <p:spPr>
            <a:xfrm>
              <a:off x="2249651" y="4714583"/>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4</a:t>
              </a:r>
              <a:endParaRPr lang="zh-CN" altLang="en-US" dirty="0">
                <a:latin typeface="微软雅黑" panose="020B0503020204020204" pitchFamily="34" charset="-122"/>
                <a:ea typeface="微软雅黑" panose="020B0503020204020204" pitchFamily="34" charset="-122"/>
              </a:endParaRPr>
            </a:p>
          </p:txBody>
        </p:sp>
      </p:grpSp>
      <p:sp>
        <p:nvSpPr>
          <p:cNvPr id="119" name="Rounded Rectangle 2"/>
          <p:cNvSpPr/>
          <p:nvPr/>
        </p:nvSpPr>
        <p:spPr>
          <a:xfrm>
            <a:off x="9567153" y="2223864"/>
            <a:ext cx="1143000" cy="1143000"/>
          </a:xfrm>
          <a:prstGeom prst="roundRect">
            <a:avLst>
              <a:gd name="adj" fmla="val 8667"/>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0" name="Rounded Rectangle 3"/>
          <p:cNvSpPr/>
          <p:nvPr/>
        </p:nvSpPr>
        <p:spPr>
          <a:xfrm>
            <a:off x="10862553" y="2223864"/>
            <a:ext cx="1143000" cy="1143000"/>
          </a:xfrm>
          <a:prstGeom prst="roundRect">
            <a:avLst>
              <a:gd name="adj" fmla="val 8667"/>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1" name="Rounded Rectangle 4"/>
          <p:cNvSpPr/>
          <p:nvPr/>
        </p:nvSpPr>
        <p:spPr>
          <a:xfrm>
            <a:off x="6976353" y="2223864"/>
            <a:ext cx="1143000" cy="1143000"/>
          </a:xfrm>
          <a:prstGeom prst="roundRect">
            <a:avLst>
              <a:gd name="adj" fmla="val 8667"/>
            </a:avLst>
          </a:prstGeom>
          <a:solidFill>
            <a:schemeClr val="accent3">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2" name="Rounded Rectangle 5"/>
          <p:cNvSpPr/>
          <p:nvPr/>
        </p:nvSpPr>
        <p:spPr>
          <a:xfrm>
            <a:off x="8271753" y="2223864"/>
            <a:ext cx="1143000" cy="1143000"/>
          </a:xfrm>
          <a:prstGeom prst="roundRect">
            <a:avLst>
              <a:gd name="adj" fmla="val 8667"/>
            </a:avLst>
          </a:prstGeom>
          <a:solidFill>
            <a:srgbClr val="D14D2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3" name="Text Box 10"/>
          <p:cNvSpPr txBox="1">
            <a:spLocks noChangeArrowheads="1"/>
          </p:cNvSpPr>
          <p:nvPr/>
        </p:nvSpPr>
        <p:spPr bwMode="auto">
          <a:xfrm>
            <a:off x="6900153" y="3519264"/>
            <a:ext cx="1295400" cy="1192634"/>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smtClean="0">
                <a:ln>
                  <a:noFill/>
                </a:ln>
                <a:effectLst/>
                <a:uLnTx/>
                <a:uFillTx/>
                <a:latin typeface="Open Sans" pitchFamily="34" charset="0"/>
                <a:ea typeface="Open Sans" pitchFamily="34" charset="0"/>
                <a:cs typeface="Open Sans" pitchFamily="34" charset="0"/>
              </a:rPr>
              <a:t>Good Display</a:t>
            </a:r>
            <a:endParaRPr kumimoji="0" lang="en-US" sz="1200" b="1" i="0" u="none" strike="noStrike" kern="0" cap="none" spc="0" normalizeH="0" baseline="0" noProof="0" dirty="0" smtClean="0">
              <a:ln>
                <a:noFill/>
              </a:ln>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endParaRPr kumimoji="0" lang="en-US" sz="1000" b="1" i="0" u="none" strike="noStrike" kern="0" cap="none" spc="0" normalizeH="0" baseline="0" noProof="0" dirty="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a:t>
            </a:r>
            <a:r>
              <a:rPr kumimoji="0" lang="en-US" sz="1050" b="0" i="0"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tpurus</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a:t>
            </a:r>
            <a:endPar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124" name="Text Box 10"/>
          <p:cNvSpPr txBox="1">
            <a:spLocks noChangeArrowheads="1"/>
          </p:cNvSpPr>
          <p:nvPr/>
        </p:nvSpPr>
        <p:spPr bwMode="auto">
          <a:xfrm>
            <a:off x="8195553" y="3519264"/>
            <a:ext cx="1295400" cy="1192634"/>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smtClean="0">
                <a:ln>
                  <a:noFill/>
                </a:ln>
                <a:effectLst/>
                <a:uLnTx/>
                <a:uFillTx/>
                <a:latin typeface="Open Sans" pitchFamily="34" charset="0"/>
                <a:ea typeface="Open Sans" pitchFamily="34" charset="0"/>
                <a:cs typeface="Open Sans" pitchFamily="34" charset="0"/>
              </a:rPr>
              <a:t>Branding </a:t>
            </a:r>
            <a:endParaRPr kumimoji="0" lang="en-US" sz="1200" b="1" i="0" u="none" strike="noStrike" kern="0" cap="none" spc="0" normalizeH="0" baseline="0" noProof="0" dirty="0" smtClean="0">
              <a:ln>
                <a:noFill/>
              </a:ln>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endParaRPr kumimoji="0" lang="en-US" sz="1000" b="1" i="0" u="none" strike="noStrike" kern="0" cap="none" spc="0" normalizeH="0" baseline="0" noProof="0" dirty="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a:t>
            </a:r>
            <a:r>
              <a:rPr kumimoji="0" lang="en-US" sz="1050" b="0" i="0"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tpurus</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a:t>
            </a:r>
            <a:endPar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125" name="Text Box 10"/>
          <p:cNvSpPr txBox="1">
            <a:spLocks noChangeArrowheads="1"/>
          </p:cNvSpPr>
          <p:nvPr/>
        </p:nvSpPr>
        <p:spPr bwMode="auto">
          <a:xfrm>
            <a:off x="9490953" y="3519264"/>
            <a:ext cx="1295400" cy="1192634"/>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smtClean="0">
                <a:ln>
                  <a:noFill/>
                </a:ln>
                <a:effectLst/>
                <a:uLnTx/>
                <a:uFillTx/>
                <a:latin typeface="Open Sans" pitchFamily="34" charset="0"/>
                <a:ea typeface="Open Sans" pitchFamily="34" charset="0"/>
                <a:cs typeface="Open Sans" pitchFamily="34" charset="0"/>
              </a:rPr>
              <a:t>Back Up Plan</a:t>
            </a:r>
            <a:endParaRPr kumimoji="0" lang="en-US" sz="1200" b="1" i="0" u="none" strike="noStrike" kern="0" cap="none" spc="0" normalizeH="0" baseline="0" noProof="0" dirty="0" smtClean="0">
              <a:ln>
                <a:noFill/>
              </a:ln>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endParaRPr kumimoji="0" lang="en-US" sz="1000" b="1" i="0" u="none" strike="noStrike" kern="0" cap="none" spc="0" normalizeH="0" baseline="0" noProof="0" dirty="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a:t>
            </a:r>
            <a:r>
              <a:rPr kumimoji="0" lang="en-US" sz="1050" b="0" i="0"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tpurus</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a:t>
            </a:r>
            <a:endPar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126" name="Text Box 10"/>
          <p:cNvSpPr txBox="1">
            <a:spLocks noChangeArrowheads="1"/>
          </p:cNvSpPr>
          <p:nvPr/>
        </p:nvSpPr>
        <p:spPr bwMode="auto">
          <a:xfrm>
            <a:off x="10786353" y="3519264"/>
            <a:ext cx="1295400" cy="1192634"/>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100000"/>
              </a:lnSpc>
              <a:spcBef>
                <a:spcPts val="0"/>
              </a:spcBef>
              <a:spcAft>
                <a:spcPts val="0"/>
              </a:spcAft>
              <a:buClrTx/>
              <a:buSzTx/>
              <a:buFontTx/>
              <a:buNone/>
              <a:defRPr/>
            </a:pPr>
            <a:r>
              <a:rPr kumimoji="0" lang="en-US" sz="1200" b="1" i="0" u="none" strike="noStrike" kern="0" cap="none" spc="0" normalizeH="0" baseline="0" noProof="0" dirty="0" smtClean="0">
                <a:ln>
                  <a:noFill/>
                </a:ln>
                <a:effectLst/>
                <a:uLnTx/>
                <a:uFillTx/>
                <a:latin typeface="Open Sans" pitchFamily="34" charset="0"/>
                <a:ea typeface="Open Sans" pitchFamily="34" charset="0"/>
                <a:cs typeface="Open Sans" pitchFamily="34" charset="0"/>
              </a:rPr>
              <a:t>New Area</a:t>
            </a:r>
            <a:endParaRPr kumimoji="0" lang="en-US" sz="1200" b="1" i="0" u="none" strike="noStrike" kern="0" cap="none" spc="0" normalizeH="0" baseline="0" noProof="0" dirty="0" smtClean="0">
              <a:ln>
                <a:noFill/>
              </a:ln>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endParaRPr kumimoji="0" lang="en-US" sz="1000" b="1" i="0" u="none" strike="noStrike" kern="0" cap="none" spc="0" normalizeH="0" baseline="0" noProof="0" dirty="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a:t>
            </a:r>
            <a:r>
              <a:rPr kumimoji="0" lang="en-US" sz="1050" b="0" i="0"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tpurus</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a:t>
            </a:r>
            <a:endPar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cxnSp>
        <p:nvCxnSpPr>
          <p:cNvPr id="127" name="Straight Connector 10"/>
          <p:cNvCxnSpPr/>
          <p:nvPr/>
        </p:nvCxnSpPr>
        <p:spPr>
          <a:xfrm>
            <a:off x="6976353" y="4835768"/>
            <a:ext cx="5029200" cy="0"/>
          </a:xfrm>
          <a:prstGeom prst="line">
            <a:avLst/>
          </a:prstGeom>
          <a:noFill/>
          <a:ln w="9525" cap="flat" cmpd="sng" algn="ctr">
            <a:solidFill>
              <a:sysClr val="window" lastClr="FFFFFF">
                <a:lumMod val="65000"/>
              </a:sysClr>
            </a:solidFill>
            <a:prstDash val="solid"/>
          </a:ln>
          <a:effectLst/>
        </p:spPr>
      </p:cxnSp>
      <p:sp>
        <p:nvSpPr>
          <p:cNvPr id="128" name="Text Box 10"/>
          <p:cNvSpPr txBox="1">
            <a:spLocks noChangeArrowheads="1"/>
          </p:cNvSpPr>
          <p:nvPr/>
        </p:nvSpPr>
        <p:spPr bwMode="auto">
          <a:xfrm>
            <a:off x="6900153" y="5020434"/>
            <a:ext cx="5105400" cy="784830"/>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100000"/>
              </a:lnSpc>
              <a:spcBef>
                <a:spcPts val="0"/>
              </a:spcBef>
              <a:spcAft>
                <a:spcPts val="0"/>
              </a:spcAft>
              <a:buClrTx/>
              <a:buSzTx/>
              <a:buFontTx/>
              <a:buNone/>
              <a:defRPr/>
            </a:pP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a:t>
            </a:r>
            <a:r>
              <a:rPr kumimoji="0" lang="en-US" sz="1200" b="0" i="1"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eu tempor purus. Nunc a leo magna, sit amet consequat risus. </a:t>
            </a: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eu </a:t>
            </a:r>
            <a:r>
              <a:rPr kumimoji="0" lang="en-US" sz="1200" b="0" i="1"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tempor purus</a:t>
            </a: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 </a:t>
            </a:r>
            <a:r>
              <a:rPr kumimoji="0" lang="en-US" sz="1200" b="0" i="1"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sit amet consequat risus. </a:t>
            </a: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a:t>
            </a:r>
            <a:r>
              <a:rPr kumimoji="0" lang="en-US" sz="1200" b="0" i="1"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eu </a:t>
            </a:r>
            <a:r>
              <a:rPr kumimoji="0" lang="en-US" sz="1200" b="0" i="1"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temporullam</a:t>
            </a: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 eu tempor purus. Nunc a leo magna, sit amet consequat risus. Nullam </a:t>
            </a:r>
            <a:r>
              <a:rPr kumimoji="0" lang="en-US" sz="1200" b="0" i="1"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eutempor</a:t>
            </a:r>
            <a:r>
              <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 purus. Nullam eu tempor purus. Nunc a leo magna.</a:t>
            </a:r>
            <a:endParaRPr kumimoji="0" lang="en-US" sz="1200" b="0" i="1"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cxnSp>
        <p:nvCxnSpPr>
          <p:cNvPr id="129" name="Straight Connector 12"/>
          <p:cNvCxnSpPr/>
          <p:nvPr/>
        </p:nvCxnSpPr>
        <p:spPr>
          <a:xfrm>
            <a:off x="6747753" y="2223864"/>
            <a:ext cx="0" cy="3581400"/>
          </a:xfrm>
          <a:prstGeom prst="line">
            <a:avLst/>
          </a:prstGeom>
          <a:noFill/>
          <a:ln w="9525" cap="flat" cmpd="sng" algn="ctr">
            <a:solidFill>
              <a:sysClr val="window" lastClr="FFFFFF">
                <a:lumMod val="65000"/>
              </a:sysClr>
            </a:solidFill>
            <a:prstDash val="solid"/>
          </a:ln>
          <a:effectLst/>
        </p:spPr>
      </p:cxnSp>
      <p:graphicFrame>
        <p:nvGraphicFramePr>
          <p:cNvPr id="130" name="Diagram 13"/>
          <p:cNvGraphicFramePr/>
          <p:nvPr/>
        </p:nvGraphicFramePr>
        <p:xfrm>
          <a:off x="3928353" y="2071464"/>
          <a:ext cx="2506866" cy="247591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31" name="Text Box 10"/>
          <p:cNvSpPr txBox="1">
            <a:spLocks noChangeArrowheads="1"/>
          </p:cNvSpPr>
          <p:nvPr/>
        </p:nvSpPr>
        <p:spPr bwMode="auto">
          <a:xfrm>
            <a:off x="3928353" y="4597241"/>
            <a:ext cx="2590800" cy="1208023"/>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smtClean="0">
                <a:ln>
                  <a:noFill/>
                </a:ln>
                <a:effectLst/>
                <a:uLnTx/>
                <a:uFillTx/>
                <a:latin typeface="Open Sans" pitchFamily="34" charset="0"/>
                <a:ea typeface="Open Sans" pitchFamily="34" charset="0"/>
                <a:cs typeface="Open Sans" pitchFamily="34" charset="0"/>
              </a:rPr>
              <a:t>Spying Strategy</a:t>
            </a:r>
            <a:endParaRPr kumimoji="0" lang="en-US" sz="1400" b="1" i="0" u="none" strike="noStrike" kern="0" cap="none" spc="0" normalizeH="0" baseline="0" noProof="0" dirty="0" smtClean="0">
              <a:ln>
                <a:noFill/>
              </a:ln>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endParaRPr kumimoji="0" lang="en-US" sz="900" b="1" i="0" u="none" strike="noStrike" kern="0" cap="none" spc="0" normalizeH="0" baseline="0" noProof="0" dirty="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a:t>
            </a:r>
            <a:r>
              <a:rPr kumimoji="0" lang="en-US" sz="1050" b="0" i="0" u="none" strike="noStrike" kern="0" cap="none" spc="0" normalizeH="0" baseline="0" noProof="0" dirty="0" err="1" smtClean="0">
                <a:ln>
                  <a:noFill/>
                </a:ln>
                <a:solidFill>
                  <a:sysClr val="window" lastClr="FFFFFF">
                    <a:lumMod val="65000"/>
                  </a:sysClr>
                </a:solidFill>
                <a:effectLst/>
                <a:uLnTx/>
                <a:uFillTx/>
                <a:latin typeface="Open Sans" pitchFamily="34" charset="0"/>
                <a:ea typeface="Open Sans" pitchFamily="34" charset="0"/>
                <a:cs typeface="Open Sans" pitchFamily="34" charset="0"/>
              </a:rPr>
              <a:t>eu</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 tempor purus. Nunc a leo magna, sit amet consequat risus. Nullam eu tempor purus.</a:t>
            </a:r>
            <a:endPar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grpSp>
        <p:nvGrpSpPr>
          <p:cNvPr id="132" name="Group 15"/>
          <p:cNvGrpSpPr/>
          <p:nvPr/>
        </p:nvGrpSpPr>
        <p:grpSpPr>
          <a:xfrm>
            <a:off x="8568851" y="2561954"/>
            <a:ext cx="548803" cy="502237"/>
            <a:chOff x="6726389" y="1486674"/>
            <a:chExt cx="411805" cy="376863"/>
          </a:xfrm>
          <a:solidFill>
            <a:sysClr val="window" lastClr="FFFFFF"/>
          </a:solidFill>
        </p:grpSpPr>
        <p:sp>
          <p:nvSpPr>
            <p:cNvPr id="133"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36" name="Group 19"/>
          <p:cNvGrpSpPr/>
          <p:nvPr/>
        </p:nvGrpSpPr>
        <p:grpSpPr>
          <a:xfrm>
            <a:off x="4537953" y="2866116"/>
            <a:ext cx="324452" cy="406813"/>
            <a:chOff x="5106627" y="2260366"/>
            <a:chExt cx="324452" cy="406813"/>
          </a:xfrm>
          <a:solidFill>
            <a:sysClr val="window" lastClr="FFFFFF"/>
          </a:solidFill>
        </p:grpSpPr>
        <p:sp>
          <p:nvSpPr>
            <p:cNvPr id="137"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sp>
          <p:nvSpPr>
            <p:cNvPr id="138"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sp>
          <p:nvSpPr>
            <p:cNvPr id="139"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sp>
          <p:nvSpPr>
            <p:cNvPr id="140"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grpSp>
      <p:grpSp>
        <p:nvGrpSpPr>
          <p:cNvPr id="141" name="Group 24"/>
          <p:cNvGrpSpPr/>
          <p:nvPr/>
        </p:nvGrpSpPr>
        <p:grpSpPr>
          <a:xfrm>
            <a:off x="4930734" y="3656357"/>
            <a:ext cx="521619" cy="459224"/>
            <a:chOff x="6040049" y="4182118"/>
            <a:chExt cx="521619" cy="459224"/>
          </a:xfrm>
          <a:solidFill>
            <a:sysClr val="window" lastClr="FFFFFF"/>
          </a:solidFill>
        </p:grpSpPr>
        <p:sp>
          <p:nvSpPr>
            <p:cNvPr id="142"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sp>
          <p:nvSpPr>
            <p:cNvPr id="143"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sp>
          <p:nvSpPr>
            <p:cNvPr id="144"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sp>
          <p:nvSpPr>
            <p:cNvPr id="145"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sp>
          <p:nvSpPr>
            <p:cNvPr id="146"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grpSp>
      <p:grpSp>
        <p:nvGrpSpPr>
          <p:cNvPr id="147" name="Group 30"/>
          <p:cNvGrpSpPr/>
          <p:nvPr/>
        </p:nvGrpSpPr>
        <p:grpSpPr>
          <a:xfrm>
            <a:off x="5452353" y="2831175"/>
            <a:ext cx="431769" cy="429274"/>
            <a:chOff x="6559551" y="1588"/>
            <a:chExt cx="274637" cy="273050"/>
          </a:xfrm>
          <a:solidFill>
            <a:sysClr val="window" lastClr="FFFFFF"/>
          </a:solidFill>
        </p:grpSpPr>
        <p:sp>
          <p:nvSpPr>
            <p:cNvPr id="148" name="Freeform 126"/>
            <p:cNvSpPr>
              <a:spLocks noEditPoints="1"/>
            </p:cNvSpPr>
            <p:nvPr/>
          </p:nvSpPr>
          <p:spPr bwMode="auto">
            <a:xfrm>
              <a:off x="6704013" y="65088"/>
              <a:ext cx="130175" cy="209550"/>
            </a:xfrm>
            <a:custGeom>
              <a:avLst/>
              <a:gdLst>
                <a:gd name="T0" fmla="*/ 0 w 82"/>
                <a:gd name="T1" fmla="*/ 34 h 132"/>
                <a:gd name="T2" fmla="*/ 0 w 82"/>
                <a:gd name="T3" fmla="*/ 132 h 132"/>
                <a:gd name="T4" fmla="*/ 82 w 82"/>
                <a:gd name="T5" fmla="*/ 99 h 132"/>
                <a:gd name="T6" fmla="*/ 82 w 82"/>
                <a:gd name="T7" fmla="*/ 0 h 132"/>
                <a:gd name="T8" fmla="*/ 0 w 82"/>
                <a:gd name="T9" fmla="*/ 34 h 132"/>
                <a:gd name="T10" fmla="*/ 76 w 82"/>
                <a:gd name="T11" fmla="*/ 10 h 132"/>
                <a:gd name="T12" fmla="*/ 76 w 82"/>
                <a:gd name="T13" fmla="*/ 94 h 132"/>
                <a:gd name="T14" fmla="*/ 5 w 82"/>
                <a:gd name="T15" fmla="*/ 66 h 132"/>
                <a:gd name="T16" fmla="*/ 5 w 82"/>
                <a:gd name="T17" fmla="*/ 38 h 132"/>
                <a:gd name="T18" fmla="*/ 76 w 82"/>
                <a:gd name="T19" fmla="*/ 10 h 132"/>
                <a:gd name="T20" fmla="*/ 5 w 82"/>
                <a:gd name="T21" fmla="*/ 70 h 132"/>
                <a:gd name="T22" fmla="*/ 73 w 82"/>
                <a:gd name="T23" fmla="*/ 96 h 132"/>
                <a:gd name="T24" fmla="*/ 5 w 82"/>
                <a:gd name="T25" fmla="*/ 124 h 132"/>
                <a:gd name="T26" fmla="*/ 5 w 82"/>
                <a:gd name="T27" fmla="*/ 7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2">
                  <a:moveTo>
                    <a:pt x="0" y="34"/>
                  </a:moveTo>
                  <a:lnTo>
                    <a:pt x="0" y="132"/>
                  </a:lnTo>
                  <a:lnTo>
                    <a:pt x="82" y="99"/>
                  </a:lnTo>
                  <a:lnTo>
                    <a:pt x="82" y="0"/>
                  </a:lnTo>
                  <a:lnTo>
                    <a:pt x="0" y="34"/>
                  </a:lnTo>
                  <a:close/>
                  <a:moveTo>
                    <a:pt x="76" y="10"/>
                  </a:moveTo>
                  <a:lnTo>
                    <a:pt x="76" y="94"/>
                  </a:lnTo>
                  <a:lnTo>
                    <a:pt x="5" y="66"/>
                  </a:lnTo>
                  <a:lnTo>
                    <a:pt x="5" y="38"/>
                  </a:lnTo>
                  <a:lnTo>
                    <a:pt x="76" y="10"/>
                  </a:lnTo>
                  <a:close/>
                  <a:moveTo>
                    <a:pt x="5" y="70"/>
                  </a:moveTo>
                  <a:lnTo>
                    <a:pt x="73" y="96"/>
                  </a:lnTo>
                  <a:lnTo>
                    <a:pt x="5" y="124"/>
                  </a:lnTo>
                  <a:lnTo>
                    <a:pt x="5"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sp>
          <p:nvSpPr>
            <p:cNvPr id="149" name="Freeform 127"/>
            <p:cNvSpPr/>
            <p:nvPr/>
          </p:nvSpPr>
          <p:spPr bwMode="auto">
            <a:xfrm>
              <a:off x="6559551" y="65088"/>
              <a:ext cx="128588" cy="209550"/>
            </a:xfrm>
            <a:custGeom>
              <a:avLst/>
              <a:gdLst>
                <a:gd name="T0" fmla="*/ 0 w 81"/>
                <a:gd name="T1" fmla="*/ 99 h 132"/>
                <a:gd name="T2" fmla="*/ 81 w 81"/>
                <a:gd name="T3" fmla="*/ 132 h 132"/>
                <a:gd name="T4" fmla="*/ 81 w 81"/>
                <a:gd name="T5" fmla="*/ 34 h 132"/>
                <a:gd name="T6" fmla="*/ 0 w 81"/>
                <a:gd name="T7" fmla="*/ 0 h 132"/>
                <a:gd name="T8" fmla="*/ 0 w 81"/>
                <a:gd name="T9" fmla="*/ 99 h 132"/>
              </a:gdLst>
              <a:ahLst/>
              <a:cxnLst>
                <a:cxn ang="0">
                  <a:pos x="T0" y="T1"/>
                </a:cxn>
                <a:cxn ang="0">
                  <a:pos x="T2" y="T3"/>
                </a:cxn>
                <a:cxn ang="0">
                  <a:pos x="T4" y="T5"/>
                </a:cxn>
                <a:cxn ang="0">
                  <a:pos x="T6" y="T7"/>
                </a:cxn>
                <a:cxn ang="0">
                  <a:pos x="T8" y="T9"/>
                </a:cxn>
              </a:cxnLst>
              <a:rect l="0" t="0" r="r" b="b"/>
              <a:pathLst>
                <a:path w="81" h="132">
                  <a:moveTo>
                    <a:pt x="0" y="99"/>
                  </a:moveTo>
                  <a:lnTo>
                    <a:pt x="81" y="132"/>
                  </a:lnTo>
                  <a:lnTo>
                    <a:pt x="81" y="34"/>
                  </a:lnTo>
                  <a:lnTo>
                    <a:pt x="0" y="0"/>
                  </a:lnTo>
                  <a:lnTo>
                    <a:pt x="0"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sp>
          <p:nvSpPr>
            <p:cNvPr id="150" name="Freeform 128"/>
            <p:cNvSpPr>
              <a:spLocks noEditPoints="1"/>
            </p:cNvSpPr>
            <p:nvPr/>
          </p:nvSpPr>
          <p:spPr bwMode="auto">
            <a:xfrm>
              <a:off x="6567488" y="1588"/>
              <a:ext cx="263525" cy="104775"/>
            </a:xfrm>
            <a:custGeom>
              <a:avLst/>
              <a:gdLst>
                <a:gd name="T0" fmla="*/ 82 w 166"/>
                <a:gd name="T1" fmla="*/ 0 h 66"/>
                <a:gd name="T2" fmla="*/ 0 w 166"/>
                <a:gd name="T3" fmla="*/ 32 h 66"/>
                <a:gd name="T4" fmla="*/ 80 w 166"/>
                <a:gd name="T5" fmla="*/ 66 h 66"/>
                <a:gd name="T6" fmla="*/ 166 w 166"/>
                <a:gd name="T7" fmla="*/ 32 h 66"/>
                <a:gd name="T8" fmla="*/ 82 w 166"/>
                <a:gd name="T9" fmla="*/ 0 h 66"/>
                <a:gd name="T10" fmla="*/ 82 w 166"/>
                <a:gd name="T11" fmla="*/ 6 h 66"/>
                <a:gd name="T12" fmla="*/ 151 w 166"/>
                <a:gd name="T13" fmla="*/ 32 h 66"/>
                <a:gd name="T14" fmla="*/ 82 w 166"/>
                <a:gd name="T15" fmla="*/ 59 h 66"/>
                <a:gd name="T16" fmla="*/ 82 w 166"/>
                <a:gd name="T17" fmla="*/ 6 h 66"/>
                <a:gd name="T18" fmla="*/ 78 w 166"/>
                <a:gd name="T19" fmla="*/ 7 h 66"/>
                <a:gd name="T20" fmla="*/ 78 w 166"/>
                <a:gd name="T21" fmla="*/ 59 h 66"/>
                <a:gd name="T22" fmla="*/ 15 w 166"/>
                <a:gd name="T23" fmla="*/ 32 h 66"/>
                <a:gd name="T24" fmla="*/ 78 w 166"/>
                <a:gd name="T25"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66">
                  <a:moveTo>
                    <a:pt x="82" y="0"/>
                  </a:moveTo>
                  <a:lnTo>
                    <a:pt x="0" y="32"/>
                  </a:lnTo>
                  <a:lnTo>
                    <a:pt x="80" y="66"/>
                  </a:lnTo>
                  <a:lnTo>
                    <a:pt x="166" y="32"/>
                  </a:lnTo>
                  <a:lnTo>
                    <a:pt x="82" y="0"/>
                  </a:lnTo>
                  <a:close/>
                  <a:moveTo>
                    <a:pt x="82" y="6"/>
                  </a:moveTo>
                  <a:lnTo>
                    <a:pt x="151" y="32"/>
                  </a:lnTo>
                  <a:lnTo>
                    <a:pt x="82" y="59"/>
                  </a:lnTo>
                  <a:lnTo>
                    <a:pt x="82" y="6"/>
                  </a:lnTo>
                  <a:close/>
                  <a:moveTo>
                    <a:pt x="78" y="7"/>
                  </a:moveTo>
                  <a:lnTo>
                    <a:pt x="78" y="59"/>
                  </a:lnTo>
                  <a:lnTo>
                    <a:pt x="15" y="32"/>
                  </a:lnTo>
                  <a:lnTo>
                    <a:pt x="78"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endParaRPr>
            </a:p>
          </p:txBody>
        </p:sp>
      </p:grpSp>
      <p:grpSp>
        <p:nvGrpSpPr>
          <p:cNvPr id="151" name="Group 34"/>
          <p:cNvGrpSpPr/>
          <p:nvPr/>
        </p:nvGrpSpPr>
        <p:grpSpPr>
          <a:xfrm>
            <a:off x="9857767" y="2529999"/>
            <a:ext cx="522596" cy="566147"/>
            <a:chOff x="6941027" y="4788593"/>
            <a:chExt cx="359392" cy="389342"/>
          </a:xfrm>
          <a:solidFill>
            <a:sysClr val="window" lastClr="FFFFFF"/>
          </a:solidFill>
        </p:grpSpPr>
        <p:sp>
          <p:nvSpPr>
            <p:cNvPr id="152" name="Freeform 132"/>
            <p:cNvSpPr/>
            <p:nvPr/>
          </p:nvSpPr>
          <p:spPr bwMode="auto">
            <a:xfrm>
              <a:off x="7018395" y="4880936"/>
              <a:ext cx="204654" cy="207151"/>
            </a:xfrm>
            <a:custGeom>
              <a:avLst/>
              <a:gdLst>
                <a:gd name="T0" fmla="*/ 0 w 82"/>
                <a:gd name="T1" fmla="*/ 29 h 83"/>
                <a:gd name="T2" fmla="*/ 58 w 82"/>
                <a:gd name="T3" fmla="*/ 29 h 83"/>
                <a:gd name="T4" fmla="*/ 58 w 82"/>
                <a:gd name="T5" fmla="*/ 83 h 83"/>
                <a:gd name="T6" fmla="*/ 82 w 82"/>
                <a:gd name="T7" fmla="*/ 83 h 83"/>
                <a:gd name="T8" fmla="*/ 82 w 82"/>
                <a:gd name="T9" fmla="*/ 0 h 83"/>
                <a:gd name="T10" fmla="*/ 0 w 82"/>
                <a:gd name="T11" fmla="*/ 0 h 83"/>
                <a:gd name="T12" fmla="*/ 0 w 82"/>
                <a:gd name="T13" fmla="*/ 29 h 83"/>
              </a:gdLst>
              <a:ahLst/>
              <a:cxnLst>
                <a:cxn ang="0">
                  <a:pos x="T0" y="T1"/>
                </a:cxn>
                <a:cxn ang="0">
                  <a:pos x="T2" y="T3"/>
                </a:cxn>
                <a:cxn ang="0">
                  <a:pos x="T4" y="T5"/>
                </a:cxn>
                <a:cxn ang="0">
                  <a:pos x="T6" y="T7"/>
                </a:cxn>
                <a:cxn ang="0">
                  <a:pos x="T8" y="T9"/>
                </a:cxn>
                <a:cxn ang="0">
                  <a:pos x="T10" y="T11"/>
                </a:cxn>
                <a:cxn ang="0">
                  <a:pos x="T12" y="T13"/>
                </a:cxn>
              </a:cxnLst>
              <a:rect l="0" t="0" r="r" b="b"/>
              <a:pathLst>
                <a:path w="82" h="83">
                  <a:moveTo>
                    <a:pt x="0" y="29"/>
                  </a:moveTo>
                  <a:lnTo>
                    <a:pt x="58" y="29"/>
                  </a:lnTo>
                  <a:lnTo>
                    <a:pt x="58" y="83"/>
                  </a:lnTo>
                  <a:lnTo>
                    <a:pt x="82" y="83"/>
                  </a:lnTo>
                  <a:lnTo>
                    <a:pt x="82"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Freeform 133"/>
            <p:cNvSpPr/>
            <p:nvPr/>
          </p:nvSpPr>
          <p:spPr bwMode="auto">
            <a:xfrm>
              <a:off x="7093268" y="4788593"/>
              <a:ext cx="207151" cy="204654"/>
            </a:xfrm>
            <a:custGeom>
              <a:avLst/>
              <a:gdLst>
                <a:gd name="T0" fmla="*/ 0 w 83"/>
                <a:gd name="T1" fmla="*/ 0 h 82"/>
                <a:gd name="T2" fmla="*/ 0 w 83"/>
                <a:gd name="T3" fmla="*/ 29 h 82"/>
                <a:gd name="T4" fmla="*/ 59 w 83"/>
                <a:gd name="T5" fmla="*/ 29 h 82"/>
                <a:gd name="T6" fmla="*/ 59 w 83"/>
                <a:gd name="T7" fmla="*/ 82 h 82"/>
                <a:gd name="T8" fmla="*/ 83 w 83"/>
                <a:gd name="T9" fmla="*/ 82 h 82"/>
                <a:gd name="T10" fmla="*/ 83 w 83"/>
                <a:gd name="T11" fmla="*/ 0 h 82"/>
                <a:gd name="T12" fmla="*/ 0 w 8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83" h="82">
                  <a:moveTo>
                    <a:pt x="0" y="0"/>
                  </a:moveTo>
                  <a:lnTo>
                    <a:pt x="0" y="29"/>
                  </a:lnTo>
                  <a:lnTo>
                    <a:pt x="59" y="29"/>
                  </a:lnTo>
                  <a:lnTo>
                    <a:pt x="59" y="82"/>
                  </a:lnTo>
                  <a:lnTo>
                    <a:pt x="83" y="82"/>
                  </a:lnTo>
                  <a:lnTo>
                    <a:pt x="8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Rectangle 134"/>
            <p:cNvSpPr>
              <a:spLocks noChangeArrowheads="1"/>
            </p:cNvSpPr>
            <p:nvPr/>
          </p:nvSpPr>
          <p:spPr bwMode="auto">
            <a:xfrm>
              <a:off x="6941027" y="4970784"/>
              <a:ext cx="207151" cy="2071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5" name="Group 38"/>
          <p:cNvGrpSpPr/>
          <p:nvPr/>
        </p:nvGrpSpPr>
        <p:grpSpPr>
          <a:xfrm>
            <a:off x="11214495" y="2521066"/>
            <a:ext cx="429274" cy="584013"/>
            <a:chOff x="8248816" y="4047345"/>
            <a:chExt cx="429274" cy="584013"/>
          </a:xfrm>
          <a:solidFill>
            <a:sysClr val="window" lastClr="FFFFFF"/>
          </a:solidFill>
        </p:grpSpPr>
        <p:sp>
          <p:nvSpPr>
            <p:cNvPr id="156" name="Freeform 136"/>
            <p:cNvSpPr/>
            <p:nvPr/>
          </p:nvSpPr>
          <p:spPr bwMode="auto">
            <a:xfrm>
              <a:off x="8281260" y="4049842"/>
              <a:ext cx="19966" cy="529106"/>
            </a:xfrm>
            <a:custGeom>
              <a:avLst/>
              <a:gdLst>
                <a:gd name="T0" fmla="*/ 8 w 8"/>
                <a:gd name="T1" fmla="*/ 8 h 212"/>
                <a:gd name="T2" fmla="*/ 0 w 8"/>
                <a:gd name="T3" fmla="*/ 0 h 212"/>
                <a:gd name="T4" fmla="*/ 0 w 8"/>
                <a:gd name="T5" fmla="*/ 1 h 212"/>
                <a:gd name="T6" fmla="*/ 0 w 8"/>
                <a:gd name="T7" fmla="*/ 7 h 212"/>
                <a:gd name="T8" fmla="*/ 0 w 8"/>
                <a:gd name="T9" fmla="*/ 212 h 212"/>
                <a:gd name="T10" fmla="*/ 8 w 8"/>
                <a:gd name="T11" fmla="*/ 212 h 212"/>
                <a:gd name="T12" fmla="*/ 8 w 8"/>
                <a:gd name="T13" fmla="*/ 8 h 212"/>
              </a:gdLst>
              <a:ahLst/>
              <a:cxnLst>
                <a:cxn ang="0">
                  <a:pos x="T0" y="T1"/>
                </a:cxn>
                <a:cxn ang="0">
                  <a:pos x="T2" y="T3"/>
                </a:cxn>
                <a:cxn ang="0">
                  <a:pos x="T4" y="T5"/>
                </a:cxn>
                <a:cxn ang="0">
                  <a:pos x="T6" y="T7"/>
                </a:cxn>
                <a:cxn ang="0">
                  <a:pos x="T8" y="T9"/>
                </a:cxn>
                <a:cxn ang="0">
                  <a:pos x="T10" y="T11"/>
                </a:cxn>
                <a:cxn ang="0">
                  <a:pos x="T12" y="T13"/>
                </a:cxn>
              </a:cxnLst>
              <a:rect l="0" t="0" r="r" b="b"/>
              <a:pathLst>
                <a:path w="8" h="212">
                  <a:moveTo>
                    <a:pt x="8" y="8"/>
                  </a:moveTo>
                  <a:lnTo>
                    <a:pt x="0" y="0"/>
                  </a:lnTo>
                  <a:lnTo>
                    <a:pt x="0" y="1"/>
                  </a:lnTo>
                  <a:lnTo>
                    <a:pt x="0" y="7"/>
                  </a:lnTo>
                  <a:lnTo>
                    <a:pt x="0" y="212"/>
                  </a:lnTo>
                  <a:lnTo>
                    <a:pt x="8" y="212"/>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Freeform 137"/>
            <p:cNvSpPr/>
            <p:nvPr/>
          </p:nvSpPr>
          <p:spPr bwMode="auto">
            <a:xfrm>
              <a:off x="8283757" y="4047345"/>
              <a:ext cx="354401" cy="19966"/>
            </a:xfrm>
            <a:custGeom>
              <a:avLst/>
              <a:gdLst>
                <a:gd name="T0" fmla="*/ 135 w 142"/>
                <a:gd name="T1" fmla="*/ 8 h 8"/>
                <a:gd name="T2" fmla="*/ 142 w 142"/>
                <a:gd name="T3" fmla="*/ 0 h 8"/>
                <a:gd name="T4" fmla="*/ 0 w 142"/>
                <a:gd name="T5" fmla="*/ 0 h 8"/>
                <a:gd name="T6" fmla="*/ 8 w 142"/>
                <a:gd name="T7" fmla="*/ 8 h 8"/>
                <a:gd name="T8" fmla="*/ 135 w 142"/>
                <a:gd name="T9" fmla="*/ 8 h 8"/>
              </a:gdLst>
              <a:ahLst/>
              <a:cxnLst>
                <a:cxn ang="0">
                  <a:pos x="T0" y="T1"/>
                </a:cxn>
                <a:cxn ang="0">
                  <a:pos x="T2" y="T3"/>
                </a:cxn>
                <a:cxn ang="0">
                  <a:pos x="T4" y="T5"/>
                </a:cxn>
                <a:cxn ang="0">
                  <a:pos x="T6" y="T7"/>
                </a:cxn>
                <a:cxn ang="0">
                  <a:pos x="T8" y="T9"/>
                </a:cxn>
              </a:cxnLst>
              <a:rect l="0" t="0" r="r" b="b"/>
              <a:pathLst>
                <a:path w="142" h="8">
                  <a:moveTo>
                    <a:pt x="135" y="8"/>
                  </a:moveTo>
                  <a:lnTo>
                    <a:pt x="142" y="0"/>
                  </a:lnTo>
                  <a:lnTo>
                    <a:pt x="0" y="0"/>
                  </a:lnTo>
                  <a:lnTo>
                    <a:pt x="8" y="8"/>
                  </a:lnTo>
                  <a:lnTo>
                    <a:pt x="1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Freeform 138"/>
            <p:cNvSpPr/>
            <p:nvPr/>
          </p:nvSpPr>
          <p:spPr bwMode="auto">
            <a:xfrm>
              <a:off x="8620686" y="4049842"/>
              <a:ext cx="22463" cy="529106"/>
            </a:xfrm>
            <a:custGeom>
              <a:avLst/>
              <a:gdLst>
                <a:gd name="T0" fmla="*/ 0 w 9"/>
                <a:gd name="T1" fmla="*/ 8 h 212"/>
                <a:gd name="T2" fmla="*/ 0 w 9"/>
                <a:gd name="T3" fmla="*/ 212 h 212"/>
                <a:gd name="T4" fmla="*/ 9 w 9"/>
                <a:gd name="T5" fmla="*/ 212 h 212"/>
                <a:gd name="T6" fmla="*/ 9 w 9"/>
                <a:gd name="T7" fmla="*/ 7 h 212"/>
                <a:gd name="T8" fmla="*/ 9 w 9"/>
                <a:gd name="T9" fmla="*/ 1 h 212"/>
                <a:gd name="T10" fmla="*/ 9 w 9"/>
                <a:gd name="T11" fmla="*/ 0 h 212"/>
                <a:gd name="T12" fmla="*/ 0 w 9"/>
                <a:gd name="T13" fmla="*/ 9 h 212"/>
                <a:gd name="T14" fmla="*/ 0 w 9"/>
                <a:gd name="T15" fmla="*/ 8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12">
                  <a:moveTo>
                    <a:pt x="0" y="8"/>
                  </a:moveTo>
                  <a:lnTo>
                    <a:pt x="0" y="212"/>
                  </a:lnTo>
                  <a:lnTo>
                    <a:pt x="9" y="212"/>
                  </a:lnTo>
                  <a:lnTo>
                    <a:pt x="9" y="7"/>
                  </a:lnTo>
                  <a:lnTo>
                    <a:pt x="9" y="1"/>
                  </a:lnTo>
                  <a:lnTo>
                    <a:pt x="9" y="0"/>
                  </a:lnTo>
                  <a:lnTo>
                    <a:pt x="0" y="9"/>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Rectangle 139"/>
            <p:cNvSpPr>
              <a:spLocks noChangeArrowheads="1"/>
            </p:cNvSpPr>
            <p:nvPr/>
          </p:nvSpPr>
          <p:spPr bwMode="auto">
            <a:xfrm>
              <a:off x="8248816" y="4596417"/>
              <a:ext cx="429274" cy="34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Freeform 140"/>
            <p:cNvSpPr>
              <a:spLocks noEditPoints="1"/>
            </p:cNvSpPr>
            <p:nvPr/>
          </p:nvSpPr>
          <p:spPr bwMode="auto">
            <a:xfrm>
              <a:off x="8323689" y="4089774"/>
              <a:ext cx="159730" cy="476695"/>
            </a:xfrm>
            <a:custGeom>
              <a:avLst/>
              <a:gdLst>
                <a:gd name="T0" fmla="*/ 0 w 48"/>
                <a:gd name="T1" fmla="*/ 0 h 143"/>
                <a:gd name="T2" fmla="*/ 0 w 48"/>
                <a:gd name="T3" fmla="*/ 143 h 143"/>
                <a:gd name="T4" fmla="*/ 48 w 48"/>
                <a:gd name="T5" fmla="*/ 134 h 143"/>
                <a:gd name="T6" fmla="*/ 48 w 48"/>
                <a:gd name="T7" fmla="*/ 9 h 143"/>
                <a:gd name="T8" fmla="*/ 0 w 48"/>
                <a:gd name="T9" fmla="*/ 0 h 143"/>
                <a:gd name="T10" fmla="*/ 6 w 48"/>
                <a:gd name="T11" fmla="*/ 12 h 143"/>
                <a:gd name="T12" fmla="*/ 42 w 48"/>
                <a:gd name="T13" fmla="*/ 19 h 143"/>
                <a:gd name="T14" fmla="*/ 42 w 48"/>
                <a:gd name="T15" fmla="*/ 65 h 143"/>
                <a:gd name="T16" fmla="*/ 6 w 48"/>
                <a:gd name="T17" fmla="*/ 62 h 143"/>
                <a:gd name="T18" fmla="*/ 6 w 48"/>
                <a:gd name="T19" fmla="*/ 12 h 143"/>
                <a:gd name="T20" fmla="*/ 42 w 48"/>
                <a:gd name="T21" fmla="*/ 127 h 143"/>
                <a:gd name="T22" fmla="*/ 6 w 48"/>
                <a:gd name="T23" fmla="*/ 132 h 143"/>
                <a:gd name="T24" fmla="*/ 6 w 48"/>
                <a:gd name="T25" fmla="*/ 72 h 143"/>
                <a:gd name="T26" fmla="*/ 42 w 48"/>
                <a:gd name="T27" fmla="*/ 74 h 143"/>
                <a:gd name="T28" fmla="*/ 42 w 48"/>
                <a:gd name="T29" fmla="*/ 127 h 143"/>
                <a:gd name="T30" fmla="*/ 44 w 48"/>
                <a:gd name="T31" fmla="*/ 69 h 143"/>
                <a:gd name="T32" fmla="*/ 43 w 48"/>
                <a:gd name="T33" fmla="*/ 71 h 143"/>
                <a:gd name="T34" fmla="*/ 36 w 48"/>
                <a:gd name="T35" fmla="*/ 70 h 143"/>
                <a:gd name="T36" fmla="*/ 35 w 48"/>
                <a:gd name="T37" fmla="*/ 69 h 143"/>
                <a:gd name="T38" fmla="*/ 35 w 48"/>
                <a:gd name="T39" fmla="*/ 69 h 143"/>
                <a:gd name="T40" fmla="*/ 36 w 48"/>
                <a:gd name="T41" fmla="*/ 68 h 143"/>
                <a:gd name="T42" fmla="*/ 43 w 48"/>
                <a:gd name="T43" fmla="*/ 68 h 143"/>
                <a:gd name="T44" fmla="*/ 44 w 48"/>
                <a:gd name="T45" fmla="*/ 69 h 143"/>
                <a:gd name="T46" fmla="*/ 45 w 48"/>
                <a:gd name="T47" fmla="*/ 70 h 143"/>
                <a:gd name="T48" fmla="*/ 43 w 48"/>
                <a:gd name="T49" fmla="*/ 72 h 143"/>
                <a:gd name="T50" fmla="*/ 40 w 48"/>
                <a:gd name="T51" fmla="*/ 70 h 143"/>
                <a:gd name="T52" fmla="*/ 43 w 48"/>
                <a:gd name="T53" fmla="*/ 67 h 143"/>
                <a:gd name="T54" fmla="*/ 45 w 48"/>
                <a:gd name="T55" fmla="*/ 7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3">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1" name="Group 44"/>
          <p:cNvGrpSpPr/>
          <p:nvPr/>
        </p:nvGrpSpPr>
        <p:grpSpPr>
          <a:xfrm>
            <a:off x="7269084" y="2498646"/>
            <a:ext cx="557537" cy="628852"/>
            <a:chOff x="5513440" y="1766202"/>
            <a:chExt cx="429274" cy="484183"/>
          </a:xfrm>
          <a:solidFill>
            <a:sysClr val="window" lastClr="FFFFFF"/>
          </a:solidFill>
        </p:grpSpPr>
        <p:sp>
          <p:nvSpPr>
            <p:cNvPr id="162"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250" fill="hold"/>
                                        <p:tgtEl>
                                          <p:spTgt spid="130"/>
                                        </p:tgtEl>
                                        <p:attrNameLst>
                                          <p:attrName>ppt_x</p:attrName>
                                        </p:attrNameLst>
                                      </p:cBhvr>
                                      <p:tavLst>
                                        <p:tav tm="0">
                                          <p:val>
                                            <p:strVal val="#ppt_x"/>
                                          </p:val>
                                        </p:tav>
                                        <p:tav tm="100000">
                                          <p:val>
                                            <p:strVal val="#ppt_x"/>
                                          </p:val>
                                        </p:tav>
                                      </p:tavLst>
                                    </p:anim>
                                    <p:anim calcmode="lin" valueType="num">
                                      <p:cBhvr additive="base">
                                        <p:cTn id="8" dur="250" fill="hold"/>
                                        <p:tgtEl>
                                          <p:spTgt spid="1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6"/>
                                        </p:tgtEl>
                                        <p:attrNameLst>
                                          <p:attrName>style.visibility</p:attrName>
                                        </p:attrNameLst>
                                      </p:cBhvr>
                                      <p:to>
                                        <p:strVal val="visible"/>
                                      </p:to>
                                    </p:set>
                                    <p:anim calcmode="lin" valueType="num">
                                      <p:cBhvr additive="base">
                                        <p:cTn id="12" dur="250" fill="hold"/>
                                        <p:tgtEl>
                                          <p:spTgt spid="136"/>
                                        </p:tgtEl>
                                        <p:attrNameLst>
                                          <p:attrName>ppt_x</p:attrName>
                                        </p:attrNameLst>
                                      </p:cBhvr>
                                      <p:tavLst>
                                        <p:tav tm="0">
                                          <p:val>
                                            <p:strVal val="#ppt_x"/>
                                          </p:val>
                                        </p:tav>
                                        <p:tav tm="100000">
                                          <p:val>
                                            <p:strVal val="#ppt_x"/>
                                          </p:val>
                                        </p:tav>
                                      </p:tavLst>
                                    </p:anim>
                                    <p:anim calcmode="lin" valueType="num">
                                      <p:cBhvr additive="base">
                                        <p:cTn id="13" dur="250" fill="hold"/>
                                        <p:tgtEl>
                                          <p:spTgt spid="13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7"/>
                                        </p:tgtEl>
                                        <p:attrNameLst>
                                          <p:attrName>style.visibility</p:attrName>
                                        </p:attrNameLst>
                                      </p:cBhvr>
                                      <p:to>
                                        <p:strVal val="visible"/>
                                      </p:to>
                                    </p:set>
                                    <p:anim calcmode="lin" valueType="num">
                                      <p:cBhvr additive="base">
                                        <p:cTn id="17" dur="250" fill="hold"/>
                                        <p:tgtEl>
                                          <p:spTgt spid="147"/>
                                        </p:tgtEl>
                                        <p:attrNameLst>
                                          <p:attrName>ppt_x</p:attrName>
                                        </p:attrNameLst>
                                      </p:cBhvr>
                                      <p:tavLst>
                                        <p:tav tm="0">
                                          <p:val>
                                            <p:strVal val="#ppt_x"/>
                                          </p:val>
                                        </p:tav>
                                        <p:tav tm="100000">
                                          <p:val>
                                            <p:strVal val="#ppt_x"/>
                                          </p:val>
                                        </p:tav>
                                      </p:tavLst>
                                    </p:anim>
                                    <p:anim calcmode="lin" valueType="num">
                                      <p:cBhvr additive="base">
                                        <p:cTn id="18" dur="250" fill="hold"/>
                                        <p:tgtEl>
                                          <p:spTgt spid="14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1"/>
                                        </p:tgtEl>
                                        <p:attrNameLst>
                                          <p:attrName>style.visibility</p:attrName>
                                        </p:attrNameLst>
                                      </p:cBhvr>
                                      <p:to>
                                        <p:strVal val="visible"/>
                                      </p:to>
                                    </p:set>
                                    <p:anim calcmode="lin" valueType="num">
                                      <p:cBhvr additive="base">
                                        <p:cTn id="22" dur="250" fill="hold"/>
                                        <p:tgtEl>
                                          <p:spTgt spid="141"/>
                                        </p:tgtEl>
                                        <p:attrNameLst>
                                          <p:attrName>ppt_x</p:attrName>
                                        </p:attrNameLst>
                                      </p:cBhvr>
                                      <p:tavLst>
                                        <p:tav tm="0">
                                          <p:val>
                                            <p:strVal val="#ppt_x"/>
                                          </p:val>
                                        </p:tav>
                                        <p:tav tm="100000">
                                          <p:val>
                                            <p:strVal val="#ppt_x"/>
                                          </p:val>
                                        </p:tav>
                                      </p:tavLst>
                                    </p:anim>
                                    <p:anim calcmode="lin" valueType="num">
                                      <p:cBhvr additive="base">
                                        <p:cTn id="23" dur="250" fill="hold"/>
                                        <p:tgtEl>
                                          <p:spTgt spid="14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31"/>
                                        </p:tgtEl>
                                        <p:attrNameLst>
                                          <p:attrName>style.visibility</p:attrName>
                                        </p:attrNameLst>
                                      </p:cBhvr>
                                      <p:to>
                                        <p:strVal val="visible"/>
                                      </p:to>
                                    </p:set>
                                    <p:animEffect transition="in" filter="fade">
                                      <p:cBhvr>
                                        <p:cTn id="27" dur="500"/>
                                        <p:tgtEl>
                                          <p:spTgt spid="131"/>
                                        </p:tgtEl>
                                      </p:cBhvr>
                                    </p:animEffect>
                                    <p:anim calcmode="lin" valueType="num">
                                      <p:cBhvr>
                                        <p:cTn id="28" dur="500" fill="hold"/>
                                        <p:tgtEl>
                                          <p:spTgt spid="131"/>
                                        </p:tgtEl>
                                        <p:attrNameLst>
                                          <p:attrName>ppt_x</p:attrName>
                                        </p:attrNameLst>
                                      </p:cBhvr>
                                      <p:tavLst>
                                        <p:tav tm="0">
                                          <p:val>
                                            <p:strVal val="#ppt_x"/>
                                          </p:val>
                                        </p:tav>
                                        <p:tav tm="100000">
                                          <p:val>
                                            <p:strVal val="#ppt_x"/>
                                          </p:val>
                                        </p:tav>
                                      </p:tavLst>
                                    </p:anim>
                                    <p:anim calcmode="lin" valueType="num">
                                      <p:cBhvr>
                                        <p:cTn id="29" dur="500" fill="hold"/>
                                        <p:tgtEl>
                                          <p:spTgt spid="131"/>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129"/>
                                        </p:tgtEl>
                                        <p:attrNameLst>
                                          <p:attrName>style.visibility</p:attrName>
                                        </p:attrNameLst>
                                      </p:cBhvr>
                                      <p:to>
                                        <p:strVal val="visible"/>
                                      </p:to>
                                    </p:set>
                                    <p:anim calcmode="lin" valueType="num">
                                      <p:cBhvr additive="base">
                                        <p:cTn id="33" dur="250" fill="hold"/>
                                        <p:tgtEl>
                                          <p:spTgt spid="129"/>
                                        </p:tgtEl>
                                        <p:attrNameLst>
                                          <p:attrName>ppt_x</p:attrName>
                                        </p:attrNameLst>
                                      </p:cBhvr>
                                      <p:tavLst>
                                        <p:tav tm="0">
                                          <p:val>
                                            <p:strVal val="#ppt_x"/>
                                          </p:val>
                                        </p:tav>
                                        <p:tav tm="100000">
                                          <p:val>
                                            <p:strVal val="#ppt_x"/>
                                          </p:val>
                                        </p:tav>
                                      </p:tavLst>
                                    </p:anim>
                                    <p:anim calcmode="lin" valueType="num">
                                      <p:cBhvr additive="base">
                                        <p:cTn id="34" dur="250" fill="hold"/>
                                        <p:tgtEl>
                                          <p:spTgt spid="12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21"/>
                                        </p:tgtEl>
                                        <p:attrNameLst>
                                          <p:attrName>style.visibility</p:attrName>
                                        </p:attrNameLst>
                                      </p:cBhvr>
                                      <p:to>
                                        <p:strVal val="visible"/>
                                      </p:to>
                                    </p:set>
                                    <p:anim calcmode="lin" valueType="num">
                                      <p:cBhvr additive="base">
                                        <p:cTn id="38" dur="250" fill="hold"/>
                                        <p:tgtEl>
                                          <p:spTgt spid="121"/>
                                        </p:tgtEl>
                                        <p:attrNameLst>
                                          <p:attrName>ppt_x</p:attrName>
                                        </p:attrNameLst>
                                      </p:cBhvr>
                                      <p:tavLst>
                                        <p:tav tm="0">
                                          <p:val>
                                            <p:strVal val="#ppt_x"/>
                                          </p:val>
                                        </p:tav>
                                        <p:tav tm="100000">
                                          <p:val>
                                            <p:strVal val="#ppt_x"/>
                                          </p:val>
                                        </p:tav>
                                      </p:tavLst>
                                    </p:anim>
                                    <p:anim calcmode="lin" valueType="num">
                                      <p:cBhvr additive="base">
                                        <p:cTn id="39" dur="250" fill="hold"/>
                                        <p:tgtEl>
                                          <p:spTgt spid="12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161"/>
                                        </p:tgtEl>
                                        <p:attrNameLst>
                                          <p:attrName>style.visibility</p:attrName>
                                        </p:attrNameLst>
                                      </p:cBhvr>
                                      <p:to>
                                        <p:strVal val="visible"/>
                                      </p:to>
                                    </p:set>
                                    <p:anim calcmode="lin" valueType="num">
                                      <p:cBhvr additive="base">
                                        <p:cTn id="43" dur="250" fill="hold"/>
                                        <p:tgtEl>
                                          <p:spTgt spid="161"/>
                                        </p:tgtEl>
                                        <p:attrNameLst>
                                          <p:attrName>ppt_x</p:attrName>
                                        </p:attrNameLst>
                                      </p:cBhvr>
                                      <p:tavLst>
                                        <p:tav tm="0">
                                          <p:val>
                                            <p:strVal val="#ppt_x"/>
                                          </p:val>
                                        </p:tav>
                                        <p:tav tm="100000">
                                          <p:val>
                                            <p:strVal val="#ppt_x"/>
                                          </p:val>
                                        </p:tav>
                                      </p:tavLst>
                                    </p:anim>
                                    <p:anim calcmode="lin" valueType="num">
                                      <p:cBhvr additive="base">
                                        <p:cTn id="44" dur="250" fill="hold"/>
                                        <p:tgtEl>
                                          <p:spTgt spid="161"/>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123"/>
                                        </p:tgtEl>
                                        <p:attrNameLst>
                                          <p:attrName>style.visibility</p:attrName>
                                        </p:attrNameLst>
                                      </p:cBhvr>
                                      <p:to>
                                        <p:strVal val="visible"/>
                                      </p:to>
                                    </p:set>
                                    <p:animEffect transition="in" filter="barn(inVertical)">
                                      <p:cBhvr>
                                        <p:cTn id="48" dur="500"/>
                                        <p:tgtEl>
                                          <p:spTgt spid="123"/>
                                        </p:tgtEl>
                                      </p:cBhvr>
                                    </p:animEffect>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22"/>
                                        </p:tgtEl>
                                        <p:attrNameLst>
                                          <p:attrName>style.visibility</p:attrName>
                                        </p:attrNameLst>
                                      </p:cBhvr>
                                      <p:to>
                                        <p:strVal val="visible"/>
                                      </p:to>
                                    </p:set>
                                    <p:anim calcmode="lin" valueType="num">
                                      <p:cBhvr additive="base">
                                        <p:cTn id="52" dur="250" fill="hold"/>
                                        <p:tgtEl>
                                          <p:spTgt spid="122"/>
                                        </p:tgtEl>
                                        <p:attrNameLst>
                                          <p:attrName>ppt_x</p:attrName>
                                        </p:attrNameLst>
                                      </p:cBhvr>
                                      <p:tavLst>
                                        <p:tav tm="0">
                                          <p:val>
                                            <p:strVal val="#ppt_x"/>
                                          </p:val>
                                        </p:tav>
                                        <p:tav tm="100000">
                                          <p:val>
                                            <p:strVal val="#ppt_x"/>
                                          </p:val>
                                        </p:tav>
                                      </p:tavLst>
                                    </p:anim>
                                    <p:anim calcmode="lin" valueType="num">
                                      <p:cBhvr additive="base">
                                        <p:cTn id="53" dur="250" fill="hold"/>
                                        <p:tgtEl>
                                          <p:spTgt spid="12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32"/>
                                        </p:tgtEl>
                                        <p:attrNameLst>
                                          <p:attrName>style.visibility</p:attrName>
                                        </p:attrNameLst>
                                      </p:cBhvr>
                                      <p:to>
                                        <p:strVal val="visible"/>
                                      </p:to>
                                    </p:set>
                                    <p:anim calcmode="lin" valueType="num">
                                      <p:cBhvr additive="base">
                                        <p:cTn id="57" dur="250" fill="hold"/>
                                        <p:tgtEl>
                                          <p:spTgt spid="132"/>
                                        </p:tgtEl>
                                        <p:attrNameLst>
                                          <p:attrName>ppt_x</p:attrName>
                                        </p:attrNameLst>
                                      </p:cBhvr>
                                      <p:tavLst>
                                        <p:tav tm="0">
                                          <p:val>
                                            <p:strVal val="#ppt_x"/>
                                          </p:val>
                                        </p:tav>
                                        <p:tav tm="100000">
                                          <p:val>
                                            <p:strVal val="#ppt_x"/>
                                          </p:val>
                                        </p:tav>
                                      </p:tavLst>
                                    </p:anim>
                                    <p:anim calcmode="lin" valueType="num">
                                      <p:cBhvr additive="base">
                                        <p:cTn id="58" dur="250" fill="hold"/>
                                        <p:tgtEl>
                                          <p:spTgt spid="13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16" presetClass="entr" presetSubtype="21" fill="hold" grpId="0" nodeType="afterEffect">
                                  <p:stCondLst>
                                    <p:cond delay="0"/>
                                  </p:stCondLst>
                                  <p:childTnLst>
                                    <p:set>
                                      <p:cBhvr>
                                        <p:cTn id="61" dur="1" fill="hold">
                                          <p:stCondLst>
                                            <p:cond delay="0"/>
                                          </p:stCondLst>
                                        </p:cTn>
                                        <p:tgtEl>
                                          <p:spTgt spid="124"/>
                                        </p:tgtEl>
                                        <p:attrNameLst>
                                          <p:attrName>style.visibility</p:attrName>
                                        </p:attrNameLst>
                                      </p:cBhvr>
                                      <p:to>
                                        <p:strVal val="visible"/>
                                      </p:to>
                                    </p:set>
                                    <p:animEffect transition="in" filter="barn(inVertical)">
                                      <p:cBhvr>
                                        <p:cTn id="62" dur="500"/>
                                        <p:tgtEl>
                                          <p:spTgt spid="124"/>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119"/>
                                        </p:tgtEl>
                                        <p:attrNameLst>
                                          <p:attrName>style.visibility</p:attrName>
                                        </p:attrNameLst>
                                      </p:cBhvr>
                                      <p:to>
                                        <p:strVal val="visible"/>
                                      </p:to>
                                    </p:set>
                                    <p:anim calcmode="lin" valueType="num">
                                      <p:cBhvr additive="base">
                                        <p:cTn id="66" dur="250" fill="hold"/>
                                        <p:tgtEl>
                                          <p:spTgt spid="119"/>
                                        </p:tgtEl>
                                        <p:attrNameLst>
                                          <p:attrName>ppt_x</p:attrName>
                                        </p:attrNameLst>
                                      </p:cBhvr>
                                      <p:tavLst>
                                        <p:tav tm="0">
                                          <p:val>
                                            <p:strVal val="#ppt_x"/>
                                          </p:val>
                                        </p:tav>
                                        <p:tav tm="100000">
                                          <p:val>
                                            <p:strVal val="#ppt_x"/>
                                          </p:val>
                                        </p:tav>
                                      </p:tavLst>
                                    </p:anim>
                                    <p:anim calcmode="lin" valueType="num">
                                      <p:cBhvr additive="base">
                                        <p:cTn id="67" dur="250" fill="hold"/>
                                        <p:tgtEl>
                                          <p:spTgt spid="119"/>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nodeType="afterEffect">
                                  <p:stCondLst>
                                    <p:cond delay="0"/>
                                  </p:stCondLst>
                                  <p:childTnLst>
                                    <p:set>
                                      <p:cBhvr>
                                        <p:cTn id="70" dur="1" fill="hold">
                                          <p:stCondLst>
                                            <p:cond delay="0"/>
                                          </p:stCondLst>
                                        </p:cTn>
                                        <p:tgtEl>
                                          <p:spTgt spid="151"/>
                                        </p:tgtEl>
                                        <p:attrNameLst>
                                          <p:attrName>style.visibility</p:attrName>
                                        </p:attrNameLst>
                                      </p:cBhvr>
                                      <p:to>
                                        <p:strVal val="visible"/>
                                      </p:to>
                                    </p:set>
                                    <p:anim calcmode="lin" valueType="num">
                                      <p:cBhvr additive="base">
                                        <p:cTn id="71" dur="250" fill="hold"/>
                                        <p:tgtEl>
                                          <p:spTgt spid="151"/>
                                        </p:tgtEl>
                                        <p:attrNameLst>
                                          <p:attrName>ppt_x</p:attrName>
                                        </p:attrNameLst>
                                      </p:cBhvr>
                                      <p:tavLst>
                                        <p:tav tm="0">
                                          <p:val>
                                            <p:strVal val="#ppt_x"/>
                                          </p:val>
                                        </p:tav>
                                        <p:tav tm="100000">
                                          <p:val>
                                            <p:strVal val="#ppt_x"/>
                                          </p:val>
                                        </p:tav>
                                      </p:tavLst>
                                    </p:anim>
                                    <p:anim calcmode="lin" valueType="num">
                                      <p:cBhvr additive="base">
                                        <p:cTn id="72" dur="250" fill="hold"/>
                                        <p:tgtEl>
                                          <p:spTgt spid="151"/>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16" presetClass="entr" presetSubtype="21" fill="hold" grpId="0" nodeType="afterEffect">
                                  <p:stCondLst>
                                    <p:cond delay="0"/>
                                  </p:stCondLst>
                                  <p:childTnLst>
                                    <p:set>
                                      <p:cBhvr>
                                        <p:cTn id="75" dur="1" fill="hold">
                                          <p:stCondLst>
                                            <p:cond delay="0"/>
                                          </p:stCondLst>
                                        </p:cTn>
                                        <p:tgtEl>
                                          <p:spTgt spid="125"/>
                                        </p:tgtEl>
                                        <p:attrNameLst>
                                          <p:attrName>style.visibility</p:attrName>
                                        </p:attrNameLst>
                                      </p:cBhvr>
                                      <p:to>
                                        <p:strVal val="visible"/>
                                      </p:to>
                                    </p:set>
                                    <p:animEffect transition="in" filter="barn(inVertical)">
                                      <p:cBhvr>
                                        <p:cTn id="76" dur="500"/>
                                        <p:tgtEl>
                                          <p:spTgt spid="125"/>
                                        </p:tgtEl>
                                      </p:cBhvr>
                                    </p:animEffect>
                                  </p:childTnLst>
                                </p:cTn>
                              </p:par>
                            </p:childTnLst>
                          </p:cTn>
                        </p:par>
                        <p:par>
                          <p:cTn id="77" fill="hold">
                            <p:stCondLst>
                              <p:cond delay="7500"/>
                            </p:stCondLst>
                            <p:childTnLst>
                              <p:par>
                                <p:cTn id="78" presetID="2" presetClass="entr" presetSubtype="4" fill="hold" grpId="0" nodeType="afterEffect">
                                  <p:stCondLst>
                                    <p:cond delay="0"/>
                                  </p:stCondLst>
                                  <p:childTnLst>
                                    <p:set>
                                      <p:cBhvr>
                                        <p:cTn id="79" dur="1" fill="hold">
                                          <p:stCondLst>
                                            <p:cond delay="0"/>
                                          </p:stCondLst>
                                        </p:cTn>
                                        <p:tgtEl>
                                          <p:spTgt spid="120"/>
                                        </p:tgtEl>
                                        <p:attrNameLst>
                                          <p:attrName>style.visibility</p:attrName>
                                        </p:attrNameLst>
                                      </p:cBhvr>
                                      <p:to>
                                        <p:strVal val="visible"/>
                                      </p:to>
                                    </p:set>
                                    <p:anim calcmode="lin" valueType="num">
                                      <p:cBhvr additive="base">
                                        <p:cTn id="80" dur="250" fill="hold"/>
                                        <p:tgtEl>
                                          <p:spTgt spid="120"/>
                                        </p:tgtEl>
                                        <p:attrNameLst>
                                          <p:attrName>ppt_x</p:attrName>
                                        </p:attrNameLst>
                                      </p:cBhvr>
                                      <p:tavLst>
                                        <p:tav tm="0">
                                          <p:val>
                                            <p:strVal val="#ppt_x"/>
                                          </p:val>
                                        </p:tav>
                                        <p:tav tm="100000">
                                          <p:val>
                                            <p:strVal val="#ppt_x"/>
                                          </p:val>
                                        </p:tav>
                                      </p:tavLst>
                                    </p:anim>
                                    <p:anim calcmode="lin" valueType="num">
                                      <p:cBhvr additive="base">
                                        <p:cTn id="81" dur="250" fill="hold"/>
                                        <p:tgtEl>
                                          <p:spTgt spid="120"/>
                                        </p:tgtEl>
                                        <p:attrNameLst>
                                          <p:attrName>ppt_y</p:attrName>
                                        </p:attrNameLst>
                                      </p:cBhvr>
                                      <p:tavLst>
                                        <p:tav tm="0">
                                          <p:val>
                                            <p:strVal val="1+#ppt_h/2"/>
                                          </p:val>
                                        </p:tav>
                                        <p:tav tm="100000">
                                          <p:val>
                                            <p:strVal val="#ppt_y"/>
                                          </p:val>
                                        </p:tav>
                                      </p:tavLst>
                                    </p:anim>
                                  </p:childTnLst>
                                </p:cTn>
                              </p:par>
                            </p:childTnLst>
                          </p:cTn>
                        </p:par>
                        <p:par>
                          <p:cTn id="82" fill="hold">
                            <p:stCondLst>
                              <p:cond delay="8000"/>
                            </p:stCondLst>
                            <p:childTnLst>
                              <p:par>
                                <p:cTn id="83" presetID="2" presetClass="entr" presetSubtype="4" fill="hold" nodeType="afterEffect">
                                  <p:stCondLst>
                                    <p:cond delay="0"/>
                                  </p:stCondLst>
                                  <p:childTnLst>
                                    <p:set>
                                      <p:cBhvr>
                                        <p:cTn id="84" dur="1" fill="hold">
                                          <p:stCondLst>
                                            <p:cond delay="0"/>
                                          </p:stCondLst>
                                        </p:cTn>
                                        <p:tgtEl>
                                          <p:spTgt spid="155"/>
                                        </p:tgtEl>
                                        <p:attrNameLst>
                                          <p:attrName>style.visibility</p:attrName>
                                        </p:attrNameLst>
                                      </p:cBhvr>
                                      <p:to>
                                        <p:strVal val="visible"/>
                                      </p:to>
                                    </p:set>
                                    <p:anim calcmode="lin" valueType="num">
                                      <p:cBhvr additive="base">
                                        <p:cTn id="85" dur="250" fill="hold"/>
                                        <p:tgtEl>
                                          <p:spTgt spid="155"/>
                                        </p:tgtEl>
                                        <p:attrNameLst>
                                          <p:attrName>ppt_x</p:attrName>
                                        </p:attrNameLst>
                                      </p:cBhvr>
                                      <p:tavLst>
                                        <p:tav tm="0">
                                          <p:val>
                                            <p:strVal val="#ppt_x"/>
                                          </p:val>
                                        </p:tav>
                                        <p:tav tm="100000">
                                          <p:val>
                                            <p:strVal val="#ppt_x"/>
                                          </p:val>
                                        </p:tav>
                                      </p:tavLst>
                                    </p:anim>
                                    <p:anim calcmode="lin" valueType="num">
                                      <p:cBhvr additive="base">
                                        <p:cTn id="86" dur="250" fill="hold"/>
                                        <p:tgtEl>
                                          <p:spTgt spid="155"/>
                                        </p:tgtEl>
                                        <p:attrNameLst>
                                          <p:attrName>ppt_y</p:attrName>
                                        </p:attrNameLst>
                                      </p:cBhvr>
                                      <p:tavLst>
                                        <p:tav tm="0">
                                          <p:val>
                                            <p:strVal val="1+#ppt_h/2"/>
                                          </p:val>
                                        </p:tav>
                                        <p:tav tm="100000">
                                          <p:val>
                                            <p:strVal val="#ppt_y"/>
                                          </p:val>
                                        </p:tav>
                                      </p:tavLst>
                                    </p:anim>
                                  </p:childTnLst>
                                </p:cTn>
                              </p:par>
                            </p:childTnLst>
                          </p:cTn>
                        </p:par>
                        <p:par>
                          <p:cTn id="87" fill="hold">
                            <p:stCondLst>
                              <p:cond delay="8500"/>
                            </p:stCondLst>
                            <p:childTnLst>
                              <p:par>
                                <p:cTn id="88" presetID="16" presetClass="entr" presetSubtype="21" fill="hold" grpId="0" nodeType="afterEffect">
                                  <p:stCondLst>
                                    <p:cond delay="0"/>
                                  </p:stCondLst>
                                  <p:childTnLst>
                                    <p:set>
                                      <p:cBhvr>
                                        <p:cTn id="89" dur="1" fill="hold">
                                          <p:stCondLst>
                                            <p:cond delay="0"/>
                                          </p:stCondLst>
                                        </p:cTn>
                                        <p:tgtEl>
                                          <p:spTgt spid="126"/>
                                        </p:tgtEl>
                                        <p:attrNameLst>
                                          <p:attrName>style.visibility</p:attrName>
                                        </p:attrNameLst>
                                      </p:cBhvr>
                                      <p:to>
                                        <p:strVal val="visible"/>
                                      </p:to>
                                    </p:set>
                                    <p:animEffect transition="in" filter="barn(inVertical)">
                                      <p:cBhvr>
                                        <p:cTn id="90" dur="500"/>
                                        <p:tgtEl>
                                          <p:spTgt spid="126"/>
                                        </p:tgtEl>
                                      </p:cBhvr>
                                    </p:animEffect>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27"/>
                                        </p:tgtEl>
                                        <p:attrNameLst>
                                          <p:attrName>style.visibility</p:attrName>
                                        </p:attrNameLst>
                                      </p:cBhvr>
                                      <p:to>
                                        <p:strVal val="visible"/>
                                      </p:to>
                                    </p:set>
                                    <p:animEffect transition="in" filter="wipe(left)">
                                      <p:cBhvr>
                                        <p:cTn id="94" dur="500"/>
                                        <p:tgtEl>
                                          <p:spTgt spid="127"/>
                                        </p:tgtEl>
                                      </p:cBhvr>
                                    </p:animEffect>
                                  </p:childTnLst>
                                </p:cTn>
                              </p:par>
                            </p:childTnLst>
                          </p:cTn>
                        </p:par>
                        <p:par>
                          <p:cTn id="95" fill="hold">
                            <p:stCondLst>
                              <p:cond delay="9500"/>
                            </p:stCondLst>
                            <p:childTnLst>
                              <p:par>
                                <p:cTn id="96" presetID="10" presetClass="entr" presetSubtype="0" fill="hold" grpId="0" nodeType="afterEffect">
                                  <p:stCondLst>
                                    <p:cond delay="0"/>
                                  </p:stCondLst>
                                  <p:iterate type="wd">
                                    <p:tmPct val="10000"/>
                                  </p:iterate>
                                  <p:childTnLst>
                                    <p:set>
                                      <p:cBhvr>
                                        <p:cTn id="97" dur="1" fill="hold">
                                          <p:stCondLst>
                                            <p:cond delay="0"/>
                                          </p:stCondLst>
                                        </p:cTn>
                                        <p:tgtEl>
                                          <p:spTgt spid="128"/>
                                        </p:tgtEl>
                                        <p:attrNameLst>
                                          <p:attrName>style.visibility</p:attrName>
                                        </p:attrNameLst>
                                      </p:cBhvr>
                                      <p:to>
                                        <p:strVal val="visible"/>
                                      </p:to>
                                    </p:set>
                                    <p:animEffect transition="in" filter="fade">
                                      <p:cBhvr>
                                        <p:cTn id="98"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P spid="122" grpId="0" animBg="1"/>
      <p:bldP spid="123" grpId="0"/>
      <p:bldP spid="124" grpId="0"/>
      <p:bldP spid="125" grpId="0"/>
      <p:bldP spid="126" grpId="0"/>
      <p:bldP spid="128" grpId="0"/>
      <p:bldGraphic spid="130" grpId="0">
        <p:bldAsOne/>
      </p:bldGraphic>
      <p:bldP spid="1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任意多边形 22"/>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0" name="任意多边形 29"/>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课堂实施</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2" name="组合 1" hidden="1"/>
          <p:cNvGrpSpPr/>
          <p:nvPr/>
        </p:nvGrpSpPr>
        <p:grpSpPr>
          <a:xfrm>
            <a:off x="17693" y="2402074"/>
            <a:ext cx="1664994" cy="729285"/>
            <a:chOff x="17693" y="2402074"/>
            <a:chExt cx="1664994" cy="729285"/>
          </a:xfrm>
        </p:grpSpPr>
        <p:sp>
          <p:nvSpPr>
            <p:cNvPr id="32" name="圆角矩形 2"/>
            <p:cNvSpPr/>
            <p:nvPr/>
          </p:nvSpPr>
          <p:spPr>
            <a:xfrm flipH="1">
              <a:off x="17693" y="240207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44" name="成果归纳"/>
            <p:cNvSpPr txBox="1"/>
            <p:nvPr/>
          </p:nvSpPr>
          <p:spPr>
            <a:xfrm>
              <a:off x="74843" y="2420888"/>
              <a:ext cx="1337970"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背景阅读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75" name="派生法则"/>
          <p:cNvSpPr txBox="1"/>
          <p:nvPr/>
        </p:nvSpPr>
        <p:spPr>
          <a:xfrm>
            <a:off x="74842" y="2385323"/>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1</a:t>
            </a:r>
            <a:endParaRPr lang="zh-CN" altLang="en-US" sz="2000" b="1" dirty="0">
              <a:latin typeface="微软雅黑" panose="020B0503020204020204" pitchFamily="34" charset="-122"/>
              <a:ea typeface="微软雅黑" panose="020B0503020204020204" pitchFamily="34" charset="-122"/>
            </a:endParaRPr>
          </a:p>
        </p:txBody>
      </p:sp>
      <p:sp>
        <p:nvSpPr>
          <p:cNvPr id="76" name="派生法则"/>
          <p:cNvSpPr txBox="1"/>
          <p:nvPr/>
        </p:nvSpPr>
        <p:spPr>
          <a:xfrm>
            <a:off x="74842" y="3367931"/>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2</a:t>
            </a:r>
            <a:endParaRPr lang="zh-CN" altLang="en-US" sz="2000" b="1" dirty="0">
              <a:latin typeface="微软雅黑" panose="020B0503020204020204" pitchFamily="34" charset="-122"/>
              <a:ea typeface="微软雅黑" panose="020B0503020204020204" pitchFamily="34" charset="-122"/>
            </a:endParaRPr>
          </a:p>
        </p:txBody>
      </p:sp>
      <p:sp>
        <p:nvSpPr>
          <p:cNvPr id="77" name="派生法则"/>
          <p:cNvSpPr txBox="1"/>
          <p:nvPr/>
        </p:nvSpPr>
        <p:spPr>
          <a:xfrm>
            <a:off x="74842" y="4350539"/>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3</a:t>
            </a:r>
            <a:endParaRPr lang="zh-CN" altLang="en-US" sz="2000" b="1" dirty="0">
              <a:latin typeface="微软雅黑" panose="020B0503020204020204" pitchFamily="34" charset="-122"/>
              <a:ea typeface="微软雅黑" panose="020B0503020204020204" pitchFamily="34" charset="-122"/>
            </a:endParaRPr>
          </a:p>
        </p:txBody>
      </p:sp>
      <p:sp>
        <p:nvSpPr>
          <p:cNvPr id="78" name="派生法则"/>
          <p:cNvSpPr txBox="1"/>
          <p:nvPr/>
        </p:nvSpPr>
        <p:spPr>
          <a:xfrm>
            <a:off x="74842" y="5333146"/>
            <a:ext cx="148465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添加标题</a:t>
            </a:r>
            <a:r>
              <a:rPr lang="en-US" altLang="zh-CN" sz="2000" b="1" dirty="0" smtClean="0">
                <a:latin typeface="微软雅黑" panose="020B0503020204020204" pitchFamily="34" charset="-122"/>
                <a:ea typeface="微软雅黑" panose="020B0503020204020204" pitchFamily="34" charset="-122"/>
              </a:rPr>
              <a:t>4</a:t>
            </a:r>
            <a:endParaRPr lang="zh-CN" altLang="en-US" sz="2000" b="1" dirty="0">
              <a:latin typeface="微软雅黑" panose="020B0503020204020204" pitchFamily="34" charset="-122"/>
              <a:ea typeface="微软雅黑" panose="020B0503020204020204" pitchFamily="34" charset="-122"/>
            </a:endParaRPr>
          </a:p>
        </p:txBody>
      </p:sp>
      <p:grpSp>
        <p:nvGrpSpPr>
          <p:cNvPr id="79" name="组合 78"/>
          <p:cNvGrpSpPr/>
          <p:nvPr/>
        </p:nvGrpSpPr>
        <p:grpSpPr>
          <a:xfrm>
            <a:off x="19050" y="3347787"/>
            <a:ext cx="1664994" cy="729285"/>
            <a:chOff x="3543631" y="3224479"/>
            <a:chExt cx="1664994" cy="729285"/>
          </a:xfrm>
        </p:grpSpPr>
        <p:sp>
          <p:nvSpPr>
            <p:cNvPr id="80" name="圆角矩形 2"/>
            <p:cNvSpPr/>
            <p:nvPr/>
          </p:nvSpPr>
          <p:spPr>
            <a:xfrm flipH="1">
              <a:off x="3543631" y="3224479"/>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gradFill>
              <a:gsLst>
                <a:gs pos="0">
                  <a:srgbClr val="BF651B"/>
                </a:gs>
                <a:gs pos="80000">
                  <a:srgbClr val="FF7C05"/>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81" name="派生法则"/>
            <p:cNvSpPr txBox="1"/>
            <p:nvPr/>
          </p:nvSpPr>
          <p:spPr>
            <a:xfrm>
              <a:off x="3576651" y="3243529"/>
              <a:ext cx="1484653" cy="400110"/>
            </a:xfrm>
            <a:prstGeom prst="rect">
              <a:avLst/>
            </a:prstGeom>
            <a:noFill/>
          </p:spPr>
          <p:txBody>
            <a:bodyPr wrap="square" rtlCol="0">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添加标题</a:t>
              </a:r>
              <a:r>
                <a:rPr lang="en-US" altLang="zh-CN" sz="2000" b="1" dirty="0" smtClean="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919536" y="2738576"/>
            <a:ext cx="1664994" cy="729285"/>
            <a:chOff x="1919536" y="2738576"/>
            <a:chExt cx="1664994" cy="729285"/>
          </a:xfrm>
        </p:grpSpPr>
        <p:sp>
          <p:nvSpPr>
            <p:cNvPr id="18" name="圆角矩形 2"/>
            <p:cNvSpPr/>
            <p:nvPr/>
          </p:nvSpPr>
          <p:spPr>
            <a:xfrm>
              <a:off x="1919536" y="2738576"/>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dirty="0">
                <a:solidFill>
                  <a:sysClr val="window" lastClr="FFFFFF"/>
                </a:solidFill>
                <a:latin typeface="Calibri" panose="020F0502020204030204"/>
                <a:ea typeface="宋体" panose="02010600030101010101" pitchFamily="2" charset="-122"/>
              </a:endParaRPr>
            </a:p>
          </p:txBody>
        </p:sp>
        <p:sp>
          <p:nvSpPr>
            <p:cNvPr id="22" name="TextBox 21"/>
            <p:cNvSpPr txBox="1"/>
            <p:nvPr/>
          </p:nvSpPr>
          <p:spPr>
            <a:xfrm>
              <a:off x="2249651" y="2807655"/>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1</a:t>
              </a:r>
              <a:endParaRPr lang="zh-CN" altLang="en-US" dirty="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919536" y="3373694"/>
            <a:ext cx="1664994" cy="729285"/>
            <a:chOff x="1919536" y="3373694"/>
            <a:chExt cx="1664994" cy="729285"/>
          </a:xfrm>
        </p:grpSpPr>
        <p:sp>
          <p:nvSpPr>
            <p:cNvPr id="19" name="圆角矩形 2"/>
            <p:cNvSpPr/>
            <p:nvPr/>
          </p:nvSpPr>
          <p:spPr>
            <a:xfrm>
              <a:off x="1919536" y="3373694"/>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TextBox 25"/>
            <p:cNvSpPr txBox="1"/>
            <p:nvPr/>
          </p:nvSpPr>
          <p:spPr>
            <a:xfrm>
              <a:off x="2249651" y="3434506"/>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2</a:t>
              </a:r>
              <a:endParaRPr lang="zh-CN" altLang="en-US"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919536" y="4008812"/>
            <a:ext cx="1664994" cy="729285"/>
            <a:chOff x="1919536" y="4008812"/>
            <a:chExt cx="1664994" cy="729285"/>
          </a:xfrm>
        </p:grpSpPr>
        <p:sp>
          <p:nvSpPr>
            <p:cNvPr id="20" name="圆角矩形 2"/>
            <p:cNvSpPr/>
            <p:nvPr/>
          </p:nvSpPr>
          <p:spPr>
            <a:xfrm>
              <a:off x="1919536" y="4008812"/>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TextBox 28"/>
            <p:cNvSpPr txBox="1"/>
            <p:nvPr/>
          </p:nvSpPr>
          <p:spPr>
            <a:xfrm>
              <a:off x="2249651" y="4059155"/>
              <a:ext cx="1011815" cy="369332"/>
            </a:xfrm>
            <a:prstGeom prst="rect">
              <a:avLst/>
            </a:prstGeom>
            <a:noFill/>
          </p:spPr>
          <p:txBody>
            <a:bodyPr wrap="none" rtlCol="0">
              <a:spAutoFit/>
            </a:bodyPr>
            <a:lstStyle/>
            <a:p>
              <a:r>
                <a:rPr lang="zh-CN" altLang="en-US" dirty="0" smtClean="0">
                  <a:latin typeface="微软雅黑" panose="020B0503020204020204" pitchFamily="34" charset="-122"/>
                  <a:ea typeface="微软雅黑" panose="020B0503020204020204" pitchFamily="34" charset="-122"/>
                </a:rPr>
                <a:t>子标题</a:t>
              </a:r>
              <a:r>
                <a:rPr lang="en-US" altLang="zh-CN" dirty="0" smtClean="0">
                  <a:latin typeface="微软雅黑" panose="020B0503020204020204" pitchFamily="34" charset="-122"/>
                  <a:ea typeface="微软雅黑" panose="020B0503020204020204" pitchFamily="34" charset="-122"/>
                </a:rPr>
                <a:t>3</a:t>
              </a:r>
              <a:endParaRPr lang="zh-CN" altLang="en-US" dirty="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919536" y="4643931"/>
            <a:ext cx="1664994" cy="729285"/>
            <a:chOff x="1919536" y="4643931"/>
            <a:chExt cx="1664994" cy="729285"/>
          </a:xfrm>
        </p:grpSpPr>
        <p:sp>
          <p:nvSpPr>
            <p:cNvPr id="21" name="圆角矩形 2"/>
            <p:cNvSpPr/>
            <p:nvPr/>
          </p:nvSpPr>
          <p:spPr>
            <a:xfrm>
              <a:off x="1919536" y="4643931"/>
              <a:ext cx="1664994" cy="729285"/>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noFill/>
            <a:ln>
              <a:solidFill>
                <a:schemeClr val="accent3">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31" name="TextBox 30"/>
            <p:cNvSpPr txBox="1"/>
            <p:nvPr/>
          </p:nvSpPr>
          <p:spPr>
            <a:xfrm>
              <a:off x="2249651" y="4714583"/>
              <a:ext cx="1011815" cy="369332"/>
            </a:xfrm>
            <a:prstGeom prst="rect">
              <a:avLst/>
            </a:prstGeom>
            <a:noFill/>
          </p:spPr>
          <p:txBody>
            <a:bodyPr wrap="none" rtlCol="0">
              <a:spAutoFit/>
            </a:bodyPr>
            <a:lstStyle/>
            <a:p>
              <a:r>
                <a:rPr lang="zh-CN" altLang="en-US" b="1" dirty="0" smtClean="0">
                  <a:solidFill>
                    <a:srgbClr val="C00000"/>
                  </a:solidFill>
                  <a:latin typeface="微软雅黑" panose="020B0503020204020204" pitchFamily="34" charset="-122"/>
                  <a:ea typeface="微软雅黑" panose="020B0503020204020204" pitchFamily="34" charset="-122"/>
                </a:rPr>
                <a:t>子标题</a:t>
              </a:r>
              <a:r>
                <a:rPr lang="en-US" altLang="zh-CN" b="1" dirty="0" smtClean="0">
                  <a:solidFill>
                    <a:srgbClr val="C00000"/>
                  </a:solidFill>
                  <a:latin typeface="微软雅黑" panose="020B0503020204020204" pitchFamily="34" charset="-122"/>
                  <a:ea typeface="微软雅黑" panose="020B0503020204020204" pitchFamily="34" charset="-122"/>
                </a:rPr>
                <a:t>4</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sp>
        <p:nvSpPr>
          <p:cNvPr id="65" name="Text Box 7"/>
          <p:cNvSpPr txBox="1">
            <a:spLocks noChangeArrowheads="1"/>
          </p:cNvSpPr>
          <p:nvPr/>
        </p:nvSpPr>
        <p:spPr bwMode="auto">
          <a:xfrm>
            <a:off x="3478644" y="1844824"/>
            <a:ext cx="9170084" cy="538609"/>
          </a:xfrm>
          <a:prstGeom prst="rect">
            <a:avLst/>
          </a:prstGeom>
          <a:noFill/>
          <a:ln w="9525">
            <a:noFill/>
            <a:miter lim="800000"/>
          </a:ln>
        </p:spPr>
        <p:txBody>
          <a:bodyPr wrap="square" lIns="45720" tIns="22860" rIns="45720" bIns="22860">
            <a:spAutoFit/>
          </a:bodyPr>
          <a:lstStyle/>
          <a:p>
            <a:pPr marL="0" marR="0" lvl="0" indent="0" algn="ctr" defTabSz="1087755" eaLnBrk="1" fontAlgn="auto" latinLnBrk="0" hangingPunct="1">
              <a:lnSpc>
                <a:spcPct val="100000"/>
              </a:lnSpc>
              <a:spcBef>
                <a:spcPts val="0"/>
              </a:spcBef>
              <a:spcAft>
                <a:spcPts val="0"/>
              </a:spcAft>
              <a:buClrTx/>
              <a:buSzTx/>
              <a:buFontTx/>
              <a:buNone/>
              <a:defRPr/>
            </a:pPr>
            <a:r>
              <a:rPr kumimoji="0" lang="en-CA" sz="3200" b="1" i="0" u="none" strike="noStrike" kern="0" cap="none" spc="-150" normalizeH="0" baseline="0" noProof="0" dirty="0" smtClean="0">
                <a:ln>
                  <a:noFill/>
                </a:ln>
                <a:solidFill>
                  <a:sysClr val="windowText" lastClr="000000">
                    <a:lumMod val="50000"/>
                    <a:lumOff val="50000"/>
                  </a:sysClr>
                </a:solidFill>
                <a:effectLst/>
                <a:uLnTx/>
                <a:uFillTx/>
                <a:latin typeface="Open Sans" pitchFamily="34" charset="0"/>
                <a:ea typeface="Open Sans" pitchFamily="34" charset="0"/>
                <a:cs typeface="Open Sans" pitchFamily="34" charset="0"/>
              </a:rPr>
              <a:t>Board Philosophy</a:t>
            </a:r>
            <a:endParaRPr kumimoji="0" lang="en-CA" sz="3200" b="1" i="0" u="none" strike="noStrike" kern="0" cap="none" spc="-150" normalizeH="0" baseline="0" noProof="0" dirty="0" smtClean="0">
              <a:ln>
                <a:noFill/>
              </a:ln>
              <a:solidFill>
                <a:sysClr val="windowText" lastClr="000000">
                  <a:lumMod val="50000"/>
                  <a:lumOff val="50000"/>
                </a:sysClr>
              </a:solidFill>
              <a:effectLst/>
              <a:uLnTx/>
              <a:uFillTx/>
              <a:latin typeface="Open Sans" pitchFamily="34" charset="0"/>
              <a:ea typeface="Open Sans" pitchFamily="34" charset="0"/>
              <a:cs typeface="Open Sans" pitchFamily="34" charset="0"/>
            </a:endParaRPr>
          </a:p>
        </p:txBody>
      </p:sp>
      <p:sp>
        <p:nvSpPr>
          <p:cNvPr id="66" name="Rounded Rectangle 2"/>
          <p:cNvSpPr/>
          <p:nvPr/>
        </p:nvSpPr>
        <p:spPr>
          <a:xfrm>
            <a:off x="4139386" y="3282030"/>
            <a:ext cx="1309007" cy="1309007"/>
          </a:xfrm>
          <a:prstGeom prst="roundRect">
            <a:avLst>
              <a:gd name="adj" fmla="val 11539"/>
            </a:avLst>
          </a:prstGeom>
          <a:blipFill dpi="0" rotWithShape="1">
            <a:blip r:embed="rId1"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7" name="Rounded Rectangle 3"/>
          <p:cNvSpPr/>
          <p:nvPr/>
        </p:nvSpPr>
        <p:spPr>
          <a:xfrm>
            <a:off x="5649779" y="3282030"/>
            <a:ext cx="1309007" cy="1309007"/>
          </a:xfrm>
          <a:prstGeom prst="roundRect">
            <a:avLst>
              <a:gd name="adj" fmla="val 11539"/>
            </a:avLst>
          </a:prstGeom>
          <a:blipFill dpi="0" rotWithShape="1">
            <a:blip r:embed="rId2"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8" name="Rounded Rectangle 4"/>
          <p:cNvSpPr/>
          <p:nvPr/>
        </p:nvSpPr>
        <p:spPr>
          <a:xfrm>
            <a:off x="4139386" y="4792423"/>
            <a:ext cx="1309007" cy="1309007"/>
          </a:xfrm>
          <a:prstGeom prst="roundRect">
            <a:avLst>
              <a:gd name="adj" fmla="val 11539"/>
            </a:avLst>
          </a:pr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9" name="Rounded Rectangle 5"/>
          <p:cNvSpPr/>
          <p:nvPr/>
        </p:nvSpPr>
        <p:spPr>
          <a:xfrm>
            <a:off x="5649779" y="4792423"/>
            <a:ext cx="1309007" cy="1309007"/>
          </a:xfrm>
          <a:prstGeom prst="roundRect">
            <a:avLst>
              <a:gd name="adj" fmla="val 11539"/>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0" name="Text Box 10"/>
          <p:cNvSpPr txBox="1">
            <a:spLocks noChangeArrowheads="1"/>
          </p:cNvSpPr>
          <p:nvPr/>
        </p:nvSpPr>
        <p:spPr bwMode="auto">
          <a:xfrm>
            <a:off x="7373991" y="3092662"/>
            <a:ext cx="4800600" cy="1284967"/>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rPr>
              <a:t>Profit Target</a:t>
            </a:r>
            <a:endPar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purus.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purus. </a:t>
            </a:r>
            <a:endPar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purus. </a:t>
            </a:r>
            <a:endPar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71" name="Text Box 10"/>
          <p:cNvSpPr txBox="1">
            <a:spLocks noChangeArrowheads="1"/>
          </p:cNvSpPr>
          <p:nvPr/>
        </p:nvSpPr>
        <p:spPr bwMode="auto">
          <a:xfrm>
            <a:off x="7373991" y="4530027"/>
            <a:ext cx="2286000" cy="900246"/>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smtClean="0">
                <a:ln>
                  <a:noFill/>
                </a:ln>
                <a:solidFill>
                  <a:srgbClr val="45C1A4"/>
                </a:solidFill>
                <a:effectLst/>
                <a:uLnTx/>
                <a:uFillTx/>
                <a:latin typeface="Open Sans" pitchFamily="34" charset="0"/>
                <a:ea typeface="Open Sans" pitchFamily="34" charset="0"/>
                <a:cs typeface="Open Sans" pitchFamily="34" charset="0"/>
              </a:rPr>
              <a:t>Well Display</a:t>
            </a:r>
            <a:endParaRPr kumimoji="0" lang="en-US" sz="1200" b="1" i="0" u="none" strike="noStrike" kern="0" cap="none" spc="0" normalizeH="0" baseline="0" noProof="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a:t>
            </a:r>
            <a:r>
              <a:rPr kumimoji="0" lang="en-US" sz="1050" b="0" i="0" u="none" strike="noStrike" kern="0" cap="none" spc="0" normalizeH="0" baseline="0" noProof="0" smtClean="0">
                <a:ln>
                  <a:noFill/>
                </a:ln>
                <a:solidFill>
                  <a:sysClr val="window" lastClr="FFFFFF">
                    <a:lumMod val="65000"/>
                  </a:sysClr>
                </a:solidFill>
                <a:effectLst/>
                <a:uLnTx/>
                <a:uFillTx/>
                <a:latin typeface="Open Sans" pitchFamily="34" charset="0"/>
                <a:ea typeface="Open Sans" pitchFamily="34" charset="0"/>
                <a:cs typeface="Open Sans" pitchFamily="34" charset="0"/>
              </a:rPr>
              <a:t>purus.</a:t>
            </a:r>
            <a:endParaRPr kumimoji="0" lang="en-US" sz="1050" b="0" i="0" u="none" strike="noStrike" kern="0" cap="none" spc="0" normalizeH="0" baseline="0" noProof="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72" name="Text Box 10"/>
          <p:cNvSpPr txBox="1">
            <a:spLocks noChangeArrowheads="1"/>
          </p:cNvSpPr>
          <p:nvPr/>
        </p:nvSpPr>
        <p:spPr bwMode="auto">
          <a:xfrm>
            <a:off x="7373991" y="5430274"/>
            <a:ext cx="2286000" cy="900246"/>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smtClean="0">
                <a:ln>
                  <a:noFill/>
                </a:ln>
                <a:solidFill>
                  <a:srgbClr val="45C1A4"/>
                </a:solidFill>
                <a:effectLst/>
                <a:uLnTx/>
                <a:uFillTx/>
                <a:latin typeface="Open Sans" pitchFamily="34" charset="0"/>
                <a:ea typeface="Open Sans" pitchFamily="34" charset="0"/>
                <a:cs typeface="Open Sans" pitchFamily="34" charset="0"/>
              </a:rPr>
              <a:t>Service</a:t>
            </a:r>
            <a:endParaRPr kumimoji="0" lang="en-US" sz="1200" b="1" i="0" u="none" strike="noStrike" kern="0" cap="none" spc="0" normalizeH="0" baseline="0" noProof="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a:t>
            </a:r>
            <a:r>
              <a:rPr kumimoji="0" lang="en-US" sz="1050" b="0" i="0" u="none" strike="noStrike" kern="0" cap="none" spc="0" normalizeH="0" baseline="0" noProof="0" smtClean="0">
                <a:ln>
                  <a:noFill/>
                </a:ln>
                <a:solidFill>
                  <a:sysClr val="window" lastClr="FFFFFF">
                    <a:lumMod val="65000"/>
                  </a:sysClr>
                </a:solidFill>
                <a:effectLst/>
                <a:uLnTx/>
                <a:uFillTx/>
                <a:latin typeface="Open Sans" pitchFamily="34" charset="0"/>
                <a:ea typeface="Open Sans" pitchFamily="34" charset="0"/>
                <a:cs typeface="Open Sans" pitchFamily="34" charset="0"/>
              </a:rPr>
              <a:t>purus.</a:t>
            </a:r>
            <a:endParaRPr kumimoji="0" lang="en-US" sz="1050" b="0" i="0" u="none" strike="noStrike" kern="0" cap="none" spc="0" normalizeH="0" baseline="0" noProof="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73" name="Text Box 10"/>
          <p:cNvSpPr txBox="1">
            <a:spLocks noChangeArrowheads="1"/>
          </p:cNvSpPr>
          <p:nvPr/>
        </p:nvSpPr>
        <p:spPr bwMode="auto">
          <a:xfrm>
            <a:off x="9736191" y="4530027"/>
            <a:ext cx="2286000" cy="900246"/>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smtClean="0">
                <a:ln>
                  <a:noFill/>
                </a:ln>
                <a:solidFill>
                  <a:srgbClr val="45C1A4"/>
                </a:solidFill>
                <a:effectLst/>
                <a:uLnTx/>
                <a:uFillTx/>
                <a:latin typeface="Open Sans" pitchFamily="34" charset="0"/>
                <a:ea typeface="Open Sans" pitchFamily="34" charset="0"/>
                <a:cs typeface="Open Sans" pitchFamily="34" charset="0"/>
              </a:rPr>
              <a:t>Board Plan</a:t>
            </a:r>
            <a:endParaRPr kumimoji="0" lang="en-US" sz="1200" b="1" i="0" u="none" strike="noStrike" kern="0" cap="none" spc="0" normalizeH="0" baseline="0" noProof="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a:t>
            </a:r>
            <a:r>
              <a:rPr kumimoji="0" lang="en-US" sz="1050" b="0" i="0" u="none" strike="noStrike" kern="0" cap="none" spc="0" normalizeH="0" baseline="0" noProof="0" smtClean="0">
                <a:ln>
                  <a:noFill/>
                </a:ln>
                <a:solidFill>
                  <a:sysClr val="window" lastClr="FFFFFF">
                    <a:lumMod val="65000"/>
                  </a:sysClr>
                </a:solidFill>
                <a:effectLst/>
                <a:uLnTx/>
                <a:uFillTx/>
                <a:latin typeface="Open Sans" pitchFamily="34" charset="0"/>
                <a:ea typeface="Open Sans" pitchFamily="34" charset="0"/>
                <a:cs typeface="Open Sans" pitchFamily="34" charset="0"/>
              </a:rPr>
              <a:t>purus.</a:t>
            </a:r>
            <a:endParaRPr kumimoji="0" lang="en-US" sz="1050" b="0" i="0" u="none" strike="noStrike" kern="0" cap="none" spc="0" normalizeH="0" baseline="0" noProof="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74" name="Text Box 10"/>
          <p:cNvSpPr txBox="1">
            <a:spLocks noChangeArrowheads="1"/>
          </p:cNvSpPr>
          <p:nvPr/>
        </p:nvSpPr>
        <p:spPr bwMode="auto">
          <a:xfrm>
            <a:off x="9736191" y="5430274"/>
            <a:ext cx="2286000" cy="900246"/>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smtClean="0">
                <a:ln>
                  <a:noFill/>
                </a:ln>
                <a:solidFill>
                  <a:srgbClr val="45C1A4"/>
                </a:solidFill>
                <a:effectLst/>
                <a:uLnTx/>
                <a:uFillTx/>
                <a:latin typeface="Open Sans" pitchFamily="34" charset="0"/>
                <a:ea typeface="Open Sans" pitchFamily="34" charset="0"/>
                <a:cs typeface="Open Sans" pitchFamily="34" charset="0"/>
              </a:rPr>
              <a:t>Strong Structure</a:t>
            </a:r>
            <a:endParaRPr kumimoji="0" lang="en-US" sz="1200" b="1" i="0" u="none" strike="noStrike" kern="0" cap="none" spc="0" normalizeH="0" baseline="0" noProof="0" smtClean="0">
              <a:ln>
                <a:noFill/>
              </a:ln>
              <a:solidFill>
                <a:srgbClr val="45C1A4"/>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Nullam eu tempor </a:t>
            </a:r>
            <a:r>
              <a:rPr kumimoji="0" lang="en-US" sz="1050" b="0" i="0" u="none" strike="noStrike" kern="0" cap="none" spc="0" normalizeH="0" baseline="0" noProof="0" smtClean="0">
                <a:ln>
                  <a:noFill/>
                </a:ln>
                <a:solidFill>
                  <a:sysClr val="window" lastClr="FFFFFF">
                    <a:lumMod val="65000"/>
                  </a:sysClr>
                </a:solidFill>
                <a:effectLst/>
                <a:uLnTx/>
                <a:uFillTx/>
                <a:latin typeface="Open Sans" pitchFamily="34" charset="0"/>
                <a:ea typeface="Open Sans" pitchFamily="34" charset="0"/>
                <a:cs typeface="Open Sans" pitchFamily="34" charset="0"/>
              </a:rPr>
              <a:t>purus.</a:t>
            </a:r>
            <a:endParaRPr kumimoji="0" lang="en-US" sz="1050" b="0" i="0" u="none" strike="noStrike" kern="0" cap="none" spc="0" normalizeH="0" baseline="0" noProof="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cxnSp>
        <p:nvCxnSpPr>
          <p:cNvPr id="82" name="Straight Connector 11"/>
          <p:cNvCxnSpPr/>
          <p:nvPr/>
        </p:nvCxnSpPr>
        <p:spPr>
          <a:xfrm>
            <a:off x="7450191" y="4501230"/>
            <a:ext cx="4572000" cy="0"/>
          </a:xfrm>
          <a:prstGeom prst="line">
            <a:avLst/>
          </a:prstGeom>
          <a:noFill/>
          <a:ln w="9525" cap="flat" cmpd="sng" algn="ctr">
            <a:solidFill>
              <a:sysClr val="window" lastClr="FFFFFF">
                <a:lumMod val="65000"/>
              </a:sysClr>
            </a:solidFill>
            <a:prstDash val="solid"/>
          </a:ln>
          <a:effectLst/>
        </p:spPr>
      </p:cxnSp>
      <p:sp>
        <p:nvSpPr>
          <p:cNvPr id="83" name="Text Box 7"/>
          <p:cNvSpPr txBox="1">
            <a:spLocks noChangeArrowheads="1"/>
          </p:cNvSpPr>
          <p:nvPr/>
        </p:nvSpPr>
        <p:spPr bwMode="auto">
          <a:xfrm>
            <a:off x="4041608" y="2564904"/>
            <a:ext cx="8044156" cy="415498"/>
          </a:xfrm>
          <a:prstGeom prst="rect">
            <a:avLst/>
          </a:prstGeom>
          <a:noFill/>
          <a:ln w="9525">
            <a:noFill/>
            <a:miter lim="800000"/>
          </a:ln>
        </p:spPr>
        <p:txBody>
          <a:bodyPr wrap="square" lIns="45720" tIns="22860" rIns="45720" bIns="22860" anchor="ctr">
            <a:spAutoFit/>
          </a:bodyPr>
          <a:lstStyle/>
          <a:p>
            <a:pPr marL="0" marR="0" lvl="0" indent="0" algn="ctr" defTabSz="1087755"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smtClean="0">
                <a:ln>
                  <a:noFill/>
                </a:ln>
                <a:solidFill>
                  <a:sysClr val="window" lastClr="FFFFFF">
                    <a:lumMod val="65000"/>
                  </a:sysClr>
                </a:solidFill>
                <a:effectLst/>
                <a:uLnTx/>
                <a:uFillTx/>
                <a:latin typeface="Open Sans Semibold" pitchFamily="34" charset="0"/>
                <a:ea typeface="Open Sans Semibold" pitchFamily="34" charset="0"/>
                <a:cs typeface="Open Sans Semibold" pitchFamily="34" charset="0"/>
              </a:rPr>
              <a:t>Nullam eu tempor purus. Nunc a leo magna, sit amet consequat risus. Etiam faucibus tortor a ipsum vehicula sed suscipit. Nunc a leo magna, sit amet consequat risus. </a:t>
            </a:r>
            <a:endParaRPr kumimoji="0" lang="en-US" sz="1200" b="0" i="0" u="none" strike="noStrike" kern="0" cap="none" spc="0" normalizeH="0" baseline="0" noProof="0" dirty="0" smtClean="0">
              <a:ln>
                <a:noFill/>
              </a:ln>
              <a:solidFill>
                <a:sysClr val="window" lastClr="FFFFFF">
                  <a:lumMod val="65000"/>
                </a:sysClr>
              </a:solidFill>
              <a:effectLst/>
              <a:uLnTx/>
              <a:uFillTx/>
              <a:latin typeface="Open Sans Semibold" pitchFamily="34" charset="0"/>
              <a:ea typeface="Open Sans Semibold" pitchFamily="34" charset="0"/>
              <a:cs typeface="Open Sans Semibold"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barn(inVertical)">
                                      <p:cBhvr>
                                        <p:cTn id="11" dur="500"/>
                                        <p:tgtEl>
                                          <p:spTgt spid="83"/>
                                        </p:tgtEl>
                                      </p:cBhvr>
                                    </p:animEffect>
                                  </p:childTnLst>
                                </p:cTn>
                              </p:par>
                            </p:childTnLst>
                          </p:cTn>
                        </p:par>
                        <p:par>
                          <p:cTn id="12" fill="hold">
                            <p:stCondLst>
                              <p:cond delay="1000"/>
                            </p:stCondLst>
                            <p:childTnLst>
                              <p:par>
                                <p:cTn id="13" presetID="2" presetClass="entr" presetSubtype="9"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fill="hold"/>
                                        <p:tgtEl>
                                          <p:spTgt spid="66"/>
                                        </p:tgtEl>
                                        <p:attrNameLst>
                                          <p:attrName>ppt_x</p:attrName>
                                        </p:attrNameLst>
                                      </p:cBhvr>
                                      <p:tavLst>
                                        <p:tav tm="0">
                                          <p:val>
                                            <p:strVal val="0-#ppt_w/2"/>
                                          </p:val>
                                        </p:tav>
                                        <p:tav tm="100000">
                                          <p:val>
                                            <p:strVal val="#ppt_x"/>
                                          </p:val>
                                        </p:tav>
                                      </p:tavLst>
                                    </p:anim>
                                    <p:anim calcmode="lin" valueType="num">
                                      <p:cBhvr additive="base">
                                        <p:cTn id="16" dur="500" fill="hold"/>
                                        <p:tgtEl>
                                          <p:spTgt spid="6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1+#ppt_w/2"/>
                                          </p:val>
                                        </p:tav>
                                        <p:tav tm="100000">
                                          <p:val>
                                            <p:strVal val="#ppt_x"/>
                                          </p:val>
                                        </p:tav>
                                      </p:tavLst>
                                    </p:anim>
                                    <p:anim calcmode="lin" valueType="num">
                                      <p:cBhvr additive="base">
                                        <p:cTn id="20" dur="500" fill="hold"/>
                                        <p:tgtEl>
                                          <p:spTgt spid="67"/>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0-#ppt_w/2"/>
                                          </p:val>
                                        </p:tav>
                                        <p:tav tm="100000">
                                          <p:val>
                                            <p:strVal val="#ppt_x"/>
                                          </p:val>
                                        </p:tav>
                                      </p:tavLst>
                                    </p:anim>
                                    <p:anim calcmode="lin" valueType="num">
                                      <p:cBhvr additive="base">
                                        <p:cTn id="24" dur="500" fill="hold"/>
                                        <p:tgtEl>
                                          <p:spTgt spid="68"/>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1+#ppt_w/2"/>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dissolve">
                                      <p:cBhvr>
                                        <p:cTn id="32" dur="500"/>
                                        <p:tgtEl>
                                          <p:spTgt spid="70"/>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left)">
                                      <p:cBhvr>
                                        <p:cTn id="36" dur="500"/>
                                        <p:tgtEl>
                                          <p:spTgt spid="82"/>
                                        </p:tgtEl>
                                      </p:cBhvr>
                                    </p:animEffect>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71"/>
                                        </p:tgtEl>
                                        <p:attrNameLst>
                                          <p:attrName>style.visibility</p:attrName>
                                        </p:attrNameLst>
                                      </p:cBhvr>
                                      <p:to>
                                        <p:strVal val="visible"/>
                                      </p:to>
                                    </p:set>
                                    <p:anim calcmode="lin" valueType="num">
                                      <p:cBhvr additive="base">
                                        <p:cTn id="40" dur="250" fill="hold"/>
                                        <p:tgtEl>
                                          <p:spTgt spid="71"/>
                                        </p:tgtEl>
                                        <p:attrNameLst>
                                          <p:attrName>ppt_x</p:attrName>
                                        </p:attrNameLst>
                                      </p:cBhvr>
                                      <p:tavLst>
                                        <p:tav tm="0">
                                          <p:val>
                                            <p:strVal val="#ppt_x"/>
                                          </p:val>
                                        </p:tav>
                                        <p:tav tm="100000">
                                          <p:val>
                                            <p:strVal val="#ppt_x"/>
                                          </p:val>
                                        </p:tav>
                                      </p:tavLst>
                                    </p:anim>
                                    <p:anim calcmode="lin" valueType="num">
                                      <p:cBhvr additive="base">
                                        <p:cTn id="41" dur="250" fill="hold"/>
                                        <p:tgtEl>
                                          <p:spTgt spid="71"/>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grpId="0" nodeType="after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250" fill="hold"/>
                                        <p:tgtEl>
                                          <p:spTgt spid="72"/>
                                        </p:tgtEl>
                                        <p:attrNameLst>
                                          <p:attrName>ppt_x</p:attrName>
                                        </p:attrNameLst>
                                      </p:cBhvr>
                                      <p:tavLst>
                                        <p:tav tm="0">
                                          <p:val>
                                            <p:strVal val="#ppt_x"/>
                                          </p:val>
                                        </p:tav>
                                        <p:tav tm="100000">
                                          <p:val>
                                            <p:strVal val="#ppt_x"/>
                                          </p:val>
                                        </p:tav>
                                      </p:tavLst>
                                    </p:anim>
                                    <p:anim calcmode="lin" valueType="num">
                                      <p:cBhvr additive="base">
                                        <p:cTn id="46" dur="250" fill="hold"/>
                                        <p:tgtEl>
                                          <p:spTgt spid="72"/>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3"/>
                                        </p:tgtEl>
                                        <p:attrNameLst>
                                          <p:attrName>style.visibility</p:attrName>
                                        </p:attrNameLst>
                                      </p:cBhvr>
                                      <p:to>
                                        <p:strVal val="visible"/>
                                      </p:to>
                                    </p:set>
                                    <p:anim calcmode="lin" valueType="num">
                                      <p:cBhvr additive="base">
                                        <p:cTn id="50" dur="250" fill="hold"/>
                                        <p:tgtEl>
                                          <p:spTgt spid="73"/>
                                        </p:tgtEl>
                                        <p:attrNameLst>
                                          <p:attrName>ppt_x</p:attrName>
                                        </p:attrNameLst>
                                      </p:cBhvr>
                                      <p:tavLst>
                                        <p:tav tm="0">
                                          <p:val>
                                            <p:strVal val="#ppt_x"/>
                                          </p:val>
                                        </p:tav>
                                        <p:tav tm="100000">
                                          <p:val>
                                            <p:strVal val="#ppt_x"/>
                                          </p:val>
                                        </p:tav>
                                      </p:tavLst>
                                    </p:anim>
                                    <p:anim calcmode="lin" valueType="num">
                                      <p:cBhvr additive="base">
                                        <p:cTn id="51" dur="250" fill="hold"/>
                                        <p:tgtEl>
                                          <p:spTgt spid="73"/>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4"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250" fill="hold"/>
                                        <p:tgtEl>
                                          <p:spTgt spid="74"/>
                                        </p:tgtEl>
                                        <p:attrNameLst>
                                          <p:attrName>ppt_x</p:attrName>
                                        </p:attrNameLst>
                                      </p:cBhvr>
                                      <p:tavLst>
                                        <p:tav tm="0">
                                          <p:val>
                                            <p:strVal val="#ppt_x"/>
                                          </p:val>
                                        </p:tav>
                                        <p:tav tm="100000">
                                          <p:val>
                                            <p:strVal val="#ppt_x"/>
                                          </p:val>
                                        </p:tav>
                                      </p:tavLst>
                                    </p:anim>
                                    <p:anim calcmode="lin" valueType="num">
                                      <p:cBhvr additive="base">
                                        <p:cTn id="56" dur="2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animBg="1"/>
      <p:bldP spid="67" grpId="0" animBg="1"/>
      <p:bldP spid="68" grpId="0" animBg="1"/>
      <p:bldP spid="69" grpId="0" animBg="1"/>
      <p:bldP spid="70" grpId="0"/>
      <p:bldP spid="71" grpId="0"/>
      <p:bldP spid="72" grpId="0"/>
      <p:bldP spid="73" grpId="0"/>
      <p:bldP spid="74"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4" name="任意多边形 3"/>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1719867"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2965232"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教学内容</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1719867"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anose="020B0503020204020204" pitchFamily="34" charset="-122"/>
                <a:ea typeface="微软雅黑" panose="020B0503020204020204" pitchFamily="34" charset="-122"/>
              </a:rPr>
              <a:t> 课堂实施</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课后提升</a:t>
            </a:r>
            <a:endParaRPr lang="zh-CN" altLang="en-US" sz="1900" dirty="0">
              <a:solidFill>
                <a:srgbClr val="FFFFFF"/>
              </a:solidFill>
              <a:latin typeface="微软雅黑" panose="020B0503020204020204" pitchFamily="34" charset="-122"/>
              <a:ea typeface="微软雅黑" panose="020B0503020204020204" pitchFamily="34" charset="-122"/>
            </a:endParaRPr>
          </a:p>
        </p:txBody>
      </p:sp>
      <p:sp>
        <p:nvSpPr>
          <p:cNvPr id="28" name="Rectangle 2"/>
          <p:cNvSpPr/>
          <p:nvPr/>
        </p:nvSpPr>
        <p:spPr>
          <a:xfrm>
            <a:off x="4977176" y="2145994"/>
            <a:ext cx="3303844" cy="366956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9" name="Rectangle 3"/>
          <p:cNvSpPr/>
          <p:nvPr/>
        </p:nvSpPr>
        <p:spPr>
          <a:xfrm>
            <a:off x="706081" y="2145994"/>
            <a:ext cx="3966295" cy="1307362"/>
          </a:xfrm>
          <a:prstGeom prst="rect">
            <a:avLst/>
          </a:prstGeom>
          <a:solidFill>
            <a:schemeClr val="bg1">
              <a:lumMod val="65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0" name="Text Box 10"/>
          <p:cNvSpPr txBox="1">
            <a:spLocks noChangeArrowheads="1"/>
          </p:cNvSpPr>
          <p:nvPr/>
        </p:nvSpPr>
        <p:spPr bwMode="auto">
          <a:xfrm>
            <a:off x="862376" y="2299938"/>
            <a:ext cx="3581400" cy="1077218"/>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Description</a:t>
            </a:r>
            <a:endParaRPr kumimoji="0" lang="en-US" sz="14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endParaRPr kumimoji="0" lang="en-US" sz="1000" b="1"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tempor purus  sit </a:t>
            </a:r>
            <a:r>
              <a:rPr kumimoji="0" lang="en-US" sz="1050" b="0" i="0" u="none" strike="noStrike" kern="0" cap="none" spc="0" normalizeH="0" baseline="0" noProof="0" dirty="0">
                <a:ln>
                  <a:noFill/>
                </a:ln>
                <a:solidFill>
                  <a:sysClr val="window" lastClr="FFFFFF"/>
                </a:solidFill>
                <a:effectLst/>
                <a:uLnTx/>
                <a:uFillTx/>
                <a:latin typeface="Open Sans" pitchFamily="34" charset="0"/>
                <a:ea typeface="Open Sans" pitchFamily="34" charset="0"/>
                <a:cs typeface="Open Sans" pitchFamily="34" charset="0"/>
              </a:rPr>
              <a:t>amet consequat risus. Nullam eu tempor purus. </a:t>
            </a:r>
            <a:r>
              <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rPr>
              <a:t>Nullam eu tempor purus. Nunc a leo magna, sit amet consequat risus. </a:t>
            </a:r>
            <a:endParaRPr kumimoji="0" lang="en-US" sz="1050" b="0" i="0" u="none" strike="noStrike" kern="0" cap="none" spc="0" normalizeH="0" baseline="0" noProof="0" dirty="0" smtClean="0">
              <a:ln>
                <a:noFill/>
              </a:ln>
              <a:solidFill>
                <a:sysClr val="window" lastClr="FFFFFF"/>
              </a:solidFill>
              <a:effectLst/>
              <a:uLnTx/>
              <a:uFillTx/>
              <a:latin typeface="Open Sans" pitchFamily="34" charset="0"/>
              <a:ea typeface="Open Sans" pitchFamily="34" charset="0"/>
              <a:cs typeface="Open Sans" pitchFamily="34" charset="0"/>
            </a:endParaRPr>
          </a:p>
        </p:txBody>
      </p:sp>
      <p:sp>
        <p:nvSpPr>
          <p:cNvPr id="31" name="Oval 5"/>
          <p:cNvSpPr/>
          <p:nvPr/>
        </p:nvSpPr>
        <p:spPr>
          <a:xfrm>
            <a:off x="695400" y="3681956"/>
            <a:ext cx="541585" cy="54469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ext Box 10"/>
          <p:cNvSpPr txBox="1">
            <a:spLocks noChangeArrowheads="1"/>
          </p:cNvSpPr>
          <p:nvPr/>
        </p:nvSpPr>
        <p:spPr bwMode="auto">
          <a:xfrm>
            <a:off x="1395777" y="3529556"/>
            <a:ext cx="3276600" cy="738664"/>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Technique</a:t>
            </a:r>
            <a:endPar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endPar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33" name="Oval 7"/>
          <p:cNvSpPr/>
          <p:nvPr/>
        </p:nvSpPr>
        <p:spPr>
          <a:xfrm>
            <a:off x="712432" y="4485528"/>
            <a:ext cx="541585" cy="54469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4" name="Text Box 10"/>
          <p:cNvSpPr txBox="1">
            <a:spLocks noChangeArrowheads="1"/>
          </p:cNvSpPr>
          <p:nvPr/>
        </p:nvSpPr>
        <p:spPr bwMode="auto">
          <a:xfrm>
            <a:off x="1412809" y="4291556"/>
            <a:ext cx="3276600" cy="738664"/>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Type</a:t>
            </a:r>
            <a:endPar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endPar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35" name="Oval 9"/>
          <p:cNvSpPr/>
          <p:nvPr/>
        </p:nvSpPr>
        <p:spPr>
          <a:xfrm>
            <a:off x="712432" y="5270864"/>
            <a:ext cx="541585" cy="54469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8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6" name="Text Box 10"/>
          <p:cNvSpPr txBox="1">
            <a:spLocks noChangeArrowheads="1"/>
          </p:cNvSpPr>
          <p:nvPr/>
        </p:nvSpPr>
        <p:spPr bwMode="auto">
          <a:xfrm>
            <a:off x="1412809" y="5076892"/>
            <a:ext cx="3276600" cy="738664"/>
          </a:xfrm>
          <a:prstGeom prst="rect">
            <a:avLst/>
          </a:prstGeom>
          <a:noFill/>
          <a:ln w="9525">
            <a:noFill/>
            <a:miter lim="800000"/>
          </a:ln>
        </p:spPr>
        <p:txBody>
          <a:bodyPr wrap="square" lIns="45720" tIns="22860" rIns="45720" bIns="22860">
            <a:spAutoFit/>
          </a:bodyPr>
          <a:lstStyle/>
          <a:p>
            <a:pPr marL="0" marR="0" lvl="0" indent="0" defTabSz="1087755" eaLnBrk="1" fontAlgn="auto" latinLnBrk="0" hangingPunct="1">
              <a:lnSpc>
                <a:spcPct val="200000"/>
              </a:lnSpc>
              <a:spcBef>
                <a:spcPts val="0"/>
              </a:spcBef>
              <a:spcAft>
                <a:spcPts val="0"/>
              </a:spcAft>
              <a:buClrTx/>
              <a:buSzTx/>
              <a:buFontTx/>
              <a:buNone/>
              <a:defRPr/>
            </a:pPr>
            <a:r>
              <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rPr>
              <a:t>Sign in</a:t>
            </a:r>
            <a:endParaRPr kumimoji="0" lang="en-US" sz="1200" b="1" i="0" u="none" strike="noStrike" kern="0" cap="none" spc="0" normalizeH="0" baseline="0" noProof="0" dirty="0" smtClean="0">
              <a:ln>
                <a:noFill/>
              </a:ln>
              <a:solidFill>
                <a:srgbClr val="D14D29"/>
              </a:solidFill>
              <a:effectLst/>
              <a:uLnTx/>
              <a:uFillTx/>
              <a:latin typeface="Open Sans" pitchFamily="34" charset="0"/>
              <a:ea typeface="Open Sans" pitchFamily="34" charset="0"/>
              <a:cs typeface="Open Sans" pitchFamily="34" charset="0"/>
            </a:endParaRPr>
          </a:p>
          <a:p>
            <a:pPr marL="0" marR="0" lvl="0" indent="0" defTabSz="1087755" eaLnBrk="1" fontAlgn="auto" latinLnBrk="0" hangingPunct="1">
              <a:lnSpc>
                <a:spcPct val="100000"/>
              </a:lnSpc>
              <a:spcBef>
                <a:spcPts val="0"/>
              </a:spcBef>
              <a:spcAft>
                <a:spcPts val="0"/>
              </a:spcAft>
              <a:buClrTx/>
              <a:buSzTx/>
              <a:buFontTx/>
              <a:buNone/>
              <a:defRPr/>
            </a:pP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a:t>
            </a:r>
            <a:r>
              <a:rPr kumimoji="0" lang="en-US" sz="105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rPr>
              <a:t>consequat </a:t>
            </a:r>
            <a:r>
              <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risus. </a:t>
            </a:r>
            <a:endParaRPr kumimoji="0" lang="en-US" sz="105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37" name="Freeform 34"/>
          <p:cNvSpPr/>
          <p:nvPr/>
        </p:nvSpPr>
        <p:spPr bwMode="auto">
          <a:xfrm>
            <a:off x="822628" y="5401247"/>
            <a:ext cx="321193" cy="283927"/>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38" name="Group 12"/>
          <p:cNvGrpSpPr/>
          <p:nvPr/>
        </p:nvGrpSpPr>
        <p:grpSpPr>
          <a:xfrm>
            <a:off x="808958" y="3799563"/>
            <a:ext cx="314468" cy="309477"/>
            <a:chOff x="1587575" y="2265358"/>
            <a:chExt cx="314468" cy="309477"/>
          </a:xfrm>
          <a:solidFill>
            <a:sysClr val="window" lastClr="FFFFFF"/>
          </a:solidFill>
        </p:grpSpPr>
        <p:sp>
          <p:nvSpPr>
            <p:cNvPr id="39"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1" name="Group 15"/>
          <p:cNvGrpSpPr/>
          <p:nvPr/>
        </p:nvGrpSpPr>
        <p:grpSpPr>
          <a:xfrm>
            <a:off x="843953" y="4618416"/>
            <a:ext cx="278543" cy="316964"/>
            <a:chOff x="2927811" y="2108124"/>
            <a:chExt cx="361887" cy="411804"/>
          </a:xfrm>
          <a:solidFill>
            <a:sysClr val="window" lastClr="FFFFFF"/>
          </a:solidFill>
        </p:grpSpPr>
        <p:sp>
          <p:nvSpPr>
            <p:cNvPr id="42"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46" name="Rectangle 2"/>
          <p:cNvSpPr/>
          <p:nvPr/>
        </p:nvSpPr>
        <p:spPr>
          <a:xfrm>
            <a:off x="8497044" y="2145994"/>
            <a:ext cx="3303844" cy="366956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61395E-7 4.68085E-6 L 0.10178 4.68085E-6 " pathEditMode="relative" rAng="0" ptsTypes="AA">
                                      <p:cBhvr>
                                        <p:cTn id="6" dur="1250" fill="hold"/>
                                        <p:tgtEl>
                                          <p:spTgt spid="11"/>
                                        </p:tgtEl>
                                        <p:attrNameLst>
                                          <p:attrName>ppt_x</p:attrName>
                                          <p:attrName>ppt_y</p:attrName>
                                        </p:attrNameLst>
                                      </p:cBhvr>
                                      <p:rCtr x="5089" y="0"/>
                                    </p:animMotion>
                                  </p:childTnLst>
                                </p:cTn>
                              </p:par>
                              <p:par>
                                <p:cTn id="7" presetID="1" presetClass="exit" presetSubtype="0" fill="hold" grpId="1" nodeType="withEffect">
                                  <p:stCondLst>
                                    <p:cond delay="0"/>
                                  </p:stCondLst>
                                  <p:childTnLst>
                                    <p:set>
                                      <p:cBhvr>
                                        <p:cTn id="8" dur="1" fill="hold">
                                          <p:stCondLst>
                                            <p:cond delay="999"/>
                                          </p:stCondLst>
                                        </p:cTn>
                                        <p:tgtEl>
                                          <p:spTgt spid="11"/>
                                        </p:tgtEl>
                                        <p:attrNameLst>
                                          <p:attrName>style.visibility</p:attrName>
                                        </p:attrNameLst>
                                      </p:cBhvr>
                                      <p:to>
                                        <p:strVal val="hidden"/>
                                      </p:to>
                                    </p:set>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250" fill="hold"/>
                                        <p:tgtEl>
                                          <p:spTgt spid="29"/>
                                        </p:tgtEl>
                                        <p:attrNameLst>
                                          <p:attrName>ppt_x</p:attrName>
                                        </p:attrNameLst>
                                      </p:cBhvr>
                                      <p:tavLst>
                                        <p:tav tm="0">
                                          <p:val>
                                            <p:strVal val="#ppt_x"/>
                                          </p:val>
                                        </p:tav>
                                        <p:tav tm="100000">
                                          <p:val>
                                            <p:strVal val="#ppt_x"/>
                                          </p:val>
                                        </p:tav>
                                      </p:tavLst>
                                    </p:anim>
                                    <p:anim calcmode="lin" valueType="num">
                                      <p:cBhvr additive="base">
                                        <p:cTn id="17" dur="250" fill="hold"/>
                                        <p:tgtEl>
                                          <p:spTgt spid="29"/>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250" fill="hold"/>
                                        <p:tgtEl>
                                          <p:spTgt spid="30"/>
                                        </p:tgtEl>
                                        <p:attrNameLst>
                                          <p:attrName>ppt_x</p:attrName>
                                        </p:attrNameLst>
                                      </p:cBhvr>
                                      <p:tavLst>
                                        <p:tav tm="0">
                                          <p:val>
                                            <p:strVal val="#ppt_x"/>
                                          </p:val>
                                        </p:tav>
                                        <p:tav tm="100000">
                                          <p:val>
                                            <p:strVal val="#ppt_x"/>
                                          </p:val>
                                        </p:tav>
                                      </p:tavLst>
                                    </p:anim>
                                    <p:anim calcmode="lin" valueType="num">
                                      <p:cBhvr additive="base">
                                        <p:cTn id="22" dur="250" fill="hold"/>
                                        <p:tgtEl>
                                          <p:spTgt spid="30"/>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250" fill="hold"/>
                                        <p:tgtEl>
                                          <p:spTgt spid="28"/>
                                        </p:tgtEl>
                                        <p:attrNameLst>
                                          <p:attrName>ppt_x</p:attrName>
                                        </p:attrNameLst>
                                      </p:cBhvr>
                                      <p:tavLst>
                                        <p:tav tm="0">
                                          <p:val>
                                            <p:strVal val="#ppt_x"/>
                                          </p:val>
                                        </p:tav>
                                        <p:tav tm="100000">
                                          <p:val>
                                            <p:strVal val="#ppt_x"/>
                                          </p:val>
                                        </p:tav>
                                      </p:tavLst>
                                    </p:anim>
                                    <p:anim calcmode="lin" valueType="num">
                                      <p:cBhvr additive="base">
                                        <p:cTn id="27" dur="250" fill="hold"/>
                                        <p:tgtEl>
                                          <p:spTgt spid="28"/>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250" fill="hold"/>
                                        <p:tgtEl>
                                          <p:spTgt spid="31"/>
                                        </p:tgtEl>
                                        <p:attrNameLst>
                                          <p:attrName>ppt_x</p:attrName>
                                        </p:attrNameLst>
                                      </p:cBhvr>
                                      <p:tavLst>
                                        <p:tav tm="0">
                                          <p:val>
                                            <p:strVal val="#ppt_x"/>
                                          </p:val>
                                        </p:tav>
                                        <p:tav tm="100000">
                                          <p:val>
                                            <p:strVal val="#ppt_x"/>
                                          </p:val>
                                        </p:tav>
                                      </p:tavLst>
                                    </p:anim>
                                    <p:anim calcmode="lin" valueType="num">
                                      <p:cBhvr additive="base">
                                        <p:cTn id="32" dur="250" fill="hold"/>
                                        <p:tgtEl>
                                          <p:spTgt spid="31"/>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50" fill="hold"/>
                                        <p:tgtEl>
                                          <p:spTgt spid="32"/>
                                        </p:tgtEl>
                                        <p:attrNameLst>
                                          <p:attrName>ppt_x</p:attrName>
                                        </p:attrNameLst>
                                      </p:cBhvr>
                                      <p:tavLst>
                                        <p:tav tm="0">
                                          <p:val>
                                            <p:strVal val="#ppt_x"/>
                                          </p:val>
                                        </p:tav>
                                        <p:tav tm="100000">
                                          <p:val>
                                            <p:strVal val="#ppt_x"/>
                                          </p:val>
                                        </p:tav>
                                      </p:tavLst>
                                    </p:anim>
                                    <p:anim calcmode="lin" valueType="num">
                                      <p:cBhvr additive="base">
                                        <p:cTn id="42" dur="250" fill="hold"/>
                                        <p:tgtEl>
                                          <p:spTgt spid="32"/>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250" fill="hold"/>
                                        <p:tgtEl>
                                          <p:spTgt spid="33"/>
                                        </p:tgtEl>
                                        <p:attrNameLst>
                                          <p:attrName>ppt_x</p:attrName>
                                        </p:attrNameLst>
                                      </p:cBhvr>
                                      <p:tavLst>
                                        <p:tav tm="0">
                                          <p:val>
                                            <p:strVal val="#ppt_x"/>
                                          </p:val>
                                        </p:tav>
                                        <p:tav tm="100000">
                                          <p:val>
                                            <p:strVal val="#ppt_x"/>
                                          </p:val>
                                        </p:tav>
                                      </p:tavLst>
                                    </p:anim>
                                    <p:anim calcmode="lin" valueType="num">
                                      <p:cBhvr additive="base">
                                        <p:cTn id="47" dur="250" fill="hold"/>
                                        <p:tgtEl>
                                          <p:spTgt spid="33"/>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2" presetClass="entr" presetSubtype="4"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250" fill="hold"/>
                                        <p:tgtEl>
                                          <p:spTgt spid="41"/>
                                        </p:tgtEl>
                                        <p:attrNameLst>
                                          <p:attrName>ppt_x</p:attrName>
                                        </p:attrNameLst>
                                      </p:cBhvr>
                                      <p:tavLst>
                                        <p:tav tm="0">
                                          <p:val>
                                            <p:strVal val="#ppt_x"/>
                                          </p:val>
                                        </p:tav>
                                        <p:tav tm="100000">
                                          <p:val>
                                            <p:strVal val="#ppt_x"/>
                                          </p:val>
                                        </p:tav>
                                      </p:tavLst>
                                    </p:anim>
                                    <p:anim calcmode="lin" valueType="num">
                                      <p:cBhvr additive="base">
                                        <p:cTn id="52" dur="250" fill="hold"/>
                                        <p:tgtEl>
                                          <p:spTgt spid="41"/>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2" presetClass="entr" presetSubtype="4"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250" fill="hold"/>
                                        <p:tgtEl>
                                          <p:spTgt spid="35"/>
                                        </p:tgtEl>
                                        <p:attrNameLst>
                                          <p:attrName>ppt_x</p:attrName>
                                        </p:attrNameLst>
                                      </p:cBhvr>
                                      <p:tavLst>
                                        <p:tav tm="0">
                                          <p:val>
                                            <p:strVal val="#ppt_x"/>
                                          </p:val>
                                        </p:tav>
                                        <p:tav tm="100000">
                                          <p:val>
                                            <p:strVal val="#ppt_x"/>
                                          </p:val>
                                        </p:tav>
                                      </p:tavLst>
                                    </p:anim>
                                    <p:anim calcmode="lin" valueType="num">
                                      <p:cBhvr additive="base">
                                        <p:cTn id="62" dur="250" fill="hold"/>
                                        <p:tgtEl>
                                          <p:spTgt spid="35"/>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2" presetClass="entr" presetSubtype="4"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250" fill="hold"/>
                                        <p:tgtEl>
                                          <p:spTgt spid="37"/>
                                        </p:tgtEl>
                                        <p:attrNameLst>
                                          <p:attrName>ppt_x</p:attrName>
                                        </p:attrNameLst>
                                      </p:cBhvr>
                                      <p:tavLst>
                                        <p:tav tm="0">
                                          <p:val>
                                            <p:strVal val="#ppt_x"/>
                                          </p:val>
                                        </p:tav>
                                        <p:tav tm="100000">
                                          <p:val>
                                            <p:strVal val="#ppt_x"/>
                                          </p:val>
                                        </p:tav>
                                      </p:tavLst>
                                    </p:anim>
                                    <p:anim calcmode="lin" valueType="num">
                                      <p:cBhvr additive="base">
                                        <p:cTn id="67" dur="250" fill="hold"/>
                                        <p:tgtEl>
                                          <p:spTgt spid="37"/>
                                        </p:tgtEl>
                                        <p:attrNameLst>
                                          <p:attrName>ppt_y</p:attrName>
                                        </p:attrNameLst>
                                      </p:cBhvr>
                                      <p:tavLst>
                                        <p:tav tm="0">
                                          <p:val>
                                            <p:strVal val="1+#ppt_h/2"/>
                                          </p:val>
                                        </p:tav>
                                        <p:tav tm="100000">
                                          <p:val>
                                            <p:strVal val="#ppt_y"/>
                                          </p:val>
                                        </p:tav>
                                      </p:tavLst>
                                    </p:anim>
                                  </p:childTnLst>
                                </p:cTn>
                              </p:par>
                            </p:childTnLst>
                          </p:cTn>
                        </p:par>
                        <p:par>
                          <p:cTn id="68" fill="hold">
                            <p:stCondLst>
                              <p:cond delay="7500"/>
                            </p:stCondLst>
                            <p:childTnLst>
                              <p:par>
                                <p:cTn id="69" presetID="2" presetClass="entr" presetSubtype="4"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250" fill="hold"/>
                                        <p:tgtEl>
                                          <p:spTgt spid="36"/>
                                        </p:tgtEl>
                                        <p:attrNameLst>
                                          <p:attrName>ppt_x</p:attrName>
                                        </p:attrNameLst>
                                      </p:cBhvr>
                                      <p:tavLst>
                                        <p:tav tm="0">
                                          <p:val>
                                            <p:strVal val="#ppt_x"/>
                                          </p:val>
                                        </p:tav>
                                        <p:tav tm="100000">
                                          <p:val>
                                            <p:strVal val="#ppt_x"/>
                                          </p:val>
                                        </p:tav>
                                      </p:tavLst>
                                    </p:anim>
                                    <p:anim calcmode="lin" valueType="num">
                                      <p:cBhvr additive="base">
                                        <p:cTn id="72" dur="250" fill="hold"/>
                                        <p:tgtEl>
                                          <p:spTgt spid="36"/>
                                        </p:tgtEl>
                                        <p:attrNameLst>
                                          <p:attrName>ppt_y</p:attrName>
                                        </p:attrNameLst>
                                      </p:cBhvr>
                                      <p:tavLst>
                                        <p:tav tm="0">
                                          <p:val>
                                            <p:strVal val="1+#ppt_h/2"/>
                                          </p:val>
                                        </p:tav>
                                        <p:tav tm="100000">
                                          <p:val>
                                            <p:strVal val="#ppt_y"/>
                                          </p:val>
                                        </p:tav>
                                      </p:tavLst>
                                    </p:anim>
                                  </p:childTnLst>
                                </p:cTn>
                              </p:par>
                            </p:childTnLst>
                          </p:cTn>
                        </p:par>
                        <p:par>
                          <p:cTn id="73" fill="hold">
                            <p:stCondLst>
                              <p:cond delay="8000"/>
                            </p:stCondLst>
                            <p:childTnLst>
                              <p:par>
                                <p:cTn id="74" presetID="2" presetClass="entr" presetSubtype="4"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250" fill="hold"/>
                                        <p:tgtEl>
                                          <p:spTgt spid="46"/>
                                        </p:tgtEl>
                                        <p:attrNameLst>
                                          <p:attrName>ppt_x</p:attrName>
                                        </p:attrNameLst>
                                      </p:cBhvr>
                                      <p:tavLst>
                                        <p:tav tm="0">
                                          <p:val>
                                            <p:strVal val="#ppt_x"/>
                                          </p:val>
                                        </p:tav>
                                        <p:tav tm="100000">
                                          <p:val>
                                            <p:strVal val="#ppt_x"/>
                                          </p:val>
                                        </p:tav>
                                      </p:tavLst>
                                    </p:anim>
                                    <p:anim calcmode="lin" valueType="num">
                                      <p:cBhvr additive="base">
                                        <p:cTn id="77" dur="25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28" grpId="0" animBg="1"/>
      <p:bldP spid="29" grpId="0" animBg="1"/>
      <p:bldP spid="30" grpId="0"/>
      <p:bldP spid="31" grpId="0" animBg="1"/>
      <p:bldP spid="32" grpId="0"/>
      <p:bldP spid="33" grpId="0" animBg="1"/>
      <p:bldP spid="34" grpId="0"/>
      <p:bldP spid="35" grpId="0" animBg="1"/>
      <p:bldP spid="36" grpId="0"/>
      <p:bldP spid="37" grpId="0" animBg="1"/>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4" name="任意多边形 3"/>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17296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4842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1719867"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课</a:t>
            </a:r>
            <a:r>
              <a:rPr lang="zh-CN" altLang="en-US" sz="1900" dirty="0" smtClean="0">
                <a:solidFill>
                  <a:srgbClr val="4D4D4D"/>
                </a:solidFill>
                <a:latin typeface="微软雅黑" panose="020B0503020204020204" pitchFamily="34" charset="-122"/>
                <a:ea typeface="微软雅黑" panose="020B0503020204020204" pitchFamily="34" charset="-122"/>
              </a:rPr>
              <a:t>前准备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2965232"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课堂实施</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课后提升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172474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教学内容</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297010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课后提升</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aphicFrame>
        <p:nvGraphicFramePr>
          <p:cNvPr id="13" name="Diagram 2"/>
          <p:cNvGraphicFramePr/>
          <p:nvPr/>
        </p:nvGraphicFramePr>
        <p:xfrm>
          <a:off x="-1104800" y="2145487"/>
          <a:ext cx="6633919" cy="36382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3" name="Text Box 10"/>
          <p:cNvSpPr txBox="1">
            <a:spLocks noChangeArrowheads="1"/>
          </p:cNvSpPr>
          <p:nvPr/>
        </p:nvSpPr>
        <p:spPr bwMode="auto">
          <a:xfrm>
            <a:off x="5366351" y="3635225"/>
            <a:ext cx="1920095" cy="1062075"/>
          </a:xfrm>
          <a:prstGeom prst="rect">
            <a:avLst/>
          </a:prstGeom>
          <a:noFill/>
          <a:ln w="9525">
            <a:noFill/>
            <a:miter lim="800000"/>
          </a:ln>
        </p:spPr>
        <p:txBody>
          <a:bodyPr wrap="square" lIns="54246" tIns="27122" rIns="54246" bIns="27122">
            <a:spAutoFit/>
          </a:bodyPr>
          <a:lstStyle/>
          <a:p>
            <a:pPr marL="0" marR="0" lvl="0" indent="0" defTabSz="1290955" eaLnBrk="1" fontAlgn="auto" latinLnBrk="0" hangingPunct="1">
              <a:lnSpc>
                <a:spcPct val="200000"/>
              </a:lnSpc>
              <a:spcBef>
                <a:spcPts val="0"/>
              </a:spcBef>
              <a:spcAft>
                <a:spcPts val="0"/>
              </a:spcAft>
              <a:buClrTx/>
              <a:buSzTx/>
              <a:buFontTx/>
              <a:buNone/>
              <a:defRPr/>
            </a:pPr>
            <a:r>
              <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rPr>
              <a:t>Fixing Fixture</a:t>
            </a:r>
            <a:endPar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endParaRPr>
          </a:p>
          <a:p>
            <a:pPr marL="0" marR="0" lvl="0" indent="0" defTabSz="1290955"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endParaRPr kumimoji="0" lang="en-US" sz="120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34" name="Oval 23"/>
          <p:cNvSpPr/>
          <p:nvPr/>
        </p:nvSpPr>
        <p:spPr>
          <a:xfrm>
            <a:off x="4850766" y="3802062"/>
            <a:ext cx="432000" cy="432000"/>
          </a:xfrm>
          <a:prstGeom prst="ellipse">
            <a:avLst/>
          </a:prstGeom>
          <a:solidFill>
            <a:srgbClr val="C00000"/>
          </a:solidFill>
          <a:ln w="25400" cap="flat" cmpd="sng" algn="ctr">
            <a:noFill/>
            <a:prstDash val="solid"/>
          </a:ln>
          <a:effectLst/>
        </p:spPr>
        <p:txBody>
          <a:bodyPr lIns="108492" tIns="54246" rIns="108492" bIns="54246"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900" b="0" i="0" u="none" strike="noStrike" kern="0" cap="none" spc="0" normalizeH="0" baseline="0" noProof="0" smtClean="0">
                <a:ln>
                  <a:noFill/>
                </a:ln>
                <a:solidFill>
                  <a:sysClr val="window" lastClr="FFFFFF"/>
                </a:solidFill>
                <a:effectLst/>
                <a:uLnTx/>
                <a:uFillTx/>
                <a:latin typeface="Open Sans" pitchFamily="34" charset="0"/>
                <a:ea typeface="Open Sans" pitchFamily="34" charset="0"/>
                <a:cs typeface="Open Sans" pitchFamily="34" charset="0"/>
              </a:rPr>
              <a:t>1</a:t>
            </a:r>
            <a:endParaRPr kumimoji="0" lang="en-US" sz="1900" b="0" i="0" u="none" strike="noStrike" kern="0" cap="none" spc="0" normalizeH="0" baseline="0" noProof="0">
              <a:ln>
                <a:noFill/>
              </a:ln>
              <a:solidFill>
                <a:sysClr val="window" lastClr="FFFFFF"/>
              </a:solidFill>
              <a:effectLst/>
              <a:uLnTx/>
              <a:uFillTx/>
              <a:latin typeface="Open Sans" pitchFamily="34" charset="0"/>
              <a:ea typeface="Open Sans" pitchFamily="34" charset="0"/>
              <a:cs typeface="Open Sans" pitchFamily="34" charset="0"/>
            </a:endParaRPr>
          </a:p>
        </p:txBody>
      </p:sp>
      <p:sp>
        <p:nvSpPr>
          <p:cNvPr id="35" name="Text Box 10"/>
          <p:cNvSpPr txBox="1">
            <a:spLocks noChangeArrowheads="1"/>
          </p:cNvSpPr>
          <p:nvPr/>
        </p:nvSpPr>
        <p:spPr bwMode="auto">
          <a:xfrm>
            <a:off x="7690120" y="3635225"/>
            <a:ext cx="1920095" cy="1062075"/>
          </a:xfrm>
          <a:prstGeom prst="rect">
            <a:avLst/>
          </a:prstGeom>
          <a:noFill/>
          <a:ln w="9525">
            <a:noFill/>
            <a:miter lim="800000"/>
          </a:ln>
        </p:spPr>
        <p:txBody>
          <a:bodyPr wrap="square" lIns="54246" tIns="27122" rIns="54246" bIns="27122">
            <a:spAutoFit/>
          </a:bodyPr>
          <a:lstStyle/>
          <a:p>
            <a:pPr marL="0" marR="0" lvl="0" indent="0" defTabSz="1290955" eaLnBrk="1" fontAlgn="auto" latinLnBrk="0" hangingPunct="1">
              <a:lnSpc>
                <a:spcPct val="200000"/>
              </a:lnSpc>
              <a:spcBef>
                <a:spcPts val="0"/>
              </a:spcBef>
              <a:spcAft>
                <a:spcPts val="0"/>
              </a:spcAft>
              <a:buClrTx/>
              <a:buSzTx/>
              <a:buFontTx/>
              <a:buNone/>
              <a:defRPr/>
            </a:pPr>
            <a:r>
              <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rPr>
              <a:t>Fixing Fixture</a:t>
            </a:r>
            <a:endPar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endParaRPr>
          </a:p>
          <a:p>
            <a:pPr marL="0" marR="0" lvl="0" indent="0" defTabSz="1290955"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endParaRPr kumimoji="0" lang="en-US" sz="120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36" name="Oval 25"/>
          <p:cNvSpPr/>
          <p:nvPr/>
        </p:nvSpPr>
        <p:spPr>
          <a:xfrm>
            <a:off x="7174535" y="3802062"/>
            <a:ext cx="432000" cy="432000"/>
          </a:xfrm>
          <a:prstGeom prst="ellipse">
            <a:avLst/>
          </a:prstGeom>
          <a:solidFill>
            <a:srgbClr val="C00000"/>
          </a:solidFill>
          <a:ln w="25400" cap="flat" cmpd="sng" algn="ctr">
            <a:noFill/>
            <a:prstDash val="solid"/>
          </a:ln>
          <a:effectLst/>
        </p:spPr>
        <p:txBody>
          <a:bodyPr lIns="108492" tIns="54246" rIns="108492" bIns="54246"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900" b="0" i="0" u="none" strike="noStrike" kern="0" cap="none" spc="0" normalizeH="0" baseline="0" noProof="0" smtClean="0">
                <a:ln>
                  <a:noFill/>
                </a:ln>
                <a:solidFill>
                  <a:sysClr val="window" lastClr="FFFFFF"/>
                </a:solidFill>
                <a:effectLst/>
                <a:uLnTx/>
                <a:uFillTx/>
                <a:latin typeface="Open Sans" pitchFamily="34" charset="0"/>
                <a:ea typeface="Open Sans" pitchFamily="34" charset="0"/>
                <a:cs typeface="Open Sans" pitchFamily="34" charset="0"/>
              </a:rPr>
              <a:t>2</a:t>
            </a:r>
            <a:endParaRPr kumimoji="0" lang="en-US" sz="1900" b="0" i="0" u="none" strike="noStrike" kern="0" cap="none" spc="0" normalizeH="0" baseline="0" noProof="0">
              <a:ln>
                <a:noFill/>
              </a:ln>
              <a:solidFill>
                <a:sysClr val="window" lastClr="FFFFFF"/>
              </a:solidFill>
              <a:effectLst/>
              <a:uLnTx/>
              <a:uFillTx/>
              <a:latin typeface="Open Sans" pitchFamily="34" charset="0"/>
              <a:ea typeface="Open Sans" pitchFamily="34" charset="0"/>
              <a:cs typeface="Open Sans" pitchFamily="34" charset="0"/>
            </a:endParaRPr>
          </a:p>
        </p:txBody>
      </p:sp>
      <p:sp>
        <p:nvSpPr>
          <p:cNvPr id="37" name="Text Box 10"/>
          <p:cNvSpPr txBox="1">
            <a:spLocks noChangeArrowheads="1"/>
          </p:cNvSpPr>
          <p:nvPr/>
        </p:nvSpPr>
        <p:spPr bwMode="auto">
          <a:xfrm>
            <a:off x="10004703" y="3635225"/>
            <a:ext cx="1920095" cy="1062075"/>
          </a:xfrm>
          <a:prstGeom prst="rect">
            <a:avLst/>
          </a:prstGeom>
          <a:noFill/>
          <a:ln w="9525">
            <a:noFill/>
            <a:miter lim="800000"/>
          </a:ln>
        </p:spPr>
        <p:txBody>
          <a:bodyPr wrap="square" lIns="54246" tIns="27122" rIns="54246" bIns="27122">
            <a:spAutoFit/>
          </a:bodyPr>
          <a:lstStyle/>
          <a:p>
            <a:pPr marL="0" marR="0" lvl="0" indent="0" defTabSz="1290955" eaLnBrk="1" fontAlgn="auto" latinLnBrk="0" hangingPunct="1">
              <a:lnSpc>
                <a:spcPct val="200000"/>
              </a:lnSpc>
              <a:spcBef>
                <a:spcPts val="0"/>
              </a:spcBef>
              <a:spcAft>
                <a:spcPts val="0"/>
              </a:spcAft>
              <a:buClrTx/>
              <a:buSzTx/>
              <a:buFontTx/>
              <a:buNone/>
              <a:defRPr/>
            </a:pPr>
            <a:r>
              <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rPr>
              <a:t>Fixing Fixture</a:t>
            </a:r>
            <a:endPar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endParaRPr>
          </a:p>
          <a:p>
            <a:pPr marL="0" marR="0" lvl="0" indent="0" defTabSz="1290955"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endParaRPr kumimoji="0" lang="en-US" sz="120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38" name="Oval 27"/>
          <p:cNvSpPr/>
          <p:nvPr/>
        </p:nvSpPr>
        <p:spPr>
          <a:xfrm>
            <a:off x="9489118" y="3802062"/>
            <a:ext cx="432000" cy="432000"/>
          </a:xfrm>
          <a:prstGeom prst="ellipse">
            <a:avLst/>
          </a:prstGeom>
          <a:solidFill>
            <a:srgbClr val="C00000"/>
          </a:solidFill>
          <a:ln w="25400" cap="flat" cmpd="sng" algn="ctr">
            <a:noFill/>
            <a:prstDash val="solid"/>
          </a:ln>
          <a:effectLst/>
        </p:spPr>
        <p:txBody>
          <a:bodyPr lIns="108492" tIns="54246" rIns="108492" bIns="54246"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900" b="0" i="0" u="none" strike="noStrike" kern="0" cap="none" spc="0" normalizeH="0" baseline="0" noProof="0" smtClean="0">
                <a:ln>
                  <a:noFill/>
                </a:ln>
                <a:solidFill>
                  <a:sysClr val="window" lastClr="FFFFFF"/>
                </a:solidFill>
                <a:effectLst/>
                <a:uLnTx/>
                <a:uFillTx/>
                <a:latin typeface="Open Sans" pitchFamily="34" charset="0"/>
                <a:ea typeface="Open Sans" pitchFamily="34" charset="0"/>
                <a:cs typeface="Open Sans" pitchFamily="34" charset="0"/>
              </a:rPr>
              <a:t>3</a:t>
            </a:r>
            <a:endParaRPr kumimoji="0" lang="en-US" sz="1900" b="0" i="0" u="none" strike="noStrike" kern="0" cap="none" spc="0" normalizeH="0" baseline="0" noProof="0">
              <a:ln>
                <a:noFill/>
              </a:ln>
              <a:solidFill>
                <a:sysClr val="window" lastClr="FFFFFF"/>
              </a:solidFill>
              <a:effectLst/>
              <a:uLnTx/>
              <a:uFillTx/>
              <a:latin typeface="Open Sans" pitchFamily="34" charset="0"/>
              <a:ea typeface="Open Sans" pitchFamily="34" charset="0"/>
              <a:cs typeface="Open Sans" pitchFamily="34" charset="0"/>
            </a:endParaRPr>
          </a:p>
        </p:txBody>
      </p:sp>
      <p:sp>
        <p:nvSpPr>
          <p:cNvPr id="39" name="Text Box 10"/>
          <p:cNvSpPr txBox="1">
            <a:spLocks noChangeArrowheads="1"/>
          </p:cNvSpPr>
          <p:nvPr/>
        </p:nvSpPr>
        <p:spPr bwMode="auto">
          <a:xfrm>
            <a:off x="5366351" y="4721646"/>
            <a:ext cx="1920095" cy="1062075"/>
          </a:xfrm>
          <a:prstGeom prst="rect">
            <a:avLst/>
          </a:prstGeom>
          <a:noFill/>
          <a:ln w="9525">
            <a:noFill/>
            <a:miter lim="800000"/>
          </a:ln>
        </p:spPr>
        <p:txBody>
          <a:bodyPr wrap="square" lIns="54246" tIns="27122" rIns="54246" bIns="27122">
            <a:spAutoFit/>
          </a:bodyPr>
          <a:lstStyle/>
          <a:p>
            <a:pPr marL="0" marR="0" lvl="0" indent="0" defTabSz="1290955" eaLnBrk="1" fontAlgn="auto" latinLnBrk="0" hangingPunct="1">
              <a:lnSpc>
                <a:spcPct val="200000"/>
              </a:lnSpc>
              <a:spcBef>
                <a:spcPts val="0"/>
              </a:spcBef>
              <a:spcAft>
                <a:spcPts val="0"/>
              </a:spcAft>
              <a:buClrTx/>
              <a:buSzTx/>
              <a:buFontTx/>
              <a:buNone/>
              <a:defRPr/>
            </a:pPr>
            <a:r>
              <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rPr>
              <a:t>Fixing Fixture</a:t>
            </a:r>
            <a:endPar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endParaRPr>
          </a:p>
          <a:p>
            <a:pPr marL="0" marR="0" lvl="0" indent="0" defTabSz="1290955"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endParaRPr kumimoji="0" lang="en-US" sz="120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40" name="Oval 29"/>
          <p:cNvSpPr/>
          <p:nvPr/>
        </p:nvSpPr>
        <p:spPr>
          <a:xfrm>
            <a:off x="4850766" y="4888485"/>
            <a:ext cx="432000" cy="432000"/>
          </a:xfrm>
          <a:prstGeom prst="ellipse">
            <a:avLst/>
          </a:prstGeom>
          <a:solidFill>
            <a:srgbClr val="C00000"/>
          </a:solidFill>
          <a:ln w="25400" cap="flat" cmpd="sng" algn="ctr">
            <a:noFill/>
            <a:prstDash val="solid"/>
          </a:ln>
          <a:effectLst/>
        </p:spPr>
        <p:txBody>
          <a:bodyPr lIns="108492" tIns="54246" rIns="108492" bIns="54246"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900" b="0" i="0" u="none" strike="noStrike" kern="0" cap="none" spc="0" normalizeH="0" baseline="0" noProof="0" smtClean="0">
                <a:ln>
                  <a:noFill/>
                </a:ln>
                <a:solidFill>
                  <a:sysClr val="window" lastClr="FFFFFF"/>
                </a:solidFill>
                <a:effectLst/>
                <a:uLnTx/>
                <a:uFillTx/>
                <a:latin typeface="Open Sans" pitchFamily="34" charset="0"/>
                <a:ea typeface="Open Sans" pitchFamily="34" charset="0"/>
                <a:cs typeface="Open Sans" pitchFamily="34" charset="0"/>
              </a:rPr>
              <a:t>4</a:t>
            </a:r>
            <a:endParaRPr kumimoji="0" lang="en-US" sz="1900" b="0" i="0" u="none" strike="noStrike" kern="0" cap="none" spc="0" normalizeH="0" baseline="0" noProof="0">
              <a:ln>
                <a:noFill/>
              </a:ln>
              <a:solidFill>
                <a:sysClr val="window" lastClr="FFFFFF"/>
              </a:solidFill>
              <a:effectLst/>
              <a:uLnTx/>
              <a:uFillTx/>
              <a:latin typeface="Open Sans" pitchFamily="34" charset="0"/>
              <a:ea typeface="Open Sans" pitchFamily="34" charset="0"/>
              <a:cs typeface="Open Sans" pitchFamily="34" charset="0"/>
            </a:endParaRPr>
          </a:p>
        </p:txBody>
      </p:sp>
      <p:sp>
        <p:nvSpPr>
          <p:cNvPr id="41" name="Text Box 10"/>
          <p:cNvSpPr txBox="1">
            <a:spLocks noChangeArrowheads="1"/>
          </p:cNvSpPr>
          <p:nvPr/>
        </p:nvSpPr>
        <p:spPr bwMode="auto">
          <a:xfrm>
            <a:off x="7690120" y="4721646"/>
            <a:ext cx="1920095" cy="1062075"/>
          </a:xfrm>
          <a:prstGeom prst="rect">
            <a:avLst/>
          </a:prstGeom>
          <a:noFill/>
          <a:ln w="9525">
            <a:noFill/>
            <a:miter lim="800000"/>
          </a:ln>
        </p:spPr>
        <p:txBody>
          <a:bodyPr wrap="square" lIns="54246" tIns="27122" rIns="54246" bIns="27122">
            <a:spAutoFit/>
          </a:bodyPr>
          <a:lstStyle/>
          <a:p>
            <a:pPr marL="0" marR="0" lvl="0" indent="0" defTabSz="1290955" eaLnBrk="1" fontAlgn="auto" latinLnBrk="0" hangingPunct="1">
              <a:lnSpc>
                <a:spcPct val="200000"/>
              </a:lnSpc>
              <a:spcBef>
                <a:spcPts val="0"/>
              </a:spcBef>
              <a:spcAft>
                <a:spcPts val="0"/>
              </a:spcAft>
              <a:buClrTx/>
              <a:buSzTx/>
              <a:buFontTx/>
              <a:buNone/>
              <a:defRPr/>
            </a:pPr>
            <a:r>
              <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rPr>
              <a:t>Fixing Fixture</a:t>
            </a:r>
            <a:endParaRPr kumimoji="0" lang="en-US" sz="1400" b="1" i="0" u="none" strike="noStrike" kern="0" cap="none" spc="0" normalizeH="0" baseline="0" noProof="0" dirty="0" smtClean="0">
              <a:ln>
                <a:noFill/>
              </a:ln>
              <a:solidFill>
                <a:srgbClr val="C00000"/>
              </a:solidFill>
              <a:effectLst/>
              <a:uLnTx/>
              <a:uFillTx/>
              <a:latin typeface="Open Sans" pitchFamily="34" charset="0"/>
              <a:ea typeface="Open Sans" pitchFamily="34" charset="0"/>
              <a:cs typeface="Open Sans" pitchFamily="34" charset="0"/>
            </a:endParaRPr>
          </a:p>
          <a:p>
            <a:pPr marL="0" marR="0" lvl="0" indent="0" defTabSz="1290955" eaLnBrk="1" fontAlgn="auto" latinLnBrk="0" hangingPunct="1">
              <a:lnSpc>
                <a:spcPct val="100000"/>
              </a:lnSpc>
              <a:spcBef>
                <a:spcPts val="0"/>
              </a:spcBef>
              <a:spcAft>
                <a:spcPts val="0"/>
              </a:spcAft>
              <a:buClrTx/>
              <a:buSzTx/>
              <a:buFontTx/>
              <a:buNone/>
              <a:defRPr/>
            </a:pPr>
            <a:r>
              <a:rPr kumimoji="0" lang="en-US" sz="1200" b="0" i="0" u="none" strike="noStrike" kern="0" cap="none" spc="0" normalizeH="0" baseline="0" noProof="0" dirty="0">
                <a:ln>
                  <a:noFill/>
                </a:ln>
                <a:solidFill>
                  <a:sysClr val="window" lastClr="FFFFFF">
                    <a:lumMod val="65000"/>
                  </a:sysClr>
                </a:solidFill>
                <a:effectLst/>
                <a:uLnTx/>
                <a:uFillTx/>
                <a:latin typeface="Open Sans" pitchFamily="34" charset="0"/>
                <a:ea typeface="Open Sans" pitchFamily="34" charset="0"/>
                <a:cs typeface="Open Sans" pitchFamily="34" charset="0"/>
              </a:rPr>
              <a:t>Nullam eu tempor purus. Nunc a leo magna, sit amet consequat risus. </a:t>
            </a:r>
            <a:endParaRPr kumimoji="0" lang="en-US" sz="1200" b="0" i="0" u="none" strike="noStrike" kern="0" cap="none" spc="0" normalizeH="0" baseline="0" noProof="0" dirty="0" smtClean="0">
              <a:ln>
                <a:noFill/>
              </a:ln>
              <a:solidFill>
                <a:sysClr val="window" lastClr="FFFFFF">
                  <a:lumMod val="65000"/>
                </a:sysClr>
              </a:solidFill>
              <a:effectLst/>
              <a:uLnTx/>
              <a:uFillTx/>
              <a:latin typeface="Open Sans" pitchFamily="34" charset="0"/>
              <a:ea typeface="Open Sans" pitchFamily="34" charset="0"/>
              <a:cs typeface="Open Sans" pitchFamily="34" charset="0"/>
            </a:endParaRPr>
          </a:p>
        </p:txBody>
      </p:sp>
      <p:sp>
        <p:nvSpPr>
          <p:cNvPr id="42" name="Oval 31"/>
          <p:cNvSpPr/>
          <p:nvPr/>
        </p:nvSpPr>
        <p:spPr>
          <a:xfrm>
            <a:off x="7174535" y="4888485"/>
            <a:ext cx="432000" cy="432000"/>
          </a:xfrm>
          <a:prstGeom prst="ellipse">
            <a:avLst/>
          </a:prstGeom>
          <a:solidFill>
            <a:srgbClr val="C00000"/>
          </a:solidFill>
          <a:ln w="25400" cap="flat" cmpd="sng" algn="ctr">
            <a:noFill/>
            <a:prstDash val="solid"/>
          </a:ln>
          <a:effectLst/>
        </p:spPr>
        <p:txBody>
          <a:bodyPr lIns="108492" tIns="54246" rIns="108492" bIns="54246"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900" b="0" i="0" u="none" strike="noStrike" kern="0" cap="none" spc="0" normalizeH="0" baseline="0" noProof="0" smtClean="0">
                <a:ln>
                  <a:noFill/>
                </a:ln>
                <a:solidFill>
                  <a:sysClr val="window" lastClr="FFFFFF"/>
                </a:solidFill>
                <a:effectLst/>
                <a:uLnTx/>
                <a:uFillTx/>
                <a:latin typeface="Open Sans" pitchFamily="34" charset="0"/>
                <a:ea typeface="Open Sans" pitchFamily="34" charset="0"/>
                <a:cs typeface="Open Sans" pitchFamily="34" charset="0"/>
              </a:rPr>
              <a:t>5</a:t>
            </a:r>
            <a:endParaRPr kumimoji="0" lang="en-US" sz="1900" b="0" i="0" u="none" strike="noStrike" kern="0" cap="none" spc="0" normalizeH="0" baseline="0" noProof="0">
              <a:ln>
                <a:noFill/>
              </a:ln>
              <a:solidFill>
                <a:sysClr val="window" lastClr="FFFFFF"/>
              </a:solidFill>
              <a:effectLst/>
              <a:uLnTx/>
              <a:uFillTx/>
              <a:latin typeface="Open Sans" pitchFamily="34" charset="0"/>
              <a:ea typeface="Open Sans" pitchFamily="34" charset="0"/>
              <a:cs typeface="Open Sans" pitchFamily="34" charset="0"/>
            </a:endParaRPr>
          </a:p>
        </p:txBody>
      </p:sp>
      <p:sp>
        <p:nvSpPr>
          <p:cNvPr id="27" name="Rounded Rectangle 2"/>
          <p:cNvSpPr/>
          <p:nvPr/>
        </p:nvSpPr>
        <p:spPr>
          <a:xfrm>
            <a:off x="4748532" y="2204864"/>
            <a:ext cx="1309007" cy="1430361"/>
          </a:xfrm>
          <a:prstGeom prst="roundRect">
            <a:avLst>
              <a:gd name="adj" fmla="val 11539"/>
            </a:avLst>
          </a:prstGeom>
          <a:blipFill dpi="0" rotWithShape="1">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8" name="Rounded Rectangle 2"/>
          <p:cNvSpPr/>
          <p:nvPr/>
        </p:nvSpPr>
        <p:spPr>
          <a:xfrm>
            <a:off x="6138961" y="2204864"/>
            <a:ext cx="1309007" cy="1430361"/>
          </a:xfrm>
          <a:prstGeom prst="roundRect">
            <a:avLst>
              <a:gd name="adj" fmla="val 11539"/>
            </a:avLst>
          </a:prstGeom>
          <a:blipFill dpi="0" rotWithShape="1">
            <a:blip r:embed="rId8"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9" name="Rounded Rectangle 2"/>
          <p:cNvSpPr/>
          <p:nvPr/>
        </p:nvSpPr>
        <p:spPr>
          <a:xfrm>
            <a:off x="7529390" y="2204864"/>
            <a:ext cx="1309007" cy="1430361"/>
          </a:xfrm>
          <a:prstGeom prst="roundRect">
            <a:avLst>
              <a:gd name="adj" fmla="val 11539"/>
            </a:avLst>
          </a:prstGeom>
          <a:blipFill dpi="0" rotWithShape="1">
            <a:blip r:embed="rId9" cstate="print">
              <a:extLs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0" name="Rounded Rectangle 2"/>
          <p:cNvSpPr/>
          <p:nvPr/>
        </p:nvSpPr>
        <p:spPr>
          <a:xfrm>
            <a:off x="8919819" y="2204864"/>
            <a:ext cx="1309007" cy="1430361"/>
          </a:xfrm>
          <a:prstGeom prst="roundRect">
            <a:avLst>
              <a:gd name="adj" fmla="val 11539"/>
            </a:avLst>
          </a:prstGeom>
          <a:blipFill dpi="0" rotWithShape="1">
            <a:blip r:embed="rId10"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1" name="Rounded Rectangle 2"/>
          <p:cNvSpPr/>
          <p:nvPr/>
        </p:nvSpPr>
        <p:spPr>
          <a:xfrm>
            <a:off x="10310246" y="2204864"/>
            <a:ext cx="1309007" cy="1430361"/>
          </a:xfrm>
          <a:prstGeom prst="roundRect">
            <a:avLst>
              <a:gd name="adj" fmla="val 11539"/>
            </a:avLst>
          </a:prstGeom>
          <a:blipFill dpi="0" rotWithShape="1">
            <a:blip r:embed="rId11"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8)">
                                      <p:cBhvr>
                                        <p:cTn id="7" dur="500"/>
                                        <p:tgtEl>
                                          <p:spTgt spid="1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right)">
                                      <p:cBhvr>
                                        <p:cTn id="12" dur="500"/>
                                        <p:tgtEl>
                                          <p:spTgt spid="27"/>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ppt_x</p:attrName>
                                        </p:attrNameLst>
                                      </p:cBhvr>
                                      <p:tavLst>
                                        <p:tav tm="0">
                                          <p:val>
                                            <p:strVal val="#ppt_x-#ppt_w*1.125000"/>
                                          </p:val>
                                        </p:tav>
                                        <p:tav tm="100000">
                                          <p:val>
                                            <p:strVal val="#ppt_x"/>
                                          </p:val>
                                        </p:tav>
                                      </p:tavLst>
                                    </p:anim>
                                    <p:animEffect transition="in" filter="wipe(right)">
                                      <p:cBhvr>
                                        <p:cTn id="17" dur="500"/>
                                        <p:tgtEl>
                                          <p:spTgt spid="28"/>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ppt_x</p:attrName>
                                        </p:attrNameLst>
                                      </p:cBhvr>
                                      <p:tavLst>
                                        <p:tav tm="0">
                                          <p:val>
                                            <p:strVal val="#ppt_x-#ppt_w*1.125000"/>
                                          </p:val>
                                        </p:tav>
                                        <p:tav tm="100000">
                                          <p:val>
                                            <p:strVal val="#ppt_x"/>
                                          </p:val>
                                        </p:tav>
                                      </p:tavLst>
                                    </p:anim>
                                    <p:animEffect transition="in" filter="wipe(right)">
                                      <p:cBhvr>
                                        <p:cTn id="22" dur="500"/>
                                        <p:tgtEl>
                                          <p:spTgt spid="29"/>
                                        </p:tgtEl>
                                      </p:cBhvr>
                                    </p:animEffect>
                                  </p:childTnLst>
                                </p:cTn>
                              </p:par>
                            </p:childTnLst>
                          </p:cTn>
                        </p:par>
                        <p:par>
                          <p:cTn id="23" fill="hold">
                            <p:stCondLst>
                              <p:cond delay="2000"/>
                            </p:stCondLst>
                            <p:childTnLst>
                              <p:par>
                                <p:cTn id="24" presetID="12" presetClass="entr" presetSubtype="8"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p:tgtEl>
                                          <p:spTgt spid="30"/>
                                        </p:tgtEl>
                                        <p:attrNameLst>
                                          <p:attrName>ppt_x</p:attrName>
                                        </p:attrNameLst>
                                      </p:cBhvr>
                                      <p:tavLst>
                                        <p:tav tm="0">
                                          <p:val>
                                            <p:strVal val="#ppt_x-#ppt_w*1.125000"/>
                                          </p:val>
                                        </p:tav>
                                        <p:tav tm="100000">
                                          <p:val>
                                            <p:strVal val="#ppt_x"/>
                                          </p:val>
                                        </p:tav>
                                      </p:tavLst>
                                    </p:anim>
                                    <p:animEffect transition="in" filter="wipe(right)">
                                      <p:cBhvr>
                                        <p:cTn id="27" dur="500"/>
                                        <p:tgtEl>
                                          <p:spTgt spid="30"/>
                                        </p:tgtEl>
                                      </p:cBhvr>
                                    </p:animEffect>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p:tgtEl>
                                          <p:spTgt spid="31"/>
                                        </p:tgtEl>
                                        <p:attrNameLst>
                                          <p:attrName>ppt_x</p:attrName>
                                        </p:attrNameLst>
                                      </p:cBhvr>
                                      <p:tavLst>
                                        <p:tav tm="0">
                                          <p:val>
                                            <p:strVal val="#ppt_x-#ppt_w*1.125000"/>
                                          </p:val>
                                        </p:tav>
                                        <p:tav tm="100000">
                                          <p:val>
                                            <p:strVal val="#ppt_x"/>
                                          </p:val>
                                        </p:tav>
                                      </p:tavLst>
                                    </p:anim>
                                    <p:animEffect transition="in" filter="wipe(right)">
                                      <p:cBhvr>
                                        <p:cTn id="32" dur="500"/>
                                        <p:tgtEl>
                                          <p:spTgt spid="31"/>
                                        </p:tgtEl>
                                      </p:cBhvr>
                                    </p:animEffect>
                                  </p:childTnLst>
                                </p:cTn>
                              </p:par>
                            </p:childTnLst>
                          </p:cTn>
                        </p:par>
                        <p:par>
                          <p:cTn id="33" fill="hold">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dissolve">
                                      <p:cBhvr>
                                        <p:cTn id="36" dur="500"/>
                                        <p:tgtEl>
                                          <p:spTgt spid="34"/>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ssolve">
                                      <p:cBhvr>
                                        <p:cTn id="43" dur="500"/>
                                        <p:tgtEl>
                                          <p:spTgt spid="36"/>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dissolve">
                                      <p:cBhvr>
                                        <p:cTn id="50" dur="500"/>
                                        <p:tgtEl>
                                          <p:spTgt spid="38"/>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dissolve">
                                      <p:cBhvr>
                                        <p:cTn id="57" dur="500"/>
                                        <p:tgtEl>
                                          <p:spTgt spid="40"/>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dissolve">
                                      <p:cBhvr>
                                        <p:cTn id="64" dur="500"/>
                                        <p:tgtEl>
                                          <p:spTgt spid="42"/>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33" grpId="0"/>
      <p:bldP spid="34" grpId="0" animBg="1"/>
      <p:bldP spid="35" grpId="0"/>
      <p:bldP spid="36" grpId="0" animBg="1"/>
      <p:bldP spid="37" grpId="0"/>
      <p:bldP spid="38" grpId="0" animBg="1"/>
      <p:bldP spid="39" grpId="0"/>
      <p:bldP spid="40" grpId="0" animBg="1"/>
      <p:bldP spid="41" grpId="0"/>
      <p:bldP spid="42" grpId="0" animBg="1"/>
      <p:bldP spid="27"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a:off x="5401954" y="8334"/>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solidFill>
                  <a:prstClr val="black"/>
                </a:solidFill>
                <a:latin typeface="微软雅黑" panose="020B0503020204020204" pitchFamily="34" charset="-122"/>
                <a:ea typeface="微软雅黑" panose="020B0503020204020204" pitchFamily="34" charset="-122"/>
              </a:rPr>
              <a:t>目 录</a:t>
            </a:r>
            <a:endParaRPr lang="zh-CN" altLang="en-US" sz="4400" dirty="0">
              <a:solidFill>
                <a:prstClr val="black"/>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en-US" altLang="zh-CN" kern="0" dirty="0">
                <a:solidFill>
                  <a:prstClr val="white">
                    <a:lumMod val="65000"/>
                  </a:prstClr>
                </a:solidFill>
              </a:rPr>
              <a:t>CONTENTS PAGE </a:t>
            </a:r>
            <a:endParaRPr lang="en-US" altLang="zh-CN" kern="0" dirty="0">
              <a:solidFill>
                <a:prstClr val="white">
                  <a:lumMod val="65000"/>
                </a:prstClr>
              </a:solidFill>
            </a:endParaRPr>
          </a:p>
        </p:txBody>
      </p:sp>
      <p:sp>
        <p:nvSpPr>
          <p:cNvPr id="16" name="矩形 15"/>
          <p:cNvSpPr/>
          <p:nvPr/>
        </p:nvSpPr>
        <p:spPr>
          <a:xfrm rot="2700000">
            <a:off x="4115030" y="2948581"/>
            <a:ext cx="865595" cy="86559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rot="2700000">
            <a:off x="1669926" y="2450731"/>
            <a:ext cx="1861296" cy="186129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endParaRPr>
            </a:p>
          </p:txBody>
        </p:sp>
        <p:sp>
          <p:nvSpPr>
            <p:cNvPr id="3" name="TextBox 2"/>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0" name="TextBox 19"/>
            <p:cNvSpPr txBox="1"/>
            <p:nvPr/>
          </p:nvSpPr>
          <p:spPr>
            <a:xfrm>
              <a:off x="5123025" y="2185409"/>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1" name="TextBox 20"/>
            <p:cNvSpPr txBox="1"/>
            <p:nvPr/>
          </p:nvSpPr>
          <p:spPr>
            <a:xfrm>
              <a:off x="5123025" y="3769585"/>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22" name="TextBox 21"/>
            <p:cNvSpPr txBox="1"/>
            <p:nvPr/>
          </p:nvSpPr>
          <p:spPr>
            <a:xfrm>
              <a:off x="5809710" y="441439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8088" y="1862243"/>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anose="020B0503020204020204" pitchFamily="34" charset="-122"/>
                <a:ea typeface="微软雅黑" panose="020B0503020204020204" pitchFamily="34" charset="-122"/>
              </a:rPr>
              <a:t>教学分析</a:t>
            </a:r>
            <a:endParaRPr lang="zh-CN" altLang="en-US" sz="3600" dirty="0">
              <a:solidFill>
                <a:prstClr val="black"/>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312024" y="2699612"/>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anose="020B0503020204020204" pitchFamily="34" charset="-122"/>
                <a:ea typeface="微软雅黑" panose="020B0503020204020204" pitchFamily="34" charset="-122"/>
              </a:rPr>
              <a:t>教学</a:t>
            </a:r>
            <a:r>
              <a:rPr lang="zh-CN" altLang="en-US" sz="3600" dirty="0">
                <a:solidFill>
                  <a:prstClr val="black"/>
                </a:solidFill>
                <a:latin typeface="微软雅黑" panose="020B0503020204020204" pitchFamily="34" charset="-122"/>
                <a:ea typeface="微软雅黑" panose="020B0503020204020204" pitchFamily="34" charset="-122"/>
              </a:rPr>
              <a:t>设计</a:t>
            </a:r>
            <a:endParaRPr lang="zh-CN" altLang="en-US" sz="3600" dirty="0">
              <a:solidFill>
                <a:prstClr val="black"/>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312024" y="3536981"/>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anose="020B0503020204020204" pitchFamily="34" charset="-122"/>
                <a:ea typeface="微软雅黑" panose="020B0503020204020204" pitchFamily="34" charset="-122"/>
              </a:rPr>
              <a:t>教学过程</a:t>
            </a:r>
            <a:endParaRPr lang="zh-CN" altLang="en-US" sz="3600" dirty="0">
              <a:solidFill>
                <a:prstClr val="black"/>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88088" y="4374349"/>
            <a:ext cx="2304256" cy="646331"/>
          </a:xfrm>
          <a:prstGeom prst="rect">
            <a:avLst/>
          </a:prstGeom>
          <a:noFill/>
        </p:spPr>
        <p:txBody>
          <a:bodyPr wrap="square" rtlCol="0">
            <a:spAutoFit/>
          </a:bodyPr>
          <a:lstStyle/>
          <a:p>
            <a:pPr algn="ctr"/>
            <a:r>
              <a:rPr lang="zh-CN" altLang="en-US" sz="3600" dirty="0" smtClean="0">
                <a:solidFill>
                  <a:prstClr val="black"/>
                </a:solidFill>
                <a:latin typeface="微软雅黑" panose="020B0503020204020204" pitchFamily="34" charset="-122"/>
                <a:ea typeface="微软雅黑" panose="020B0503020204020204" pitchFamily="34" charset="-122"/>
              </a:rPr>
              <a:t>教学反思</a:t>
            </a:r>
            <a:endParaRPr lang="zh-CN" altLang="en-US" sz="3600" dirty="0">
              <a:solidFill>
                <a:prstClr val="black"/>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115029" y="2948581"/>
            <a:ext cx="865595" cy="865595"/>
            <a:chOff x="5545407" y="1502388"/>
            <a:chExt cx="865595" cy="865595"/>
          </a:xfrm>
        </p:grpSpPr>
        <p:sp>
          <p:nvSpPr>
            <p:cNvPr id="27" name="矩形 26"/>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solidFill>
                  <a:prstClr val="white"/>
                </a:solidFill>
              </a:endParaRPr>
            </a:p>
          </p:txBody>
        </p:sp>
        <p:sp>
          <p:nvSpPr>
            <p:cNvPr id="31" name="TextBox 30"/>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TextBox 7"/>
          <p:cNvSpPr txBox="1"/>
          <p:nvPr/>
        </p:nvSpPr>
        <p:spPr>
          <a:xfrm>
            <a:off x="5879976" y="2965880"/>
            <a:ext cx="2842388"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教学反思</a:t>
            </a:r>
            <a:endParaRPr lang="zh-CN" altLang="en-US"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6" fill="hold" nodeType="withEffect">
                                  <p:stCondLst>
                                    <p:cond delay="0"/>
                                  </p:stCondLst>
                                  <p:childTnLst>
                                    <p:animEffect transition="out" filter="barn(inHorizontal)">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par>
                                <p:cTn id="8" presetID="16" presetClass="exit" presetSubtype="26" fill="hold" nodeType="withEffect">
                                  <p:stCondLst>
                                    <p:cond delay="0"/>
                                  </p:stCondLst>
                                  <p:childTnLst>
                                    <p:animEffect transition="out" filter="barn(inHorizontal)">
                                      <p:cBhvr>
                                        <p:cTn id="9" dur="250"/>
                                        <p:tgtEl>
                                          <p:spTgt spid="6"/>
                                        </p:tgtEl>
                                      </p:cBhvr>
                                    </p:animEffect>
                                    <p:set>
                                      <p:cBhvr>
                                        <p:cTn id="10" dur="1" fill="hold">
                                          <p:stCondLst>
                                            <p:cond delay="249"/>
                                          </p:stCondLst>
                                        </p:cTn>
                                        <p:tgtEl>
                                          <p:spTgt spid="6"/>
                                        </p:tgtEl>
                                        <p:attrNameLst>
                                          <p:attrName>style.visibility</p:attrName>
                                        </p:attrNameLst>
                                      </p:cBhvr>
                                      <p:to>
                                        <p:strVal val="hidden"/>
                                      </p:to>
                                    </p:set>
                                  </p:childTnLst>
                                </p:cTn>
                              </p:par>
                              <p:par>
                                <p:cTn id="11" presetID="16" presetClass="exit" presetSubtype="26" fill="hold" nodeType="withEffect">
                                  <p:stCondLst>
                                    <p:cond delay="0"/>
                                  </p:stCondLst>
                                  <p:childTnLst>
                                    <p:animEffect transition="out" filter="barn(inHorizontal)">
                                      <p:cBhvr>
                                        <p:cTn id="12" dur="250"/>
                                        <p:tgtEl>
                                          <p:spTgt spid="5"/>
                                        </p:tgtEl>
                                      </p:cBhvr>
                                    </p:animEffect>
                                    <p:set>
                                      <p:cBhvr>
                                        <p:cTn id="13" dur="1" fill="hold">
                                          <p:stCondLst>
                                            <p:cond delay="249"/>
                                          </p:stCondLst>
                                        </p:cTn>
                                        <p:tgtEl>
                                          <p:spTgt spid="5"/>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250"/>
                                        <p:tgtEl>
                                          <p:spTgt spid="9"/>
                                        </p:tgtEl>
                                      </p:cBhvr>
                                    </p:animEffect>
                                    <p:set>
                                      <p:cBhvr>
                                        <p:cTn id="19" dur="1" fill="hold">
                                          <p:stCondLst>
                                            <p:cond delay="249"/>
                                          </p:stCondLst>
                                        </p:cTn>
                                        <p:tgtEl>
                                          <p:spTgt spid="9"/>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par>
                                <p:cTn id="23" presetID="16" presetClass="exit" presetSubtype="26" fill="hold" grpId="0" nodeType="withEffect">
                                  <p:stCondLst>
                                    <p:cond delay="0"/>
                                  </p:stCondLst>
                                  <p:childTnLst>
                                    <p:animEffect transition="out" filter="barn(inHorizontal)">
                                      <p:cBhvr>
                                        <p:cTn id="24" dur="250"/>
                                        <p:tgtEl>
                                          <p:spTgt spid="37"/>
                                        </p:tgtEl>
                                      </p:cBhvr>
                                    </p:animEffect>
                                    <p:set>
                                      <p:cBhvr>
                                        <p:cTn id="25" dur="1" fill="hold">
                                          <p:stCondLst>
                                            <p:cond delay="249"/>
                                          </p:stCondLst>
                                        </p:cTn>
                                        <p:tgtEl>
                                          <p:spTgt spid="37"/>
                                        </p:tgtEl>
                                        <p:attrNameLst>
                                          <p:attrName>style.visibility</p:attrName>
                                        </p:attrNameLst>
                                      </p:cBhvr>
                                      <p:to>
                                        <p:strVal val="hidden"/>
                                      </p:to>
                                    </p:set>
                                  </p:childTnLst>
                                </p:cTn>
                              </p:par>
                              <p:par>
                                <p:cTn id="26" presetID="16" presetClass="exit" presetSubtype="26" fill="hold" grpId="0" nodeType="withEffect">
                                  <p:stCondLst>
                                    <p:cond delay="0"/>
                                  </p:stCondLst>
                                  <p:childTnLst>
                                    <p:animEffect transition="out" filter="barn(inHorizontal)">
                                      <p:cBhvr>
                                        <p:cTn id="27" dur="250"/>
                                        <p:tgtEl>
                                          <p:spTgt spid="38"/>
                                        </p:tgtEl>
                                      </p:cBhvr>
                                    </p:animEffect>
                                    <p:set>
                                      <p:cBhvr>
                                        <p:cTn id="28" dur="1" fill="hold">
                                          <p:stCondLst>
                                            <p:cond delay="249"/>
                                          </p:stCondLst>
                                        </p:cTn>
                                        <p:tgtEl>
                                          <p:spTgt spid="38"/>
                                        </p:tgtEl>
                                        <p:attrNameLst>
                                          <p:attrName>style.visibility</p:attrName>
                                        </p:attrNameLst>
                                      </p:cBhvr>
                                      <p:to>
                                        <p:strVal val="hidden"/>
                                      </p:to>
                                    </p:set>
                                  </p:childTnLst>
                                </p:cTn>
                              </p:par>
                              <p:par>
                                <p:cTn id="29" presetID="53" presetClass="entr" presetSubtype="16"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250" fill="hold"/>
                                        <p:tgtEl>
                                          <p:spTgt spid="26"/>
                                        </p:tgtEl>
                                        <p:attrNameLst>
                                          <p:attrName>ppt_w</p:attrName>
                                        </p:attrNameLst>
                                      </p:cBhvr>
                                      <p:tavLst>
                                        <p:tav tm="0">
                                          <p:val>
                                            <p:fltVal val="0"/>
                                          </p:val>
                                        </p:tav>
                                        <p:tav tm="100000">
                                          <p:val>
                                            <p:strVal val="#ppt_w"/>
                                          </p:val>
                                        </p:tav>
                                      </p:tavLst>
                                    </p:anim>
                                    <p:anim calcmode="lin" valueType="num">
                                      <p:cBhvr>
                                        <p:cTn id="32" dur="250" fill="hold"/>
                                        <p:tgtEl>
                                          <p:spTgt spid="26"/>
                                        </p:tgtEl>
                                        <p:attrNameLst>
                                          <p:attrName>ppt_h</p:attrName>
                                        </p:attrNameLst>
                                      </p:cBhvr>
                                      <p:tavLst>
                                        <p:tav tm="0">
                                          <p:val>
                                            <p:fltVal val="0"/>
                                          </p:val>
                                        </p:tav>
                                        <p:tav tm="100000">
                                          <p:val>
                                            <p:strVal val="#ppt_h"/>
                                          </p:val>
                                        </p:tav>
                                      </p:tavLst>
                                    </p:anim>
                                    <p:animEffect transition="in" filter="fade">
                                      <p:cBhvr>
                                        <p:cTn id="33" dur="250"/>
                                        <p:tgtEl>
                                          <p:spTgt spid="26"/>
                                        </p:tgtEl>
                                      </p:cBhvr>
                                    </p:animEffec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fill="hold" grpId="1" nodeType="withEffect">
                                  <p:stCondLst>
                                    <p:cond delay="25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38" grpId="0"/>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文本框 4"/>
          <p:cNvSpPr txBox="1"/>
          <p:nvPr/>
        </p:nvSpPr>
        <p:spPr>
          <a:xfrm>
            <a:off x="1685203" y="1990218"/>
            <a:ext cx="2593666" cy="523220"/>
          </a:xfrm>
          <a:prstGeom prst="rect">
            <a:avLst/>
          </a:prstGeom>
          <a:noFill/>
        </p:spPr>
        <p:txBody>
          <a:bodyPr wrap="square" rtlCol="0">
            <a:spAutoFit/>
          </a:bodyPr>
          <a:lstStyle/>
          <a:p>
            <a:r>
              <a:rPr lang="zh-CN" altLang="en-US" sz="2800" b="1" dirty="0" smtClean="0">
                <a:solidFill>
                  <a:schemeClr val="accent6">
                    <a:lumMod val="50000"/>
                  </a:schemeClr>
                </a:solidFill>
                <a:latin typeface="微软雅黑" panose="020B0503020204020204" pitchFamily="34" charset="-122"/>
                <a:ea typeface="微软雅黑" panose="020B0503020204020204" pitchFamily="34" charset="-122"/>
              </a:rPr>
              <a:t>添加文字</a:t>
            </a:r>
            <a:endParaRPr lang="zh-CN" altLang="en-US" sz="28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1412248" y="2779614"/>
            <a:ext cx="177421" cy="291136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76" name="文本框 6"/>
          <p:cNvSpPr txBox="1"/>
          <p:nvPr/>
        </p:nvSpPr>
        <p:spPr>
          <a:xfrm>
            <a:off x="1685203" y="2779615"/>
            <a:ext cx="6250674"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PART 01  </a:t>
            </a:r>
            <a:r>
              <a:rPr lang="zh-CN" altLang="en-US" dirty="0" smtClean="0">
                <a:latin typeface="微软雅黑" panose="020B0503020204020204" pitchFamily="34" charset="-122"/>
                <a:ea typeface="微软雅黑" panose="020B0503020204020204" pitchFamily="34" charset="-122"/>
              </a:rPr>
              <a:t>添加文字添加文字添加文字添加文字添加文字</a:t>
            </a:r>
            <a:endParaRPr lang="zh-CN" altLang="en-US" dirty="0">
              <a:latin typeface="微软雅黑" panose="020B0503020204020204" pitchFamily="34" charset="-122"/>
              <a:ea typeface="微软雅黑" panose="020B0503020204020204" pitchFamily="34" charset="-122"/>
            </a:endParaRPr>
          </a:p>
        </p:txBody>
      </p:sp>
      <p:sp>
        <p:nvSpPr>
          <p:cNvPr id="77" name="文本框 7"/>
          <p:cNvSpPr txBox="1"/>
          <p:nvPr/>
        </p:nvSpPr>
        <p:spPr>
          <a:xfrm>
            <a:off x="1685203" y="3415124"/>
            <a:ext cx="6250674"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PART </a:t>
            </a:r>
            <a:r>
              <a:rPr lang="en-US" altLang="zh-CN" b="1" dirty="0" smtClean="0">
                <a:latin typeface="微软雅黑" panose="020B0503020204020204" pitchFamily="34" charset="-122"/>
                <a:ea typeface="微软雅黑" panose="020B0503020204020204" pitchFamily="34" charset="-122"/>
              </a:rPr>
              <a:t>02  </a:t>
            </a:r>
            <a:r>
              <a:rPr lang="zh-CN" altLang="en-US" dirty="0" smtClean="0">
                <a:solidFill>
                  <a:prstClr val="black"/>
                </a:solidFill>
                <a:latin typeface="微软雅黑" panose="020B0503020204020204" pitchFamily="34" charset="-122"/>
                <a:ea typeface="微软雅黑" panose="020B0503020204020204" pitchFamily="34" charset="-122"/>
              </a:rPr>
              <a:t>添加</a:t>
            </a:r>
            <a:r>
              <a:rPr lang="zh-CN" altLang="en-US" dirty="0">
                <a:solidFill>
                  <a:prstClr val="black"/>
                </a:solidFill>
                <a:latin typeface="微软雅黑" panose="020B0503020204020204" pitchFamily="34" charset="-122"/>
                <a:ea typeface="微软雅黑" panose="020B0503020204020204" pitchFamily="34" charset="-122"/>
              </a:rPr>
              <a:t>文字添加文字添加文字添加文字添加文字</a:t>
            </a:r>
            <a:endParaRPr lang="zh-CN" altLang="en-US" dirty="0">
              <a:latin typeface="微软雅黑" panose="020B0503020204020204" pitchFamily="34" charset="-122"/>
              <a:ea typeface="微软雅黑" panose="020B0503020204020204" pitchFamily="34" charset="-122"/>
            </a:endParaRPr>
          </a:p>
        </p:txBody>
      </p:sp>
      <p:sp>
        <p:nvSpPr>
          <p:cNvPr id="78" name="文本框 8"/>
          <p:cNvSpPr txBox="1"/>
          <p:nvPr/>
        </p:nvSpPr>
        <p:spPr>
          <a:xfrm>
            <a:off x="1685203" y="4050633"/>
            <a:ext cx="6250674"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PART </a:t>
            </a:r>
            <a:r>
              <a:rPr lang="en-US" altLang="zh-CN" b="1" dirty="0" smtClean="0">
                <a:latin typeface="微软雅黑" panose="020B0503020204020204" pitchFamily="34" charset="-122"/>
                <a:ea typeface="微软雅黑" panose="020B0503020204020204" pitchFamily="34" charset="-122"/>
              </a:rPr>
              <a:t>03  </a:t>
            </a: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文字添加文字添加文字添加文字添加文字</a:t>
            </a:r>
            <a:endParaRPr lang="zh-CN" altLang="en-US" dirty="0">
              <a:latin typeface="微软雅黑" panose="020B0503020204020204" pitchFamily="34" charset="-122"/>
              <a:ea typeface="微软雅黑" panose="020B0503020204020204" pitchFamily="34" charset="-122"/>
            </a:endParaRPr>
          </a:p>
        </p:txBody>
      </p:sp>
      <p:sp>
        <p:nvSpPr>
          <p:cNvPr id="79" name="文本框 9"/>
          <p:cNvSpPr txBox="1"/>
          <p:nvPr/>
        </p:nvSpPr>
        <p:spPr>
          <a:xfrm>
            <a:off x="1685203" y="4686142"/>
            <a:ext cx="6250674"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PART </a:t>
            </a:r>
            <a:r>
              <a:rPr lang="en-US" altLang="zh-CN" b="1" dirty="0" smtClean="0">
                <a:latin typeface="微软雅黑" panose="020B0503020204020204" pitchFamily="34" charset="-122"/>
                <a:ea typeface="微软雅黑" panose="020B0503020204020204" pitchFamily="34" charset="-122"/>
              </a:rPr>
              <a:t>04  </a:t>
            </a: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文字添加文字添加文字添加文字添加文字</a:t>
            </a:r>
            <a:endParaRPr lang="zh-CN" altLang="en-US" dirty="0">
              <a:latin typeface="微软雅黑" panose="020B0503020204020204" pitchFamily="34" charset="-122"/>
              <a:ea typeface="微软雅黑" panose="020B0503020204020204" pitchFamily="34" charset="-122"/>
            </a:endParaRPr>
          </a:p>
        </p:txBody>
      </p:sp>
      <p:sp>
        <p:nvSpPr>
          <p:cNvPr id="80" name="文本框 10"/>
          <p:cNvSpPr txBox="1"/>
          <p:nvPr/>
        </p:nvSpPr>
        <p:spPr>
          <a:xfrm>
            <a:off x="1685203" y="5321651"/>
            <a:ext cx="6250674" cy="369332"/>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rPr>
              <a:t>PART </a:t>
            </a:r>
            <a:r>
              <a:rPr lang="en-US" altLang="zh-CN" b="1" dirty="0" smtClean="0">
                <a:latin typeface="微软雅黑" panose="020B0503020204020204" pitchFamily="34" charset="-122"/>
                <a:ea typeface="微软雅黑" panose="020B0503020204020204" pitchFamily="34" charset="-122"/>
              </a:rPr>
              <a:t>05  </a:t>
            </a:r>
            <a:r>
              <a:rPr lang="zh-CN" altLang="en-US" dirty="0" smtClean="0">
                <a:latin typeface="微软雅黑" panose="020B0503020204020204" pitchFamily="34" charset="-122"/>
                <a:ea typeface="微软雅黑" panose="020B0503020204020204" pitchFamily="34" charset="-122"/>
              </a:rPr>
              <a:t>添加</a:t>
            </a:r>
            <a:r>
              <a:rPr lang="zh-CN" altLang="en-US" dirty="0">
                <a:latin typeface="微软雅黑" panose="020B0503020204020204" pitchFamily="34" charset="-122"/>
                <a:ea typeface="微软雅黑" panose="020B0503020204020204" pitchFamily="34" charset="-122"/>
              </a:rPr>
              <a:t>文字添加文字添加文字添加文字添加文字</a:t>
            </a:r>
            <a:endParaRPr lang="zh-CN" altLang="en-US" dirty="0">
              <a:latin typeface="微软雅黑" panose="020B0503020204020204" pitchFamily="34" charset="-122"/>
              <a:ea typeface="微软雅黑" panose="020B0503020204020204" pitchFamily="34" charset="-122"/>
            </a:endParaRPr>
          </a:p>
        </p:txBody>
      </p:sp>
      <p:pic>
        <p:nvPicPr>
          <p:cNvPr id="81" name="图片 8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44878" y="2779614"/>
            <a:ext cx="3347666" cy="291137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p:tgtEl>
                                          <p:spTgt spid="74"/>
                                        </p:tgtEl>
                                        <p:attrNameLst>
                                          <p:attrName>ppt_x</p:attrName>
                                        </p:attrNameLst>
                                      </p:cBhvr>
                                      <p:tavLst>
                                        <p:tav tm="0">
                                          <p:val>
                                            <p:strVal val="#ppt_x+#ppt_w*1.125000"/>
                                          </p:val>
                                        </p:tav>
                                        <p:tav tm="100000">
                                          <p:val>
                                            <p:strVal val="#ppt_x"/>
                                          </p:val>
                                        </p:tav>
                                      </p:tavLst>
                                    </p:anim>
                                    <p:animEffect transition="in" filter="wipe(left)">
                                      <p:cBhvr>
                                        <p:cTn id="8" dur="500"/>
                                        <p:tgtEl>
                                          <p:spTgt spid="74"/>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up)">
                                      <p:cBhvr>
                                        <p:cTn id="12" dur="500"/>
                                        <p:tgtEl>
                                          <p:spTgt spid="75"/>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76"/>
                                        </p:tgtEl>
                                        <p:attrNameLst>
                                          <p:attrName>style.visibility</p:attrName>
                                        </p:attrNameLst>
                                      </p:cBhvr>
                                      <p:to>
                                        <p:strVal val="visible"/>
                                      </p:to>
                                    </p:set>
                                    <p:animEffect transition="in" filter="fade">
                                      <p:cBhvr>
                                        <p:cTn id="16" dur="500"/>
                                        <p:tgtEl>
                                          <p:spTgt spid="76"/>
                                        </p:tgtEl>
                                      </p:cBhvr>
                                    </p:animEffect>
                                  </p:childTnLst>
                                </p:cTn>
                              </p:par>
                            </p:childTnLst>
                          </p:cTn>
                        </p:par>
                        <p:par>
                          <p:cTn id="17" fill="hold">
                            <p:stCondLst>
                              <p:cond delay="29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77"/>
                                        </p:tgtEl>
                                        <p:attrNameLst>
                                          <p:attrName>style.visibility</p:attrName>
                                        </p:attrNameLst>
                                      </p:cBhvr>
                                      <p:to>
                                        <p:strVal val="visible"/>
                                      </p:to>
                                    </p:set>
                                    <p:animEffect transition="in" filter="fade">
                                      <p:cBhvr>
                                        <p:cTn id="20" dur="500"/>
                                        <p:tgtEl>
                                          <p:spTgt spid="77"/>
                                        </p:tgtEl>
                                      </p:cBhvr>
                                    </p:animEffect>
                                  </p:childTnLst>
                                </p:cTn>
                              </p:par>
                            </p:childTnLst>
                          </p:cTn>
                        </p:par>
                        <p:par>
                          <p:cTn id="21" fill="hold">
                            <p:stCondLst>
                              <p:cond delay="48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par>
                          <p:cTn id="25" fill="hold">
                            <p:stCondLst>
                              <p:cond delay="6699"/>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par>
                          <p:cTn id="29" fill="hold">
                            <p:stCondLst>
                              <p:cond delay="8600"/>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childTnLst>
                          </p:cTn>
                        </p:par>
                        <p:par>
                          <p:cTn id="33" fill="hold">
                            <p:stCondLst>
                              <p:cond delay="10500"/>
                            </p:stCondLst>
                            <p:childTnLst>
                              <p:par>
                                <p:cTn id="34" presetID="9" presetClass="entr" presetSubtype="0" fill="hold"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dissolve">
                                      <p:cBhvr>
                                        <p:cTn id="3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animBg="1"/>
      <p:bldP spid="76" grpId="0"/>
      <p:bldP spid="77" grpId="0"/>
      <p:bldP spid="78" grpId="0"/>
      <p:bldP spid="79" grpId="0"/>
      <p:bldP spid="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
            <a:extLst>
              <a:ext uri="{BEBA8EAE-BF5A-486C-A8C5-ECC9F3942E4B}">
                <a14:imgProps xmlns:a14="http://schemas.microsoft.com/office/drawing/2010/main">
                  <a14:imgLayer r:embed="rId2">
                    <a14:imgEffect>
                      <a14:artisticMosiaicBubbles/>
                    </a14:imgEffect>
                  </a14:imgLayer>
                </a14:imgProps>
              </a:ext>
              <a:ext uri="{28A0092B-C50C-407E-A947-70E740481C1C}">
                <a14:useLocalDpi xmlns:a14="http://schemas.microsoft.com/office/drawing/2010/main" val="0"/>
              </a:ext>
            </a:extLst>
          </a:blip>
          <a:stretch>
            <a:fillRect/>
          </a:stretch>
        </p:blipFill>
        <p:spPr>
          <a:xfrm>
            <a:off x="3178457" y="2214556"/>
            <a:ext cx="2988757" cy="2006222"/>
          </a:xfrm>
          <a:prstGeom prst="rect">
            <a:avLst/>
          </a:prstGeom>
        </p:spPr>
      </p:pic>
      <p:sp>
        <p:nvSpPr>
          <p:cNvPr id="42" name="矩形 41"/>
          <p:cNvSpPr/>
          <p:nvPr/>
        </p:nvSpPr>
        <p:spPr>
          <a:xfrm>
            <a:off x="9479581" y="2200207"/>
            <a:ext cx="2710831" cy="2018097"/>
          </a:xfrm>
          <a:prstGeom prst="rect">
            <a:avLst/>
          </a:prstGeom>
          <a:solidFill>
            <a:srgbClr val="F8A6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PART</a:t>
            </a:r>
            <a:endParaRPr kumimoji="0" lang="en-US" altLang="zh-CN" sz="4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4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ONE</a:t>
            </a:r>
            <a:endParaRPr kumimoji="0" lang="zh-CN" altLang="en-US" sz="4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43" name="文本框 5"/>
          <p:cNvSpPr txBox="1"/>
          <p:nvPr/>
        </p:nvSpPr>
        <p:spPr>
          <a:xfrm>
            <a:off x="3059165" y="4402117"/>
            <a:ext cx="6060377" cy="400110"/>
          </a:xfrm>
          <a:prstGeom prst="rect">
            <a:avLst/>
          </a:prstGeom>
          <a:noFill/>
        </p:spPr>
        <p:txBody>
          <a:bodyPr wrap="square" rtlCol="0">
            <a:spAutoFit/>
          </a:bodyPr>
          <a:lstStyle/>
          <a:p>
            <a:r>
              <a:rPr lang="en-US" altLang="zh-CN" sz="2000" b="1" dirty="0" smtClean="0">
                <a:latin typeface="微软雅黑" panose="020B0503020204020204" pitchFamily="34" charset="-122"/>
                <a:ea typeface="微软雅黑" panose="020B0503020204020204" pitchFamily="34" charset="-122"/>
              </a:rPr>
              <a:t>DOUBLE CLICK TO ADD YOUR TITLE ONE</a:t>
            </a:r>
            <a:endParaRPr lang="zh-CN" altLang="en-US" sz="2000" b="1" dirty="0">
              <a:latin typeface="微软雅黑" panose="020B0503020204020204" pitchFamily="34" charset="-122"/>
              <a:ea typeface="微软雅黑" panose="020B0503020204020204" pitchFamily="34" charset="-122"/>
            </a:endParaRPr>
          </a:p>
        </p:txBody>
      </p:sp>
      <p:sp>
        <p:nvSpPr>
          <p:cNvPr id="44" name="文本框 6"/>
          <p:cNvSpPr txBox="1"/>
          <p:nvPr/>
        </p:nvSpPr>
        <p:spPr>
          <a:xfrm>
            <a:off x="3070870" y="4986040"/>
            <a:ext cx="8612509" cy="923330"/>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THIS IS A SUMMARY PAGE ABOUT PART ONE. CLICK HERE TO ADD YOUR DESCRTIPTION SENTENCES ABOUT THIS PART.</a:t>
            </a:r>
            <a:endParaRPr lang="zh-CN" altLang="en-US" dirty="0">
              <a:latin typeface="微软雅黑" panose="020B0503020204020204" pitchFamily="34" charset="-122"/>
              <a:ea typeface="微软雅黑" panose="020B0503020204020204" pitchFamily="34" charset="-122"/>
            </a:endParaRPr>
          </a:p>
        </p:txBody>
      </p:sp>
      <p:pic>
        <p:nvPicPr>
          <p:cNvPr id="45" name="图片 44"/>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artisticCrisscrossEtching trans="75000"/>
                    </a14:imgEffect>
                  </a14:imgLayer>
                </a14:imgProps>
              </a:ext>
              <a:ext uri="{28A0092B-C50C-407E-A947-70E740481C1C}">
                <a14:useLocalDpi xmlns:a14="http://schemas.microsoft.com/office/drawing/2010/main" val="0"/>
              </a:ext>
            </a:extLst>
          </a:blip>
          <a:stretch>
            <a:fillRect/>
          </a:stretch>
        </p:blipFill>
        <p:spPr>
          <a:xfrm>
            <a:off x="0" y="2212082"/>
            <a:ext cx="3023421" cy="3810000"/>
          </a:xfrm>
          <a:prstGeom prst="rect">
            <a:avLst/>
          </a:prstGeom>
          <a:ln>
            <a:noFill/>
          </a:ln>
          <a:effectLst>
            <a:outerShdw blurRad="292100" dist="139700" dir="2700000" algn="tl" rotWithShape="0">
              <a:srgbClr val="333333">
                <a:alpha val="65000"/>
              </a:srgbClr>
            </a:outerShdw>
          </a:effectLst>
        </p:spPr>
      </p:pic>
      <p:sp>
        <p:nvSpPr>
          <p:cNvPr id="46" name="文本框 5"/>
          <p:cNvSpPr txBox="1"/>
          <p:nvPr/>
        </p:nvSpPr>
        <p:spPr>
          <a:xfrm>
            <a:off x="-6767" y="1811972"/>
            <a:ext cx="6060377"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sysClr val="window" lastClr="FFFFFF">
                    <a:lumMod val="75000"/>
                  </a:sysClr>
                </a:solidFill>
                <a:effectLst/>
                <a:uLnTx/>
                <a:uFillTx/>
                <a:latin typeface="微软雅黑" panose="020B0503020204020204" pitchFamily="34" charset="-122"/>
                <a:ea typeface="微软雅黑" panose="020B0503020204020204" pitchFamily="34" charset="-122"/>
              </a:rPr>
              <a:t>DOUBLE CLICK TO ADD YOUR TITLE ONE</a:t>
            </a:r>
            <a:endParaRPr kumimoji="0" lang="zh-CN" altLang="en-US" sz="2000" b="1" i="0" u="none" strike="noStrike" kern="0" cap="none" spc="0" normalizeH="0" baseline="0" noProof="0" dirty="0">
              <a:ln>
                <a:noFill/>
              </a:ln>
              <a:solidFill>
                <a:sysClr val="window" lastClr="FFFFFF">
                  <a:lumMod val="75000"/>
                </a:sysClr>
              </a:solidFill>
              <a:effectLst/>
              <a:uLnTx/>
              <a:uFillTx/>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5" cstate="print">
            <a:extLst>
              <a:ext uri="{BEBA8EAE-BF5A-486C-A8C5-ECC9F3942E4B}">
                <a14:imgProps xmlns:a14="http://schemas.microsoft.com/office/drawing/2010/main">
                  <a14:imgLayer r:embed="rId6">
                    <a14:imgEffect>
                      <a14:artisticMosiaicBubbles/>
                    </a14:imgEffect>
                  </a14:imgLayer>
                </a14:imgProps>
              </a:ext>
              <a:ext uri="{28A0092B-C50C-407E-A947-70E740481C1C}">
                <a14:useLocalDpi xmlns:a14="http://schemas.microsoft.com/office/drawing/2010/main" val="0"/>
              </a:ext>
            </a:extLst>
          </a:blip>
          <a:stretch>
            <a:fillRect/>
          </a:stretch>
        </p:blipFill>
        <p:spPr>
          <a:xfrm>
            <a:off x="6229370" y="2200207"/>
            <a:ext cx="3250211" cy="20180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2" presetClass="entr" presetSubtype="8"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fill="hold"/>
                                        <p:tgtEl>
                                          <p:spTgt spid="41"/>
                                        </p:tgtEl>
                                        <p:attrNameLst>
                                          <p:attrName>ppt_x</p:attrName>
                                        </p:attrNameLst>
                                      </p:cBhvr>
                                      <p:tavLst>
                                        <p:tav tm="0">
                                          <p:val>
                                            <p:strVal val="0-#ppt_w/2"/>
                                          </p:val>
                                        </p:tav>
                                        <p:tav tm="100000">
                                          <p:val>
                                            <p:strVal val="#ppt_x"/>
                                          </p:val>
                                        </p:tav>
                                      </p:tavLst>
                                    </p:anim>
                                    <p:anim calcmode="lin" valueType="num">
                                      <p:cBhvr additive="base">
                                        <p:cTn id="17" dur="500" fill="hold"/>
                                        <p:tgtEl>
                                          <p:spTgt spid="4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50"/>
                                  </p:stCondLst>
                                  <p:childTnLst>
                                    <p:set>
                                      <p:cBhvr>
                                        <p:cTn id="19" dur="1" fill="hold">
                                          <p:stCondLst>
                                            <p:cond delay="0"/>
                                          </p:stCondLst>
                                        </p:cTn>
                                        <p:tgtEl>
                                          <p:spTgt spid="47"/>
                                        </p:tgtEl>
                                        <p:attrNameLst>
                                          <p:attrName>style.visibility</p:attrName>
                                        </p:attrNameLst>
                                      </p:cBhvr>
                                      <p:to>
                                        <p:strVal val="visible"/>
                                      </p:to>
                                    </p:set>
                                    <p:anim calcmode="lin" valueType="num">
                                      <p:cBhvr additive="base">
                                        <p:cTn id="20" dur="500" fill="hold"/>
                                        <p:tgtEl>
                                          <p:spTgt spid="47"/>
                                        </p:tgtEl>
                                        <p:attrNameLst>
                                          <p:attrName>ppt_x</p:attrName>
                                        </p:attrNameLst>
                                      </p:cBhvr>
                                      <p:tavLst>
                                        <p:tav tm="0">
                                          <p:val>
                                            <p:strVal val="0-#ppt_w/2"/>
                                          </p:val>
                                        </p:tav>
                                        <p:tav tm="100000">
                                          <p:val>
                                            <p:strVal val="#ppt_x"/>
                                          </p:val>
                                        </p:tav>
                                      </p:tavLst>
                                    </p:anim>
                                    <p:anim calcmode="lin" valueType="num">
                                      <p:cBhvr additive="base">
                                        <p:cTn id="21" dur="500" fill="hold"/>
                                        <p:tgtEl>
                                          <p:spTgt spid="4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750" fill="hold"/>
                                        <p:tgtEl>
                                          <p:spTgt spid="42"/>
                                        </p:tgtEl>
                                        <p:attrNameLst>
                                          <p:attrName>ppt_x</p:attrName>
                                        </p:attrNameLst>
                                      </p:cBhvr>
                                      <p:tavLst>
                                        <p:tav tm="0">
                                          <p:val>
                                            <p:strVal val="1+#ppt_w/2"/>
                                          </p:val>
                                        </p:tav>
                                        <p:tav tm="100000">
                                          <p:val>
                                            <p:strVal val="#ppt_x"/>
                                          </p:val>
                                        </p:tav>
                                      </p:tavLst>
                                    </p:anim>
                                    <p:anim calcmode="lin" valueType="num">
                                      <p:cBhvr additive="base">
                                        <p:cTn id="25" dur="750" fill="hold"/>
                                        <p:tgtEl>
                                          <p:spTgt spid="42"/>
                                        </p:tgtEl>
                                        <p:attrNameLst>
                                          <p:attrName>ppt_y</p:attrName>
                                        </p:attrNameLst>
                                      </p:cBhvr>
                                      <p:tavLst>
                                        <p:tav tm="0">
                                          <p:val>
                                            <p:strVal val="#ppt_y"/>
                                          </p:val>
                                        </p:tav>
                                        <p:tav tm="100000">
                                          <p:val>
                                            <p:strVal val="#ppt_y"/>
                                          </p:val>
                                        </p:tav>
                                      </p:tavLst>
                                    </p:anim>
                                  </p:childTnLst>
                                </p:cTn>
                              </p:par>
                            </p:childTnLst>
                          </p:cTn>
                        </p:par>
                        <p:par>
                          <p:cTn id="26" fill="hold">
                            <p:stCondLst>
                              <p:cond delay="2650"/>
                            </p:stCondLst>
                            <p:childTnLst>
                              <p:par>
                                <p:cTn id="27" presetID="10" presetClass="entr" presetSubtype="0" fill="hold" grpId="0" nodeType="afterEffect">
                                  <p:stCondLst>
                                    <p:cond delay="0"/>
                                  </p:stCondLst>
                                  <p:iterate type="lt">
                                    <p:tmPct val="10000"/>
                                  </p:iterate>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childTnLst>
                          </p:cTn>
                        </p:par>
                        <p:par>
                          <p:cTn id="30" fill="hold">
                            <p:stCondLst>
                              <p:cond delay="48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P spid="44"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28" name="任意多边形 27"/>
          <p:cNvSpPr/>
          <p:nvPr/>
        </p:nvSpPr>
        <p:spPr>
          <a:xfrm>
            <a:off x="-36512" y="838994"/>
            <a:ext cx="3752850"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5401954" y="8334"/>
            <a:ext cx="6958742" cy="6877050"/>
          </a:xfrm>
          <a:custGeom>
            <a:avLst/>
            <a:gdLst>
              <a:gd name="connsiteX0" fmla="*/ 6953250 w 6953250"/>
              <a:gd name="connsiteY0" fmla="*/ 19050 h 6877050"/>
              <a:gd name="connsiteX1" fmla="*/ 3352800 w 6953250"/>
              <a:gd name="connsiteY1" fmla="*/ 19050 h 6877050"/>
              <a:gd name="connsiteX2" fmla="*/ 0 w 6953250"/>
              <a:gd name="connsiteY2" fmla="*/ 3371850 h 6877050"/>
              <a:gd name="connsiteX3" fmla="*/ 3505200 w 6953250"/>
              <a:gd name="connsiteY3" fmla="*/ 6877050 h 6877050"/>
              <a:gd name="connsiteX4" fmla="*/ 6953250 w 6953250"/>
              <a:gd name="connsiteY4" fmla="*/ 6877050 h 6877050"/>
              <a:gd name="connsiteX5" fmla="*/ 6953250 w 6953250"/>
              <a:gd name="connsiteY5" fmla="*/ 0 h 6877050"/>
              <a:gd name="connsiteX6" fmla="*/ 6953250 w 6953250"/>
              <a:gd name="connsiteY6" fmla="*/ 1905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0" h="6877050">
                <a:moveTo>
                  <a:pt x="6953250" y="19050"/>
                </a:moveTo>
                <a:lnTo>
                  <a:pt x="3352800" y="19050"/>
                </a:lnTo>
                <a:lnTo>
                  <a:pt x="0" y="3371850"/>
                </a:lnTo>
                <a:lnTo>
                  <a:pt x="3505200" y="6877050"/>
                </a:lnTo>
                <a:lnTo>
                  <a:pt x="6953250" y="6877050"/>
                </a:lnTo>
                <a:lnTo>
                  <a:pt x="6953250" y="0"/>
                </a:lnTo>
                <a:lnTo>
                  <a:pt x="6953250" y="1905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6512" y="682055"/>
            <a:ext cx="3036168" cy="285750"/>
          </a:xfrm>
          <a:custGeom>
            <a:avLst/>
            <a:gdLst>
              <a:gd name="connsiteX0" fmla="*/ 0 w 3752850"/>
              <a:gd name="connsiteY0" fmla="*/ 285750 h 285750"/>
              <a:gd name="connsiteX1" fmla="*/ 3752850 w 3752850"/>
              <a:gd name="connsiteY1" fmla="*/ 285750 h 285750"/>
              <a:gd name="connsiteX2" fmla="*/ 3467100 w 3752850"/>
              <a:gd name="connsiteY2" fmla="*/ 0 h 285750"/>
              <a:gd name="connsiteX3" fmla="*/ 19050 w 3752850"/>
              <a:gd name="connsiteY3" fmla="*/ 0 h 285750"/>
              <a:gd name="connsiteX4" fmla="*/ 0 w 375285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50" h="285750">
                <a:moveTo>
                  <a:pt x="0" y="285750"/>
                </a:moveTo>
                <a:lnTo>
                  <a:pt x="3752850" y="285750"/>
                </a:lnTo>
                <a:lnTo>
                  <a:pt x="3467100" y="0"/>
                </a:lnTo>
                <a:lnTo>
                  <a:pt x="19050" y="0"/>
                </a:lnTo>
                <a:lnTo>
                  <a:pt x="0" y="28575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512" y="-76745"/>
            <a:ext cx="3512368" cy="769441"/>
          </a:xfrm>
          <a:prstGeom prst="rect">
            <a:avLst/>
          </a:prstGeom>
          <a:noFill/>
        </p:spPr>
        <p:txBody>
          <a:bodyPr wrap="square" rtlCol="0">
            <a:spAutoFit/>
          </a:bodyPr>
          <a:lstStyle/>
          <a:p>
            <a:r>
              <a:rPr lang="zh-CN" altLang="en-US" sz="4400" dirty="0" smtClean="0">
                <a:latin typeface="微软雅黑" panose="020B0503020204020204" pitchFamily="34" charset="-122"/>
                <a:ea typeface="微软雅黑" panose="020B0503020204020204" pitchFamily="34" charset="-122"/>
              </a:rPr>
              <a:t>目 录</a:t>
            </a:r>
            <a:endParaRPr lang="zh-CN" altLang="en-US" sz="4400" dirty="0">
              <a:latin typeface="微软雅黑" panose="020B0503020204020204" pitchFamily="34" charset="-122"/>
              <a:ea typeface="微软雅黑" panose="020B0503020204020204" pitchFamily="34" charset="-122"/>
            </a:endParaRPr>
          </a:p>
        </p:txBody>
      </p:sp>
      <p:sp>
        <p:nvSpPr>
          <p:cNvPr id="32" name="TextBox 31"/>
          <p:cNvSpPr txBox="1"/>
          <p:nvPr/>
        </p:nvSpPr>
        <p:spPr>
          <a:xfrm>
            <a:off x="1127448" y="395372"/>
            <a:ext cx="2241811" cy="369332"/>
          </a:xfrm>
          <a:prstGeom prst="rect">
            <a:avLst/>
          </a:prstGeom>
          <a:noFill/>
          <a:ln w="25400" cap="flat" cmpd="sng" algn="ctr">
            <a:noFill/>
            <a:prstDash val="solid"/>
          </a:ln>
          <a:effectLst/>
        </p:spPr>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chemeClr val="bg1">
                    <a:lumMod val="65000"/>
                  </a:schemeClr>
                </a:solidFill>
                <a:effectLst/>
                <a:uLnTx/>
                <a:uFillTx/>
                <a:latin typeface="Calibri" panose="020F0502020204030204"/>
                <a:ea typeface="宋体" panose="02010600030101010101" pitchFamily="2" charset="-122"/>
                <a:cs typeface="+mn-cs"/>
              </a:rPr>
              <a:t>CONTENTS PAGE </a:t>
            </a:r>
            <a:endParaRPr kumimoji="0" lang="en-US" altLang="zh-CN" sz="1800" b="0" i="0" u="none" strike="noStrike" kern="0" cap="none" spc="0" normalizeH="0" baseline="0" noProof="0" dirty="0">
              <a:ln>
                <a:noFill/>
              </a:ln>
              <a:solidFill>
                <a:schemeClr val="bg1">
                  <a:lumMod val="65000"/>
                </a:schemeClr>
              </a:solidFill>
              <a:effectLst/>
              <a:uLnTx/>
              <a:uFillTx/>
              <a:latin typeface="Calibri" panose="020F0502020204030204"/>
              <a:ea typeface="宋体" panose="02010600030101010101" pitchFamily="2" charset="-122"/>
              <a:cs typeface="+mn-cs"/>
            </a:endParaRPr>
          </a:p>
        </p:txBody>
      </p:sp>
      <p:sp>
        <p:nvSpPr>
          <p:cNvPr id="16" name="矩形 15"/>
          <p:cNvSpPr/>
          <p:nvPr/>
        </p:nvSpPr>
        <p:spPr>
          <a:xfrm rot="2700000">
            <a:off x="4115030" y="2948581"/>
            <a:ext cx="865595" cy="86559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2700000">
            <a:off x="1669926" y="2450731"/>
            <a:ext cx="1861296" cy="186129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5545407" y="1502388"/>
            <a:ext cx="865595" cy="865595"/>
            <a:chOff x="5545407" y="1502388"/>
            <a:chExt cx="865595" cy="865595"/>
          </a:xfrm>
        </p:grpSpPr>
        <p:sp>
          <p:nvSpPr>
            <p:cNvPr id="2" name="矩形 1"/>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 name="TextBox 2"/>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 name="组合 5"/>
          <p:cNvGrpSpPr/>
          <p:nvPr/>
        </p:nvGrpSpPr>
        <p:grpSpPr>
          <a:xfrm>
            <a:off x="4894540" y="2168111"/>
            <a:ext cx="865595" cy="865595"/>
            <a:chOff x="4894540" y="2168111"/>
            <a:chExt cx="865595" cy="865595"/>
          </a:xfrm>
        </p:grpSpPr>
        <p:sp>
          <p:nvSpPr>
            <p:cNvPr id="13" name="矩形 12"/>
            <p:cNvSpPr/>
            <p:nvPr/>
          </p:nvSpPr>
          <p:spPr>
            <a:xfrm rot="2700000">
              <a:off x="4894540" y="2168111"/>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0" name="TextBox 19"/>
            <p:cNvSpPr txBox="1"/>
            <p:nvPr/>
          </p:nvSpPr>
          <p:spPr>
            <a:xfrm>
              <a:off x="5123025" y="2185409"/>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 name="组合 4"/>
          <p:cNvGrpSpPr/>
          <p:nvPr/>
        </p:nvGrpSpPr>
        <p:grpSpPr>
          <a:xfrm>
            <a:off x="4924767" y="3752287"/>
            <a:ext cx="865595" cy="865595"/>
            <a:chOff x="4924767" y="3752287"/>
            <a:chExt cx="865595" cy="865595"/>
          </a:xfrm>
        </p:grpSpPr>
        <p:sp>
          <p:nvSpPr>
            <p:cNvPr id="14" name="矩形 13"/>
            <p:cNvSpPr/>
            <p:nvPr/>
          </p:nvSpPr>
          <p:spPr>
            <a:xfrm rot="2700000">
              <a:off x="4924767" y="3752287"/>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1" name="TextBox 20"/>
            <p:cNvSpPr txBox="1"/>
            <p:nvPr/>
          </p:nvSpPr>
          <p:spPr>
            <a:xfrm>
              <a:off x="5123025" y="3769585"/>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组合 3"/>
          <p:cNvGrpSpPr/>
          <p:nvPr/>
        </p:nvGrpSpPr>
        <p:grpSpPr>
          <a:xfrm>
            <a:off x="5581225" y="4397098"/>
            <a:ext cx="865595" cy="865595"/>
            <a:chOff x="5581225" y="4397098"/>
            <a:chExt cx="865595" cy="865595"/>
          </a:xfrm>
        </p:grpSpPr>
        <p:sp>
          <p:nvSpPr>
            <p:cNvPr id="15" name="矩形 14"/>
            <p:cNvSpPr/>
            <p:nvPr/>
          </p:nvSpPr>
          <p:spPr>
            <a:xfrm rot="2700000">
              <a:off x="5581225" y="439709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22" name="TextBox 21"/>
            <p:cNvSpPr txBox="1"/>
            <p:nvPr/>
          </p:nvSpPr>
          <p:spPr>
            <a:xfrm>
              <a:off x="5809710" y="441439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9" name="TextBox 8"/>
          <p:cNvSpPr txBox="1"/>
          <p:nvPr/>
        </p:nvSpPr>
        <p:spPr>
          <a:xfrm>
            <a:off x="6888088" y="1862243"/>
            <a:ext cx="2304256" cy="646331"/>
          </a:xfrm>
          <a:prstGeom prst="rect">
            <a:avLst/>
          </a:prstGeom>
          <a:noFill/>
        </p:spPr>
        <p:txBody>
          <a:bodyPr wrap="square" rtlCol="0">
            <a:spAutoFit/>
          </a:bodyPr>
          <a:lstStyle/>
          <a:p>
            <a:pPr algn="ctr"/>
            <a:r>
              <a:rPr lang="zh-CN" altLang="en-US" sz="3600" dirty="0" smtClean="0">
                <a:latin typeface="微软雅黑" panose="020B0503020204020204" pitchFamily="34" charset="-122"/>
                <a:ea typeface="微软雅黑" panose="020B0503020204020204" pitchFamily="34" charset="-122"/>
              </a:rPr>
              <a:t>教学分析</a:t>
            </a:r>
            <a:endParaRPr lang="zh-CN" altLang="en-US" sz="3600" dirty="0">
              <a:latin typeface="微软雅黑" panose="020B0503020204020204" pitchFamily="34" charset="-122"/>
              <a:ea typeface="微软雅黑" panose="020B0503020204020204" pitchFamily="34" charset="-122"/>
            </a:endParaRPr>
          </a:p>
        </p:txBody>
      </p:sp>
      <p:sp>
        <p:nvSpPr>
          <p:cNvPr id="36" name="TextBox 35"/>
          <p:cNvSpPr txBox="1"/>
          <p:nvPr/>
        </p:nvSpPr>
        <p:spPr>
          <a:xfrm>
            <a:off x="6312024" y="2699612"/>
            <a:ext cx="2304256" cy="646331"/>
          </a:xfrm>
          <a:prstGeom prst="rect">
            <a:avLst/>
          </a:prstGeom>
          <a:noFill/>
        </p:spPr>
        <p:txBody>
          <a:bodyPr wrap="square" rtlCol="0">
            <a:spAutoFit/>
          </a:bodyPr>
          <a:lstStyle/>
          <a:p>
            <a:pPr algn="ctr"/>
            <a:r>
              <a:rPr lang="zh-CN" altLang="en-US" sz="3600" dirty="0" smtClean="0">
                <a:latin typeface="微软雅黑" panose="020B0503020204020204" pitchFamily="34" charset="-122"/>
                <a:ea typeface="微软雅黑" panose="020B0503020204020204" pitchFamily="34" charset="-122"/>
              </a:rPr>
              <a:t>教学</a:t>
            </a:r>
            <a:r>
              <a:rPr lang="zh-CN" altLang="en-US" sz="3600" dirty="0">
                <a:latin typeface="微软雅黑" panose="020B0503020204020204" pitchFamily="34" charset="-122"/>
                <a:ea typeface="微软雅黑" panose="020B0503020204020204" pitchFamily="34" charset="-122"/>
              </a:rPr>
              <a:t>设计</a:t>
            </a:r>
            <a:endParaRPr lang="zh-CN" altLang="en-US" sz="36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6312024" y="3536981"/>
            <a:ext cx="2304256" cy="646331"/>
          </a:xfrm>
          <a:prstGeom prst="rect">
            <a:avLst/>
          </a:prstGeom>
          <a:noFill/>
        </p:spPr>
        <p:txBody>
          <a:bodyPr wrap="square" rtlCol="0">
            <a:spAutoFit/>
          </a:bodyPr>
          <a:lstStyle/>
          <a:p>
            <a:pPr algn="ctr"/>
            <a:r>
              <a:rPr lang="zh-CN" altLang="en-US" sz="3600" dirty="0" smtClean="0">
                <a:latin typeface="微软雅黑" panose="020B0503020204020204" pitchFamily="34" charset="-122"/>
                <a:ea typeface="微软雅黑" panose="020B0503020204020204" pitchFamily="34" charset="-122"/>
              </a:rPr>
              <a:t>教学过程</a:t>
            </a:r>
            <a:endParaRPr lang="zh-CN" altLang="en-US" sz="36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6888088" y="4374349"/>
            <a:ext cx="2304256" cy="646331"/>
          </a:xfrm>
          <a:prstGeom prst="rect">
            <a:avLst/>
          </a:prstGeom>
          <a:noFill/>
        </p:spPr>
        <p:txBody>
          <a:bodyPr wrap="square" rtlCol="0">
            <a:spAutoFit/>
          </a:bodyPr>
          <a:lstStyle/>
          <a:p>
            <a:pPr algn="ctr"/>
            <a:r>
              <a:rPr lang="zh-CN" altLang="en-US" sz="3600" dirty="0" smtClean="0">
                <a:latin typeface="微软雅黑" panose="020B0503020204020204" pitchFamily="34" charset="-122"/>
                <a:ea typeface="微软雅黑" panose="020B0503020204020204" pitchFamily="34" charset="-122"/>
              </a:rPr>
              <a:t>教学反思</a:t>
            </a:r>
            <a:endParaRPr lang="zh-CN" altLang="en-US" sz="3600"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115029" y="2948581"/>
            <a:ext cx="865595" cy="865595"/>
            <a:chOff x="5545407" y="1502388"/>
            <a:chExt cx="865595" cy="865595"/>
          </a:xfrm>
        </p:grpSpPr>
        <p:sp>
          <p:nvSpPr>
            <p:cNvPr id="27" name="矩形 26"/>
            <p:cNvSpPr/>
            <p:nvPr/>
          </p:nvSpPr>
          <p:spPr>
            <a:xfrm rot="2700000">
              <a:off x="5545407" y="1502388"/>
              <a:ext cx="865595" cy="8655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dirty="0"/>
            </a:p>
          </p:txBody>
        </p:sp>
        <p:sp>
          <p:nvSpPr>
            <p:cNvPr id="31" name="TextBox 30"/>
            <p:cNvSpPr txBox="1"/>
            <p:nvPr/>
          </p:nvSpPr>
          <p:spPr>
            <a:xfrm>
              <a:off x="5773892" y="1519686"/>
              <a:ext cx="408623" cy="830997"/>
            </a:xfrm>
            <a:prstGeom prst="rect">
              <a:avLst/>
            </a:prstGeom>
            <a:noFill/>
          </p:spPr>
          <p:txBody>
            <a:bodyPr wrap="square" rtlCol="0">
              <a:spAutoFit/>
            </a:bodyPr>
            <a:lstStyle/>
            <a:p>
              <a:r>
                <a:rPr lang="en-US" altLang="zh-CN"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4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8" name="TextBox 7"/>
          <p:cNvSpPr txBox="1"/>
          <p:nvPr/>
        </p:nvSpPr>
        <p:spPr>
          <a:xfrm>
            <a:off x="5879976" y="2965880"/>
            <a:ext cx="2842388"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教学分析</a:t>
            </a:r>
            <a:endParaRPr lang="zh-CN" alt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6" fill="hold" nodeType="withEffect">
                                  <p:stCondLst>
                                    <p:cond delay="0"/>
                                  </p:stCondLst>
                                  <p:childTnLst>
                                    <p:animEffect transition="out" filter="barn(inHorizontal)">
                                      <p:cBhvr>
                                        <p:cTn id="6" dur="250"/>
                                        <p:tgtEl>
                                          <p:spTgt spid="7"/>
                                        </p:tgtEl>
                                      </p:cBhvr>
                                    </p:animEffect>
                                    <p:set>
                                      <p:cBhvr>
                                        <p:cTn id="7" dur="1" fill="hold">
                                          <p:stCondLst>
                                            <p:cond delay="249"/>
                                          </p:stCondLst>
                                        </p:cTn>
                                        <p:tgtEl>
                                          <p:spTgt spid="7"/>
                                        </p:tgtEl>
                                        <p:attrNameLst>
                                          <p:attrName>style.visibility</p:attrName>
                                        </p:attrNameLst>
                                      </p:cBhvr>
                                      <p:to>
                                        <p:strVal val="hidden"/>
                                      </p:to>
                                    </p:set>
                                  </p:childTnLst>
                                </p:cTn>
                              </p:par>
                              <p:par>
                                <p:cTn id="8" presetID="16" presetClass="exit" presetSubtype="26" fill="hold" nodeType="withEffect">
                                  <p:stCondLst>
                                    <p:cond delay="0"/>
                                  </p:stCondLst>
                                  <p:childTnLst>
                                    <p:animEffect transition="out" filter="barn(inHorizontal)">
                                      <p:cBhvr>
                                        <p:cTn id="9" dur="250"/>
                                        <p:tgtEl>
                                          <p:spTgt spid="6"/>
                                        </p:tgtEl>
                                      </p:cBhvr>
                                    </p:animEffect>
                                    <p:set>
                                      <p:cBhvr>
                                        <p:cTn id="10" dur="1" fill="hold">
                                          <p:stCondLst>
                                            <p:cond delay="249"/>
                                          </p:stCondLst>
                                        </p:cTn>
                                        <p:tgtEl>
                                          <p:spTgt spid="6"/>
                                        </p:tgtEl>
                                        <p:attrNameLst>
                                          <p:attrName>style.visibility</p:attrName>
                                        </p:attrNameLst>
                                      </p:cBhvr>
                                      <p:to>
                                        <p:strVal val="hidden"/>
                                      </p:to>
                                    </p:set>
                                  </p:childTnLst>
                                </p:cTn>
                              </p:par>
                              <p:par>
                                <p:cTn id="11" presetID="16" presetClass="exit" presetSubtype="26" fill="hold" nodeType="withEffect">
                                  <p:stCondLst>
                                    <p:cond delay="0"/>
                                  </p:stCondLst>
                                  <p:childTnLst>
                                    <p:animEffect transition="out" filter="barn(inHorizontal)">
                                      <p:cBhvr>
                                        <p:cTn id="12" dur="250"/>
                                        <p:tgtEl>
                                          <p:spTgt spid="5"/>
                                        </p:tgtEl>
                                      </p:cBhvr>
                                    </p:animEffect>
                                    <p:set>
                                      <p:cBhvr>
                                        <p:cTn id="13" dur="1" fill="hold">
                                          <p:stCondLst>
                                            <p:cond delay="249"/>
                                          </p:stCondLst>
                                        </p:cTn>
                                        <p:tgtEl>
                                          <p:spTgt spid="5"/>
                                        </p:tgtEl>
                                        <p:attrNameLst>
                                          <p:attrName>style.visibility</p:attrName>
                                        </p:attrNameLst>
                                      </p:cBhvr>
                                      <p:to>
                                        <p:strVal val="hidden"/>
                                      </p:to>
                                    </p:set>
                                  </p:childTnLst>
                                </p:cTn>
                              </p:par>
                              <p:par>
                                <p:cTn id="14" presetID="16" presetClass="exit" presetSubtype="26" fill="hold" nodeType="withEffect">
                                  <p:stCondLst>
                                    <p:cond delay="0"/>
                                  </p:stCondLst>
                                  <p:childTnLst>
                                    <p:animEffect transition="out" filter="barn(inHorizontal)">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par>
                                <p:cTn id="17" presetID="16" presetClass="exit" presetSubtype="26" fill="hold" grpId="0" nodeType="withEffect">
                                  <p:stCondLst>
                                    <p:cond delay="0"/>
                                  </p:stCondLst>
                                  <p:childTnLst>
                                    <p:animEffect transition="out" filter="barn(inHorizontal)">
                                      <p:cBhvr>
                                        <p:cTn id="18" dur="250"/>
                                        <p:tgtEl>
                                          <p:spTgt spid="9"/>
                                        </p:tgtEl>
                                      </p:cBhvr>
                                    </p:animEffect>
                                    <p:set>
                                      <p:cBhvr>
                                        <p:cTn id="19" dur="1" fill="hold">
                                          <p:stCondLst>
                                            <p:cond delay="249"/>
                                          </p:stCondLst>
                                        </p:cTn>
                                        <p:tgtEl>
                                          <p:spTgt spid="9"/>
                                        </p:tgtEl>
                                        <p:attrNameLst>
                                          <p:attrName>style.visibility</p:attrName>
                                        </p:attrNameLst>
                                      </p:cBhvr>
                                      <p:to>
                                        <p:strVal val="hidden"/>
                                      </p:to>
                                    </p:set>
                                  </p:childTnLst>
                                </p:cTn>
                              </p:par>
                              <p:par>
                                <p:cTn id="20" presetID="16" presetClass="exit" presetSubtype="26" fill="hold" grpId="0" nodeType="withEffect">
                                  <p:stCondLst>
                                    <p:cond delay="0"/>
                                  </p:stCondLst>
                                  <p:childTnLst>
                                    <p:animEffect transition="out" filter="barn(inHorizontal)">
                                      <p:cBhvr>
                                        <p:cTn id="21" dur="250"/>
                                        <p:tgtEl>
                                          <p:spTgt spid="36"/>
                                        </p:tgtEl>
                                      </p:cBhvr>
                                    </p:animEffect>
                                    <p:set>
                                      <p:cBhvr>
                                        <p:cTn id="22" dur="1" fill="hold">
                                          <p:stCondLst>
                                            <p:cond delay="249"/>
                                          </p:stCondLst>
                                        </p:cTn>
                                        <p:tgtEl>
                                          <p:spTgt spid="36"/>
                                        </p:tgtEl>
                                        <p:attrNameLst>
                                          <p:attrName>style.visibility</p:attrName>
                                        </p:attrNameLst>
                                      </p:cBhvr>
                                      <p:to>
                                        <p:strVal val="hidden"/>
                                      </p:to>
                                    </p:set>
                                  </p:childTnLst>
                                </p:cTn>
                              </p:par>
                              <p:par>
                                <p:cTn id="23" presetID="16" presetClass="exit" presetSubtype="26" fill="hold" grpId="0" nodeType="withEffect">
                                  <p:stCondLst>
                                    <p:cond delay="0"/>
                                  </p:stCondLst>
                                  <p:childTnLst>
                                    <p:animEffect transition="out" filter="barn(inHorizontal)">
                                      <p:cBhvr>
                                        <p:cTn id="24" dur="250"/>
                                        <p:tgtEl>
                                          <p:spTgt spid="37"/>
                                        </p:tgtEl>
                                      </p:cBhvr>
                                    </p:animEffect>
                                    <p:set>
                                      <p:cBhvr>
                                        <p:cTn id="25" dur="1" fill="hold">
                                          <p:stCondLst>
                                            <p:cond delay="249"/>
                                          </p:stCondLst>
                                        </p:cTn>
                                        <p:tgtEl>
                                          <p:spTgt spid="37"/>
                                        </p:tgtEl>
                                        <p:attrNameLst>
                                          <p:attrName>style.visibility</p:attrName>
                                        </p:attrNameLst>
                                      </p:cBhvr>
                                      <p:to>
                                        <p:strVal val="hidden"/>
                                      </p:to>
                                    </p:set>
                                  </p:childTnLst>
                                </p:cTn>
                              </p:par>
                              <p:par>
                                <p:cTn id="26" presetID="16" presetClass="exit" presetSubtype="26" fill="hold" grpId="0" nodeType="withEffect">
                                  <p:stCondLst>
                                    <p:cond delay="0"/>
                                  </p:stCondLst>
                                  <p:childTnLst>
                                    <p:animEffect transition="out" filter="barn(inHorizontal)">
                                      <p:cBhvr>
                                        <p:cTn id="27" dur="250"/>
                                        <p:tgtEl>
                                          <p:spTgt spid="38"/>
                                        </p:tgtEl>
                                      </p:cBhvr>
                                    </p:animEffect>
                                    <p:set>
                                      <p:cBhvr>
                                        <p:cTn id="28" dur="1" fill="hold">
                                          <p:stCondLst>
                                            <p:cond delay="249"/>
                                          </p:stCondLst>
                                        </p:cTn>
                                        <p:tgtEl>
                                          <p:spTgt spid="38"/>
                                        </p:tgtEl>
                                        <p:attrNameLst>
                                          <p:attrName>style.visibility</p:attrName>
                                        </p:attrNameLst>
                                      </p:cBhvr>
                                      <p:to>
                                        <p:strVal val="hidden"/>
                                      </p:to>
                                    </p:set>
                                  </p:childTnLst>
                                </p:cTn>
                              </p:par>
                              <p:par>
                                <p:cTn id="29" presetID="53" presetClass="entr" presetSubtype="16" fill="hold" nodeType="withEffect">
                                  <p:stCondLst>
                                    <p:cond delay="2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250" fill="hold"/>
                                        <p:tgtEl>
                                          <p:spTgt spid="26"/>
                                        </p:tgtEl>
                                        <p:attrNameLst>
                                          <p:attrName>ppt_w</p:attrName>
                                        </p:attrNameLst>
                                      </p:cBhvr>
                                      <p:tavLst>
                                        <p:tav tm="0">
                                          <p:val>
                                            <p:fltVal val="0"/>
                                          </p:val>
                                        </p:tav>
                                        <p:tav tm="100000">
                                          <p:val>
                                            <p:strVal val="#ppt_w"/>
                                          </p:val>
                                        </p:tav>
                                      </p:tavLst>
                                    </p:anim>
                                    <p:anim calcmode="lin" valueType="num">
                                      <p:cBhvr>
                                        <p:cTn id="32" dur="250" fill="hold"/>
                                        <p:tgtEl>
                                          <p:spTgt spid="26"/>
                                        </p:tgtEl>
                                        <p:attrNameLst>
                                          <p:attrName>ppt_h</p:attrName>
                                        </p:attrNameLst>
                                      </p:cBhvr>
                                      <p:tavLst>
                                        <p:tav tm="0">
                                          <p:val>
                                            <p:fltVal val="0"/>
                                          </p:val>
                                        </p:tav>
                                        <p:tav tm="100000">
                                          <p:val>
                                            <p:strVal val="#ppt_h"/>
                                          </p:val>
                                        </p:tav>
                                      </p:tavLst>
                                    </p:anim>
                                    <p:animEffect transition="in" filter="fade">
                                      <p:cBhvr>
                                        <p:cTn id="33" dur="250"/>
                                        <p:tgtEl>
                                          <p:spTgt spid="26"/>
                                        </p:tgtEl>
                                      </p:cBhvr>
                                    </p:animEffect>
                                  </p:childTnLst>
                                </p:cTn>
                              </p:par>
                            </p:childTnLst>
                          </p:cTn>
                        </p:par>
                        <p:par>
                          <p:cTn id="34" fill="hold">
                            <p:stCondLst>
                              <p:cond delay="500"/>
                            </p:stCondLst>
                            <p:childTnLst>
                              <p:par>
                                <p:cTn id="35" presetID="1" presetClass="entr" presetSubtype="0" fill="hold" grpId="0" nodeType="afterEffect">
                                  <p:stCondLst>
                                    <p:cond delay="250"/>
                                  </p:stCondLst>
                                  <p:childTnLst>
                                    <p:set>
                                      <p:cBhvr>
                                        <p:cTn id="36" dur="1" fill="hold">
                                          <p:stCondLst>
                                            <p:cond delay="0"/>
                                          </p:stCondLst>
                                        </p:cTn>
                                        <p:tgtEl>
                                          <p:spTgt spid="8"/>
                                        </p:tgtEl>
                                        <p:attrNameLst>
                                          <p:attrName>style.visibility</p:attrName>
                                        </p:attrNameLst>
                                      </p:cBhvr>
                                      <p:to>
                                        <p:strVal val="visible"/>
                                      </p:to>
                                    </p:set>
                                  </p:childTnLst>
                                </p:cTn>
                              </p:par>
                              <p:par>
                                <p:cTn id="37" presetID="26" presetClass="emph" presetSubtype="0" fill="hold" grpId="1" nodeType="withEffect">
                                  <p:stCondLst>
                                    <p:cond delay="25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6" grpId="0"/>
      <p:bldP spid="37" grpId="0"/>
      <p:bldP spid="38" grpId="0"/>
      <p:bldP spid="8" grpId="0"/>
      <p:bldP spid="8"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17767" y="1481959"/>
            <a:ext cx="1841077" cy="1851387"/>
            <a:chOff x="3617767" y="1552534"/>
            <a:chExt cx="1841077" cy="1851387"/>
          </a:xfrm>
        </p:grpSpPr>
        <p:sp>
          <p:nvSpPr>
            <p:cNvPr id="22" name="Rounded Rectangle 4"/>
            <p:cNvSpPr/>
            <p:nvPr/>
          </p:nvSpPr>
          <p:spPr>
            <a:xfrm>
              <a:off x="3617767" y="1552534"/>
              <a:ext cx="1841077" cy="1851387"/>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23" name="TextBox 5"/>
            <p:cNvSpPr txBox="1"/>
            <p:nvPr/>
          </p:nvSpPr>
          <p:spPr>
            <a:xfrm>
              <a:off x="3769631" y="2274273"/>
              <a:ext cx="1533238" cy="328371"/>
            </a:xfrm>
            <a:prstGeom prst="rect">
              <a:avLst/>
            </a:prstGeom>
            <a:noFill/>
          </p:spPr>
          <p:txBody>
            <a:bodyPr wrap="square" lIns="121505" tIns="60753" rIns="121505" bIns="60753" rtlCol="0">
              <a:spAutoFit/>
            </a:bodyPr>
            <a:lstStyle/>
            <a:p>
              <a:pPr lvl="0" algn="ctr"/>
              <a:r>
                <a:rPr lang="en-US" altLang="ko-KR" sz="1300" b="1" dirty="0">
                  <a:solidFill>
                    <a:srgbClr val="FFFFFF"/>
                  </a:solidFill>
                  <a:latin typeface="Roboto condensed"/>
                  <a:cs typeface="Roboto condensed"/>
                </a:rPr>
                <a:t>Lorem Ipsum</a:t>
              </a:r>
              <a:endParaRPr lang="ko-KR" altLang="en-US" sz="1300" b="1" dirty="0">
                <a:solidFill>
                  <a:srgbClr val="FFFFFF"/>
                </a:solidFill>
                <a:latin typeface="Roboto condensed"/>
                <a:cs typeface="Roboto condensed"/>
              </a:endParaRPr>
            </a:p>
          </p:txBody>
        </p:sp>
      </p:grpSp>
      <p:sp>
        <p:nvSpPr>
          <p:cNvPr id="24" name="Rounded Rectangle 6"/>
          <p:cNvSpPr/>
          <p:nvPr/>
        </p:nvSpPr>
        <p:spPr>
          <a:xfrm>
            <a:off x="8013773" y="2523600"/>
            <a:ext cx="1841077" cy="1851387"/>
          </a:xfrm>
          <a:prstGeom prst="roundRect">
            <a:avLst>
              <a:gd name="adj" fmla="val 50000"/>
            </a:avLst>
          </a:prstGeom>
          <a:blipFill dpi="0" rotWithShape="1">
            <a:blip r:embed="rId1">
              <a:extLst>
                <a:ext uri="{BEBA8EAE-BF5A-486C-A8C5-ECC9F3942E4B}">
                  <a14:imgProps xmlns:a14="http://schemas.microsoft.com/office/drawing/2010/main">
                    <a14:imgLayer r:embed="rId2">
                      <a14:imgEffect>
                        <a14:artisticGlowDiffused/>
                      </a14:imgEffect>
                    </a14:imgLayer>
                  </a14:imgProps>
                </a:ext>
                <a:ext uri="{28A0092B-C50C-407E-A947-70E740481C1C}">
                  <a14:useLocalDpi xmlns:a14="http://schemas.microsoft.com/office/drawing/2010/main" val="0"/>
                </a:ext>
              </a:extLst>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25" name="Rounded Rectangle 7"/>
          <p:cNvSpPr/>
          <p:nvPr/>
        </p:nvSpPr>
        <p:spPr>
          <a:xfrm>
            <a:off x="2419320" y="2614141"/>
            <a:ext cx="1841077" cy="1851387"/>
          </a:xfrm>
          <a:prstGeom prst="roundRect">
            <a:avLst>
              <a:gd name="adj" fmla="val 50000"/>
            </a:avLst>
          </a:prstGeom>
          <a:blipFill dpi="0" rotWithShape="1">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grpSp>
        <p:nvGrpSpPr>
          <p:cNvPr id="2" name="组合 1"/>
          <p:cNvGrpSpPr/>
          <p:nvPr/>
        </p:nvGrpSpPr>
        <p:grpSpPr>
          <a:xfrm>
            <a:off x="863947" y="1676738"/>
            <a:ext cx="2265375" cy="2278061"/>
            <a:chOff x="863947" y="1747313"/>
            <a:chExt cx="2265375" cy="2278061"/>
          </a:xfrm>
        </p:grpSpPr>
        <p:sp>
          <p:nvSpPr>
            <p:cNvPr id="26" name="Rounded Rectangle 9"/>
            <p:cNvSpPr/>
            <p:nvPr/>
          </p:nvSpPr>
          <p:spPr>
            <a:xfrm>
              <a:off x="863947" y="1747313"/>
              <a:ext cx="2265375" cy="2278061"/>
            </a:xfrm>
            <a:prstGeom prst="roundRect">
              <a:avLst>
                <a:gd name="adj" fmla="val 50000"/>
              </a:avLst>
            </a:prstGeom>
            <a:solidFill>
              <a:schemeClr val="bg1">
                <a:lumMod val="75000"/>
                <a:alpha val="91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27" name="TextBox 10"/>
            <p:cNvSpPr txBox="1"/>
            <p:nvPr/>
          </p:nvSpPr>
          <p:spPr>
            <a:xfrm>
              <a:off x="1242101" y="2253242"/>
              <a:ext cx="1533238" cy="328371"/>
            </a:xfrm>
            <a:prstGeom prst="rect">
              <a:avLst/>
            </a:prstGeom>
            <a:noFill/>
          </p:spPr>
          <p:txBody>
            <a:bodyPr wrap="square" lIns="121505" tIns="60753" rIns="121505" bIns="60753" rtlCol="0">
              <a:spAutoFit/>
            </a:bodyPr>
            <a:lstStyle/>
            <a:p>
              <a:pPr lvl="0" algn="ctr"/>
              <a:r>
                <a:rPr lang="en-US" altLang="ko-KR" sz="1300" b="1" dirty="0">
                  <a:solidFill>
                    <a:srgbClr val="FFFFFF"/>
                  </a:solidFill>
                  <a:latin typeface="Roboto condensed"/>
                  <a:cs typeface="Roboto condensed"/>
                </a:rPr>
                <a:t>Lorem Ipsum</a:t>
              </a:r>
              <a:endParaRPr lang="ko-KR" altLang="en-US" sz="1300" b="1" dirty="0">
                <a:solidFill>
                  <a:srgbClr val="FFFFFF"/>
                </a:solidFill>
                <a:latin typeface="Roboto condensed"/>
                <a:cs typeface="Roboto condensed"/>
              </a:endParaRPr>
            </a:p>
          </p:txBody>
        </p:sp>
        <p:sp>
          <p:nvSpPr>
            <p:cNvPr id="28" name="텍스트 개체 틀 2"/>
            <p:cNvSpPr txBox="1"/>
            <p:nvPr/>
          </p:nvSpPr>
          <p:spPr>
            <a:xfrm>
              <a:off x="1081815" y="2564676"/>
              <a:ext cx="1853812" cy="1013764"/>
            </a:xfrm>
            <a:prstGeom prst="rect">
              <a:avLst/>
            </a:prstGeom>
          </p:spPr>
          <p:txBody>
            <a:bodyPr vert="horz" lIns="121505" tIns="60753" rIns="121505" bIns="60753" rtlCol="0" anchor="t">
              <a:normAutofit fontScale="925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100" dirty="0">
                  <a:solidFill>
                    <a:srgbClr val="FFFFFF">
                      <a:alpha val="70000"/>
                    </a:srgbClr>
                  </a:solidFill>
                  <a:latin typeface="Roboto condensed"/>
                  <a:cs typeface="Roboto condensed"/>
                </a:rPr>
                <a:t>Lorem ipsum dolor sit amet, consectetur adipiscing elit. Curabitur elementum posuere pretium. </a:t>
              </a:r>
              <a:endParaRPr lang="en-US" altLang="ko-KR" sz="1100" dirty="0">
                <a:solidFill>
                  <a:srgbClr val="FFFFFF">
                    <a:alpha val="70000"/>
                  </a:srgbClr>
                </a:solidFill>
                <a:latin typeface="Roboto condensed"/>
                <a:cs typeface="Roboto condensed"/>
              </a:endParaRPr>
            </a:p>
          </p:txBody>
        </p:sp>
      </p:grpSp>
      <p:grpSp>
        <p:nvGrpSpPr>
          <p:cNvPr id="4" name="组合 3"/>
          <p:cNvGrpSpPr/>
          <p:nvPr/>
        </p:nvGrpSpPr>
        <p:grpSpPr>
          <a:xfrm>
            <a:off x="5057837" y="1922328"/>
            <a:ext cx="2265375" cy="2278061"/>
            <a:chOff x="5057837" y="1992903"/>
            <a:chExt cx="2265375" cy="2278061"/>
          </a:xfrm>
        </p:grpSpPr>
        <p:sp>
          <p:nvSpPr>
            <p:cNvPr id="36" name="Rounded Rectangle 13"/>
            <p:cNvSpPr/>
            <p:nvPr/>
          </p:nvSpPr>
          <p:spPr>
            <a:xfrm>
              <a:off x="5057837" y="1992903"/>
              <a:ext cx="2265375" cy="2278061"/>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37" name="TextBox 15"/>
            <p:cNvSpPr txBox="1"/>
            <p:nvPr/>
          </p:nvSpPr>
          <p:spPr>
            <a:xfrm>
              <a:off x="5392375" y="2520530"/>
              <a:ext cx="1533238" cy="328371"/>
            </a:xfrm>
            <a:prstGeom prst="rect">
              <a:avLst/>
            </a:prstGeom>
            <a:noFill/>
          </p:spPr>
          <p:txBody>
            <a:bodyPr wrap="square" lIns="121505" tIns="60753" rIns="121505" bIns="60753" rtlCol="0">
              <a:spAutoFit/>
            </a:bodyPr>
            <a:lstStyle/>
            <a:p>
              <a:pPr lvl="0" algn="ctr"/>
              <a:r>
                <a:rPr lang="en-US" altLang="ko-KR" sz="1300" b="1" dirty="0">
                  <a:solidFill>
                    <a:srgbClr val="FFFFFF"/>
                  </a:solidFill>
                  <a:latin typeface="Roboto condensed"/>
                  <a:cs typeface="Roboto condensed"/>
                </a:rPr>
                <a:t>Lorem Ipsum</a:t>
              </a:r>
              <a:endParaRPr lang="ko-KR" altLang="en-US" sz="1300" b="1" dirty="0">
                <a:solidFill>
                  <a:srgbClr val="FFFFFF"/>
                </a:solidFill>
                <a:latin typeface="Roboto condensed"/>
                <a:cs typeface="Roboto condensed"/>
              </a:endParaRPr>
            </a:p>
          </p:txBody>
        </p:sp>
        <p:sp>
          <p:nvSpPr>
            <p:cNvPr id="38" name="텍스트 개체 틀 2"/>
            <p:cNvSpPr txBox="1"/>
            <p:nvPr/>
          </p:nvSpPr>
          <p:spPr>
            <a:xfrm>
              <a:off x="5232089" y="2831963"/>
              <a:ext cx="1853812" cy="1013764"/>
            </a:xfrm>
            <a:prstGeom prst="rect">
              <a:avLst/>
            </a:prstGeom>
          </p:spPr>
          <p:txBody>
            <a:bodyPr vert="horz" lIns="121505" tIns="60753" rIns="121505" bIns="60753" rtlCol="0" anchor="t">
              <a:normAutofit fontScale="925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100" dirty="0">
                  <a:solidFill>
                    <a:srgbClr val="FFFFFF">
                      <a:alpha val="70000"/>
                    </a:srgbClr>
                  </a:solidFill>
                  <a:latin typeface="Roboto condensed"/>
                  <a:cs typeface="Roboto condensed"/>
                </a:rPr>
                <a:t>Lorem ipsum dolor sit amet, consectetur adipiscing elit. Curabitur elementum posuere pretium. </a:t>
              </a:r>
              <a:endParaRPr lang="en-US" altLang="ko-KR" sz="1100" dirty="0">
                <a:solidFill>
                  <a:srgbClr val="FFFFFF">
                    <a:alpha val="70000"/>
                  </a:srgbClr>
                </a:solidFill>
                <a:latin typeface="Roboto condensed"/>
                <a:cs typeface="Roboto condensed"/>
              </a:endParaRPr>
            </a:p>
          </p:txBody>
        </p:sp>
      </p:grpSp>
      <p:grpSp>
        <p:nvGrpSpPr>
          <p:cNvPr id="6" name="组合 5"/>
          <p:cNvGrpSpPr/>
          <p:nvPr/>
        </p:nvGrpSpPr>
        <p:grpSpPr>
          <a:xfrm>
            <a:off x="9344365" y="1414209"/>
            <a:ext cx="2113788" cy="2125625"/>
            <a:chOff x="9344365" y="1484784"/>
            <a:chExt cx="2113788" cy="2125625"/>
          </a:xfrm>
        </p:grpSpPr>
        <p:sp>
          <p:nvSpPr>
            <p:cNvPr id="39" name="Rounded Rectangle 18"/>
            <p:cNvSpPr/>
            <p:nvPr/>
          </p:nvSpPr>
          <p:spPr>
            <a:xfrm>
              <a:off x="9344365" y="1484784"/>
              <a:ext cx="2113788" cy="2125625"/>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40" name="TextBox 19"/>
            <p:cNvSpPr txBox="1"/>
            <p:nvPr/>
          </p:nvSpPr>
          <p:spPr>
            <a:xfrm>
              <a:off x="9636795" y="1854123"/>
              <a:ext cx="1533238" cy="328371"/>
            </a:xfrm>
            <a:prstGeom prst="rect">
              <a:avLst/>
            </a:prstGeom>
            <a:noFill/>
          </p:spPr>
          <p:txBody>
            <a:bodyPr wrap="square" lIns="121505" tIns="60753" rIns="121505" bIns="60753" rtlCol="0">
              <a:spAutoFit/>
            </a:bodyPr>
            <a:lstStyle/>
            <a:p>
              <a:pPr lvl="0" algn="ctr"/>
              <a:r>
                <a:rPr lang="en-US" altLang="ko-KR" sz="1300" b="1" dirty="0">
                  <a:solidFill>
                    <a:srgbClr val="FFFFFF"/>
                  </a:solidFill>
                  <a:latin typeface="Roboto condensed"/>
                  <a:cs typeface="Roboto condensed"/>
                </a:rPr>
                <a:t>Lorem Ipsum</a:t>
              </a:r>
              <a:endParaRPr lang="ko-KR" altLang="en-US" sz="1300" b="1" dirty="0">
                <a:solidFill>
                  <a:srgbClr val="FFFFFF"/>
                </a:solidFill>
                <a:latin typeface="Roboto condensed"/>
                <a:cs typeface="Roboto condensed"/>
              </a:endParaRPr>
            </a:p>
          </p:txBody>
        </p:sp>
        <p:sp>
          <p:nvSpPr>
            <p:cNvPr id="41" name="텍스트 개체 틀 2"/>
            <p:cNvSpPr txBox="1"/>
            <p:nvPr/>
          </p:nvSpPr>
          <p:spPr>
            <a:xfrm>
              <a:off x="9476509" y="2165557"/>
              <a:ext cx="1853812" cy="1013764"/>
            </a:xfrm>
            <a:prstGeom prst="rect">
              <a:avLst/>
            </a:prstGeom>
          </p:spPr>
          <p:txBody>
            <a:bodyPr vert="horz" lIns="121505" tIns="60753" rIns="121505" bIns="60753" rtlCol="0" anchor="t">
              <a:normAutofit fontScale="925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100" dirty="0">
                  <a:solidFill>
                    <a:srgbClr val="FFFFFF">
                      <a:alpha val="70000"/>
                    </a:srgbClr>
                  </a:solidFill>
                  <a:latin typeface="Roboto condensed"/>
                  <a:cs typeface="Roboto condensed"/>
                </a:rPr>
                <a:t>Lorem ipsum dolor sit amet, consectetur adipiscing elit. Curabitur elementum posuere pretium. </a:t>
              </a:r>
              <a:endParaRPr lang="en-US" altLang="ko-KR" sz="1100" dirty="0">
                <a:solidFill>
                  <a:srgbClr val="FFFFFF">
                    <a:alpha val="70000"/>
                  </a:srgbClr>
                </a:solidFill>
                <a:latin typeface="Roboto condensed"/>
                <a:cs typeface="Roboto condensed"/>
              </a:endParaRPr>
            </a:p>
          </p:txBody>
        </p:sp>
      </p:grpSp>
      <p:grpSp>
        <p:nvGrpSpPr>
          <p:cNvPr id="5" name="组合 4"/>
          <p:cNvGrpSpPr/>
          <p:nvPr/>
        </p:nvGrpSpPr>
        <p:grpSpPr>
          <a:xfrm>
            <a:off x="6700024" y="1414210"/>
            <a:ext cx="1853812" cy="1851387"/>
            <a:chOff x="6700024" y="1484785"/>
            <a:chExt cx="1853812" cy="1851387"/>
          </a:xfrm>
        </p:grpSpPr>
        <p:sp>
          <p:nvSpPr>
            <p:cNvPr id="42" name="Rounded Rectangle 22"/>
            <p:cNvSpPr/>
            <p:nvPr/>
          </p:nvSpPr>
          <p:spPr>
            <a:xfrm>
              <a:off x="6708446" y="1484785"/>
              <a:ext cx="1841077" cy="1851387"/>
            </a:xfrm>
            <a:prstGeom prst="roundRect">
              <a:avLst>
                <a:gd name="adj" fmla="val 50000"/>
              </a:avLst>
            </a:prstGeom>
          </p:spPr>
          <p:style>
            <a:lnRef idx="1">
              <a:schemeClr val="accent6"/>
            </a:lnRef>
            <a:fillRef idx="3">
              <a:schemeClr val="accent6"/>
            </a:fillRef>
            <a:effectRef idx="2">
              <a:schemeClr val="accent6"/>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43" name="TextBox 23"/>
            <p:cNvSpPr txBox="1"/>
            <p:nvPr/>
          </p:nvSpPr>
          <p:spPr>
            <a:xfrm>
              <a:off x="6860310" y="1747313"/>
              <a:ext cx="1533238" cy="328371"/>
            </a:xfrm>
            <a:prstGeom prst="rect">
              <a:avLst/>
            </a:prstGeom>
            <a:noFill/>
          </p:spPr>
          <p:txBody>
            <a:bodyPr wrap="square" lIns="121505" tIns="60753" rIns="121505" bIns="60753" rtlCol="0">
              <a:spAutoFit/>
            </a:bodyPr>
            <a:lstStyle/>
            <a:p>
              <a:pPr lvl="0" algn="ctr"/>
              <a:r>
                <a:rPr lang="en-US" altLang="ko-KR" sz="1300" b="1" dirty="0">
                  <a:solidFill>
                    <a:srgbClr val="FFFFFF"/>
                  </a:solidFill>
                  <a:latin typeface="Roboto condensed"/>
                  <a:cs typeface="Roboto condensed"/>
                </a:rPr>
                <a:t>Lorem Ipsum</a:t>
              </a:r>
              <a:endParaRPr lang="ko-KR" altLang="en-US" sz="1300" b="1" dirty="0">
                <a:solidFill>
                  <a:srgbClr val="FFFFFF"/>
                </a:solidFill>
                <a:latin typeface="Roboto condensed"/>
                <a:cs typeface="Roboto condensed"/>
              </a:endParaRPr>
            </a:p>
          </p:txBody>
        </p:sp>
        <p:sp>
          <p:nvSpPr>
            <p:cNvPr id="44" name="텍스트 개체 틀 2"/>
            <p:cNvSpPr txBox="1"/>
            <p:nvPr/>
          </p:nvSpPr>
          <p:spPr>
            <a:xfrm>
              <a:off x="6700024" y="2058747"/>
              <a:ext cx="1853812" cy="1013764"/>
            </a:xfrm>
            <a:prstGeom prst="rect">
              <a:avLst/>
            </a:prstGeom>
          </p:spPr>
          <p:txBody>
            <a:bodyPr vert="horz" lIns="121505" tIns="60753" rIns="121505" bIns="60753" rtlCol="0" anchor="t">
              <a:normAutofit fontScale="925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100" dirty="0">
                  <a:solidFill>
                    <a:srgbClr val="FFFFFF">
                      <a:alpha val="70000"/>
                    </a:srgbClr>
                  </a:solidFill>
                  <a:latin typeface="Roboto condensed"/>
                  <a:cs typeface="Roboto condensed"/>
                </a:rPr>
                <a:t>Lorem ipsum dolor sit amet, consectetur adipiscing elit. Curabitur elementum posuere pretium. </a:t>
              </a:r>
              <a:endParaRPr lang="en-US" altLang="ko-KR" sz="1100" dirty="0">
                <a:solidFill>
                  <a:srgbClr val="FFFFFF">
                    <a:alpha val="70000"/>
                  </a:srgbClr>
                </a:solidFill>
                <a:latin typeface="Roboto condensed"/>
                <a:cs typeface="Roboto condensed"/>
              </a:endParaRPr>
            </a:p>
          </p:txBody>
        </p:sp>
      </p:grpSp>
      <p:grpSp>
        <p:nvGrpSpPr>
          <p:cNvPr id="11" name="组合 10"/>
          <p:cNvGrpSpPr/>
          <p:nvPr/>
        </p:nvGrpSpPr>
        <p:grpSpPr>
          <a:xfrm>
            <a:off x="1851283" y="3779557"/>
            <a:ext cx="8636679" cy="1129598"/>
            <a:chOff x="1851283" y="3850132"/>
            <a:chExt cx="8636679" cy="1129598"/>
          </a:xfrm>
        </p:grpSpPr>
        <p:sp>
          <p:nvSpPr>
            <p:cNvPr id="63" name="Oval 31"/>
            <p:cNvSpPr/>
            <p:nvPr/>
          </p:nvSpPr>
          <p:spPr>
            <a:xfrm>
              <a:off x="8849522" y="4804488"/>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64" name="Oval 32"/>
            <p:cNvSpPr/>
            <p:nvPr/>
          </p:nvSpPr>
          <p:spPr>
            <a:xfrm>
              <a:off x="10316529" y="3937753"/>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grpSp>
          <p:nvGrpSpPr>
            <p:cNvPr id="7" name="组合 6"/>
            <p:cNvGrpSpPr/>
            <p:nvPr/>
          </p:nvGrpSpPr>
          <p:grpSpPr>
            <a:xfrm>
              <a:off x="1851283" y="4270964"/>
              <a:ext cx="1560975" cy="708766"/>
              <a:chOff x="1851283" y="4270964"/>
              <a:chExt cx="1560975" cy="708766"/>
            </a:xfrm>
          </p:grpSpPr>
          <p:sp>
            <p:nvSpPr>
              <p:cNvPr id="45" name="Oval 26"/>
              <p:cNvSpPr/>
              <p:nvPr/>
            </p:nvSpPr>
            <p:spPr>
              <a:xfrm>
                <a:off x="1851283" y="4270964"/>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sp>
            <p:nvSpPr>
              <p:cNvPr id="46" name="Oval 27"/>
              <p:cNvSpPr/>
              <p:nvPr/>
            </p:nvSpPr>
            <p:spPr>
              <a:xfrm>
                <a:off x="3240825" y="4804488"/>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cxnSp>
            <p:nvCxnSpPr>
              <p:cNvPr id="65" name="Straight Connector 33"/>
              <p:cNvCxnSpPr>
                <a:stCxn id="45" idx="6"/>
                <a:endCxn id="46" idx="2"/>
              </p:cNvCxnSpPr>
              <p:nvPr/>
            </p:nvCxnSpPr>
            <p:spPr>
              <a:xfrm>
                <a:off x="2022716" y="4358585"/>
                <a:ext cx="1218109" cy="533524"/>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grpSp>
          <p:nvGrpSpPr>
            <p:cNvPr id="8" name="组合 7"/>
            <p:cNvGrpSpPr/>
            <p:nvPr/>
          </p:nvGrpSpPr>
          <p:grpSpPr>
            <a:xfrm>
              <a:off x="3412258" y="4025374"/>
              <a:ext cx="1212691" cy="866735"/>
              <a:chOff x="3412258" y="4025374"/>
              <a:chExt cx="1212691" cy="866735"/>
            </a:xfrm>
          </p:grpSpPr>
          <p:sp>
            <p:nvSpPr>
              <p:cNvPr id="47" name="Oval 28"/>
              <p:cNvSpPr/>
              <p:nvPr/>
            </p:nvSpPr>
            <p:spPr>
              <a:xfrm>
                <a:off x="4453516" y="4025374"/>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cxnSp>
            <p:nvCxnSpPr>
              <p:cNvPr id="66" name="Straight Connector 34"/>
              <p:cNvCxnSpPr>
                <a:stCxn id="46" idx="6"/>
                <a:endCxn id="47" idx="2"/>
              </p:cNvCxnSpPr>
              <p:nvPr/>
            </p:nvCxnSpPr>
            <p:spPr>
              <a:xfrm flipV="1">
                <a:off x="3412258" y="4112995"/>
                <a:ext cx="1041258" cy="779114"/>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grpSp>
          <p:nvGrpSpPr>
            <p:cNvPr id="9" name="组合 8"/>
            <p:cNvGrpSpPr/>
            <p:nvPr/>
          </p:nvGrpSpPr>
          <p:grpSpPr>
            <a:xfrm>
              <a:off x="4624950" y="4112996"/>
              <a:ext cx="1650607" cy="691492"/>
              <a:chOff x="4624950" y="4112996"/>
              <a:chExt cx="1650607" cy="691492"/>
            </a:xfrm>
          </p:grpSpPr>
          <p:sp>
            <p:nvSpPr>
              <p:cNvPr id="61" name="Oval 29"/>
              <p:cNvSpPr/>
              <p:nvPr/>
            </p:nvSpPr>
            <p:spPr>
              <a:xfrm>
                <a:off x="6104124" y="4629246"/>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cxnSp>
            <p:nvCxnSpPr>
              <p:cNvPr id="67" name="Straight Connector 35"/>
              <p:cNvCxnSpPr>
                <a:stCxn id="47" idx="6"/>
                <a:endCxn id="61" idx="2"/>
              </p:cNvCxnSpPr>
              <p:nvPr/>
            </p:nvCxnSpPr>
            <p:spPr>
              <a:xfrm>
                <a:off x="4624950" y="4112996"/>
                <a:ext cx="1479174" cy="603872"/>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grpSp>
          <p:nvGrpSpPr>
            <p:cNvPr id="10" name="组合 9"/>
            <p:cNvGrpSpPr/>
            <p:nvPr/>
          </p:nvGrpSpPr>
          <p:grpSpPr>
            <a:xfrm>
              <a:off x="6275557" y="3850132"/>
              <a:ext cx="1440071" cy="866735"/>
              <a:chOff x="6275557" y="3850132"/>
              <a:chExt cx="1440071" cy="866735"/>
            </a:xfrm>
          </p:grpSpPr>
          <p:sp>
            <p:nvSpPr>
              <p:cNvPr id="62" name="Oval 30"/>
              <p:cNvSpPr/>
              <p:nvPr/>
            </p:nvSpPr>
            <p:spPr>
              <a:xfrm>
                <a:off x="7544195" y="3850132"/>
                <a:ext cx="171433" cy="175242"/>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121505" tIns="60753" rIns="121505" bIns="60753" rtlCol="0" anchor="ctr"/>
              <a:lstStyle/>
              <a:p>
                <a:pPr algn="ctr"/>
                <a:endParaRPr lang="en-US" dirty="0">
                  <a:latin typeface="Roboto condensed"/>
                  <a:cs typeface="Roboto condensed"/>
                </a:endParaRPr>
              </a:p>
            </p:txBody>
          </p:sp>
          <p:cxnSp>
            <p:nvCxnSpPr>
              <p:cNvPr id="68" name="Straight Connector 36"/>
              <p:cNvCxnSpPr>
                <a:stCxn id="61" idx="6"/>
                <a:endCxn id="62" idx="2"/>
              </p:cNvCxnSpPr>
              <p:nvPr/>
            </p:nvCxnSpPr>
            <p:spPr>
              <a:xfrm flipV="1">
                <a:off x="6275557" y="3937753"/>
                <a:ext cx="1268638" cy="779114"/>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cxnSp>
          <p:nvCxnSpPr>
            <p:cNvPr id="69" name="Straight Connector 37"/>
            <p:cNvCxnSpPr>
              <a:stCxn id="62" idx="6"/>
              <a:endCxn id="63" idx="2"/>
            </p:cNvCxnSpPr>
            <p:nvPr/>
          </p:nvCxnSpPr>
          <p:spPr>
            <a:xfrm>
              <a:off x="7715628" y="3937754"/>
              <a:ext cx="1133894" cy="954356"/>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70" name="Straight Connector 38"/>
            <p:cNvCxnSpPr>
              <a:stCxn id="63" idx="6"/>
              <a:endCxn id="64" idx="2"/>
            </p:cNvCxnSpPr>
            <p:nvPr/>
          </p:nvCxnSpPr>
          <p:spPr>
            <a:xfrm flipV="1">
              <a:off x="9020956" y="4025374"/>
              <a:ext cx="1295573" cy="866735"/>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sp>
        <p:nvSpPr>
          <p:cNvPr id="71" name="TextBox 39"/>
          <p:cNvSpPr txBox="1"/>
          <p:nvPr/>
        </p:nvSpPr>
        <p:spPr>
          <a:xfrm>
            <a:off x="1242101" y="4382170"/>
            <a:ext cx="1160376" cy="453365"/>
          </a:xfrm>
          <a:prstGeom prst="rect">
            <a:avLst/>
          </a:prstGeom>
          <a:noFill/>
        </p:spPr>
        <p:txBody>
          <a:bodyPr wrap="square" lIns="0" tIns="0" rIns="0" bIns="0" rtlCol="0" anchor="ctr">
            <a:noAutofit/>
          </a:bodyPr>
          <a:lstStyle>
            <a:defPPr>
              <a:defRPr lang="zh-CN"/>
            </a:defPPr>
            <a:lvl1pPr lvl="0" algn="ctr">
              <a:defRPr sz="1900" b="1">
                <a:solidFill>
                  <a:schemeClr val="tx1">
                    <a:lumMod val="50000"/>
                    <a:lumOff val="50000"/>
                  </a:schemeClr>
                </a:solidFill>
                <a:latin typeface="Roboto condensed"/>
                <a:ea typeface="Roboto Light" pitchFamily="2" charset="0"/>
                <a:cs typeface="Roboto condensed"/>
              </a:defRPr>
            </a:lvl1pPr>
          </a:lstStyle>
          <a:p>
            <a:r>
              <a:rPr lang="zh-CN" altLang="en-US" dirty="0"/>
              <a:t>添加文字</a:t>
            </a:r>
            <a:endParaRPr lang="nb-NO" altLang="ko-KR" dirty="0"/>
          </a:p>
        </p:txBody>
      </p:sp>
      <p:sp>
        <p:nvSpPr>
          <p:cNvPr id="72" name="TextBox 40"/>
          <p:cNvSpPr txBox="1"/>
          <p:nvPr/>
        </p:nvSpPr>
        <p:spPr>
          <a:xfrm>
            <a:off x="2711624" y="4909155"/>
            <a:ext cx="1229534" cy="422887"/>
          </a:xfrm>
          <a:prstGeom prst="rect">
            <a:avLst/>
          </a:prstGeom>
          <a:noFill/>
        </p:spPr>
        <p:txBody>
          <a:bodyPr wrap="square" lIns="0" tIns="0" rIns="0" bIns="0" rtlCol="0" anchor="ctr">
            <a:noAutofit/>
          </a:bodyPr>
          <a:lstStyle/>
          <a:p>
            <a:pPr lvl="0" algn="ctr"/>
            <a:r>
              <a:rPr lang="zh-CN" altLang="en-US" sz="1900" b="1" dirty="0" smtClean="0">
                <a:solidFill>
                  <a:schemeClr val="tx1">
                    <a:lumMod val="50000"/>
                    <a:lumOff val="50000"/>
                  </a:schemeClr>
                </a:solidFill>
                <a:latin typeface="Roboto condensed"/>
                <a:ea typeface="Roboto Light" pitchFamily="2" charset="0"/>
                <a:cs typeface="Roboto condensed"/>
              </a:rPr>
              <a:t>添加文字</a:t>
            </a:r>
            <a:endParaRPr lang="nb-NO" altLang="ko-KR" sz="1900" b="1" dirty="0">
              <a:solidFill>
                <a:schemeClr val="tx1">
                  <a:lumMod val="50000"/>
                  <a:lumOff val="50000"/>
                </a:schemeClr>
              </a:solidFill>
              <a:latin typeface="Roboto condensed"/>
              <a:ea typeface="Roboto Light" pitchFamily="2" charset="0"/>
              <a:cs typeface="Roboto condensed"/>
            </a:endParaRPr>
          </a:p>
        </p:txBody>
      </p:sp>
      <p:sp>
        <p:nvSpPr>
          <p:cNvPr id="73" name="TextBox 41"/>
          <p:cNvSpPr txBox="1"/>
          <p:nvPr/>
        </p:nvSpPr>
        <p:spPr>
          <a:xfrm>
            <a:off x="4079776" y="4251722"/>
            <a:ext cx="974469" cy="417551"/>
          </a:xfrm>
          <a:prstGeom prst="rect">
            <a:avLst/>
          </a:prstGeom>
          <a:noFill/>
        </p:spPr>
        <p:txBody>
          <a:bodyPr wrap="square" lIns="0" tIns="0" rIns="0" bIns="0" rtlCol="0" anchor="ctr">
            <a:noAutofit/>
          </a:bodyPr>
          <a:lstStyle/>
          <a:p>
            <a:pPr lvl="0" algn="ctr"/>
            <a:r>
              <a:rPr lang="zh-CN" altLang="en-US" sz="1900" b="1" dirty="0" smtClean="0">
                <a:solidFill>
                  <a:schemeClr val="tx1">
                    <a:lumMod val="50000"/>
                    <a:lumOff val="50000"/>
                  </a:schemeClr>
                </a:solidFill>
                <a:latin typeface="Roboto condensed"/>
                <a:ea typeface="Roboto Light" pitchFamily="2" charset="0"/>
                <a:cs typeface="Roboto condensed"/>
              </a:rPr>
              <a:t>添加文字</a:t>
            </a:r>
            <a:endParaRPr lang="nb-NO" altLang="ko-KR" sz="1900" b="1" dirty="0">
              <a:solidFill>
                <a:schemeClr val="tx1">
                  <a:lumMod val="50000"/>
                  <a:lumOff val="50000"/>
                </a:schemeClr>
              </a:solidFill>
              <a:latin typeface="Roboto condensed"/>
              <a:ea typeface="Roboto Light" pitchFamily="2" charset="0"/>
              <a:cs typeface="Roboto condensed"/>
            </a:endParaRPr>
          </a:p>
        </p:txBody>
      </p:sp>
      <p:sp>
        <p:nvSpPr>
          <p:cNvPr id="74" name="TextBox 42"/>
          <p:cNvSpPr txBox="1"/>
          <p:nvPr/>
        </p:nvSpPr>
        <p:spPr>
          <a:xfrm>
            <a:off x="5556407" y="4696942"/>
            <a:ext cx="1205174" cy="453365"/>
          </a:xfrm>
          <a:prstGeom prst="rect">
            <a:avLst/>
          </a:prstGeom>
          <a:noFill/>
        </p:spPr>
        <p:txBody>
          <a:bodyPr wrap="square" lIns="0" tIns="0" rIns="0" bIns="0" rtlCol="0" anchor="ctr">
            <a:noAutofit/>
          </a:bodyPr>
          <a:lstStyle/>
          <a:p>
            <a:pPr lvl="0" algn="ctr"/>
            <a:r>
              <a:rPr lang="zh-CN" altLang="en-US" sz="1900" b="1" dirty="0" smtClean="0">
                <a:solidFill>
                  <a:schemeClr val="tx1">
                    <a:lumMod val="50000"/>
                    <a:lumOff val="50000"/>
                  </a:schemeClr>
                </a:solidFill>
                <a:latin typeface="Roboto condensed"/>
                <a:ea typeface="Roboto Light" pitchFamily="2" charset="0"/>
                <a:cs typeface="Roboto condensed"/>
              </a:rPr>
              <a:t>添加文字</a:t>
            </a:r>
            <a:endParaRPr lang="nb-NO" altLang="ko-KR" sz="1900" b="1" dirty="0">
              <a:solidFill>
                <a:schemeClr val="tx1">
                  <a:lumMod val="50000"/>
                  <a:lumOff val="50000"/>
                </a:schemeClr>
              </a:solidFill>
              <a:latin typeface="Roboto condensed"/>
              <a:ea typeface="Roboto Light" pitchFamily="2" charset="0"/>
              <a:cs typeface="Roboto condensed"/>
            </a:endParaRPr>
          </a:p>
        </p:txBody>
      </p:sp>
      <p:sp>
        <p:nvSpPr>
          <p:cNvPr id="75" name="TextBox 43"/>
          <p:cNvSpPr txBox="1"/>
          <p:nvPr/>
        </p:nvSpPr>
        <p:spPr>
          <a:xfrm>
            <a:off x="7104112" y="4221088"/>
            <a:ext cx="1116950" cy="319826"/>
          </a:xfrm>
          <a:prstGeom prst="rect">
            <a:avLst/>
          </a:prstGeom>
          <a:noFill/>
        </p:spPr>
        <p:txBody>
          <a:bodyPr wrap="square" lIns="0" tIns="0" rIns="0" bIns="0" rtlCol="0" anchor="ctr">
            <a:noAutofit/>
          </a:bodyPr>
          <a:lstStyle/>
          <a:p>
            <a:pPr lvl="0" algn="ctr"/>
            <a:r>
              <a:rPr lang="zh-CN" altLang="en-US" sz="1900" b="1" dirty="0" smtClean="0">
                <a:solidFill>
                  <a:schemeClr val="tx1">
                    <a:lumMod val="50000"/>
                    <a:lumOff val="50000"/>
                  </a:schemeClr>
                </a:solidFill>
                <a:latin typeface="Roboto condensed"/>
                <a:ea typeface="Roboto Light" pitchFamily="2" charset="0"/>
                <a:cs typeface="Roboto condensed"/>
              </a:rPr>
              <a:t>添加文字</a:t>
            </a:r>
            <a:endParaRPr lang="nb-NO" altLang="ko-KR" sz="1900" b="1" dirty="0">
              <a:solidFill>
                <a:schemeClr val="tx1">
                  <a:lumMod val="50000"/>
                  <a:lumOff val="50000"/>
                </a:schemeClr>
              </a:solidFill>
              <a:latin typeface="Roboto condensed"/>
              <a:ea typeface="Roboto Light" pitchFamily="2" charset="0"/>
              <a:cs typeface="Roboto condensed"/>
            </a:endParaRPr>
          </a:p>
        </p:txBody>
      </p:sp>
      <p:sp>
        <p:nvSpPr>
          <p:cNvPr id="76" name="TextBox 44"/>
          <p:cNvSpPr txBox="1"/>
          <p:nvPr/>
        </p:nvSpPr>
        <p:spPr>
          <a:xfrm>
            <a:off x="8470952" y="4909156"/>
            <a:ext cx="1197789" cy="363606"/>
          </a:xfrm>
          <a:prstGeom prst="rect">
            <a:avLst/>
          </a:prstGeom>
          <a:noFill/>
        </p:spPr>
        <p:txBody>
          <a:bodyPr wrap="square" lIns="0" tIns="0" rIns="0" bIns="0" rtlCol="0" anchor="ctr">
            <a:noAutofit/>
          </a:bodyPr>
          <a:lstStyle/>
          <a:p>
            <a:pPr lvl="0" algn="ctr"/>
            <a:r>
              <a:rPr lang="zh-CN" altLang="en-US" sz="1900" b="1" dirty="0">
                <a:solidFill>
                  <a:prstClr val="black">
                    <a:lumMod val="50000"/>
                    <a:lumOff val="50000"/>
                  </a:prstClr>
                </a:solidFill>
                <a:latin typeface="Roboto condensed"/>
                <a:ea typeface="Roboto Light" pitchFamily="2" charset="0"/>
                <a:cs typeface="Roboto condensed"/>
              </a:rPr>
              <a:t>添加文字</a:t>
            </a:r>
            <a:endParaRPr lang="nb-NO" altLang="ko-KR" sz="1900" b="1" dirty="0">
              <a:solidFill>
                <a:prstClr val="black">
                  <a:lumMod val="50000"/>
                  <a:lumOff val="50000"/>
                </a:prstClr>
              </a:solidFill>
              <a:latin typeface="Roboto condensed"/>
              <a:ea typeface="Roboto Light" pitchFamily="2" charset="0"/>
              <a:cs typeface="Roboto condensed"/>
            </a:endParaRPr>
          </a:p>
        </p:txBody>
      </p:sp>
      <p:sp>
        <p:nvSpPr>
          <p:cNvPr id="77" name="TextBox 45"/>
          <p:cNvSpPr txBox="1"/>
          <p:nvPr/>
        </p:nvSpPr>
        <p:spPr>
          <a:xfrm>
            <a:off x="9944709" y="4042419"/>
            <a:ext cx="1225324" cy="345747"/>
          </a:xfrm>
          <a:prstGeom prst="rect">
            <a:avLst/>
          </a:prstGeom>
          <a:noFill/>
        </p:spPr>
        <p:txBody>
          <a:bodyPr wrap="square" lIns="0" tIns="0" rIns="0" bIns="0" rtlCol="0" anchor="ctr">
            <a:noAutofit/>
          </a:bodyPr>
          <a:lstStyle/>
          <a:p>
            <a:pPr lvl="0" algn="ctr"/>
            <a:r>
              <a:rPr lang="zh-CN" altLang="en-US" sz="1900" b="1" dirty="0" smtClean="0">
                <a:solidFill>
                  <a:schemeClr val="tx1">
                    <a:lumMod val="50000"/>
                    <a:lumOff val="50000"/>
                  </a:schemeClr>
                </a:solidFill>
                <a:latin typeface="Roboto condensed"/>
                <a:ea typeface="Roboto Light" pitchFamily="2" charset="0"/>
                <a:cs typeface="Roboto condensed"/>
              </a:rPr>
              <a:t>添加文字</a:t>
            </a:r>
            <a:endParaRPr lang="nb-NO" altLang="ko-KR" sz="1900" b="1" dirty="0">
              <a:solidFill>
                <a:schemeClr val="tx1">
                  <a:lumMod val="50000"/>
                  <a:lumOff val="50000"/>
                </a:schemeClr>
              </a:solidFill>
              <a:latin typeface="Roboto condensed"/>
              <a:ea typeface="Roboto Light" pitchFamily="2" charset="0"/>
              <a:cs typeface="Roboto condensed"/>
            </a:endParaRPr>
          </a:p>
        </p:txBody>
      </p:sp>
      <p:sp>
        <p:nvSpPr>
          <p:cNvPr id="78" name="Text Placeholder 8"/>
          <p:cNvSpPr txBox="1"/>
          <p:nvPr/>
        </p:nvSpPr>
        <p:spPr>
          <a:xfrm>
            <a:off x="510244" y="5332042"/>
            <a:ext cx="11850451" cy="1841374"/>
          </a:xfrm>
          <a:prstGeom prst="rect">
            <a:avLst/>
          </a:prstGeom>
        </p:spPr>
        <p:txBody>
          <a:bodyPr vert="horz" lIns="121505" tIns="60753" rIns="121505" bIns="60753" numCol="1" spcCol="364516"/>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800" dirty="0" smtClean="0">
                <a:latin typeface="Arial" panose="020B0604020202020204" pitchFamily="34" charset="0"/>
                <a:cs typeface="Arial" panose="020B0604020202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a:t>
            </a:r>
            <a:endParaRPr lang="en-US" sz="1800" dirty="0">
              <a:latin typeface="Arial" panose="020B0604020202020204" pitchFamily="34" charset="0"/>
              <a:cs typeface="Arial" panose="020B0604020202020204" pitchFamily="34" charset="0"/>
            </a:endParaRPr>
          </a:p>
        </p:txBody>
      </p:sp>
      <p:cxnSp>
        <p:nvCxnSpPr>
          <p:cNvPr id="79" name="Straight Connector 51"/>
          <p:cNvCxnSpPr/>
          <p:nvPr/>
        </p:nvCxnSpPr>
        <p:spPr>
          <a:xfrm flipH="1">
            <a:off x="658367" y="5272761"/>
            <a:ext cx="11232000"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par>
                                <p:cTn id="17" presetID="9" presetClass="entr" presetSubtype="0" fill="hold"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9" presetClass="entr" presetSubtype="0" fill="hold" grpId="0" nodeType="withEffect">
                                  <p:stCondLst>
                                    <p:cond delay="125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par>
                                <p:cTn id="23" presetID="9" presetClass="entr" presetSubtype="0"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par>
                          <p:cTn id="26" fill="hold">
                            <p:stCondLst>
                              <p:cond delay="500"/>
                            </p:stCondLst>
                            <p:childTnLst>
                              <p:par>
                                <p:cTn id="27" presetID="8" presetClass="emph" presetSubtype="0" fill="hold" grpId="1" nodeType="afterEffect">
                                  <p:stCondLst>
                                    <p:cond delay="0"/>
                                  </p:stCondLst>
                                  <p:childTnLst>
                                    <p:animRot by="21600000">
                                      <p:cBhvr>
                                        <p:cTn id="28" dur="500" fill="hold"/>
                                        <p:tgtEl>
                                          <p:spTgt spid="25"/>
                                        </p:tgtEl>
                                        <p:attrNameLst>
                                          <p:attrName>r</p:attrName>
                                        </p:attrNameLst>
                                      </p:cBhvr>
                                    </p:animRot>
                                  </p:childTnLst>
                                </p:cTn>
                              </p:par>
                              <p:par>
                                <p:cTn id="29" presetID="8" presetClass="emph" presetSubtype="0" fill="hold" grpId="1" nodeType="withEffect">
                                  <p:stCondLst>
                                    <p:cond delay="0"/>
                                  </p:stCondLst>
                                  <p:childTnLst>
                                    <p:animRot by="21600000">
                                      <p:cBhvr>
                                        <p:cTn id="30" dur="500" fill="hold"/>
                                        <p:tgtEl>
                                          <p:spTgt spid="24"/>
                                        </p:tgtEl>
                                        <p:attrNameLst>
                                          <p:attrName>r</p:attrName>
                                        </p:attrNameLst>
                                      </p:cBhvr>
                                    </p:animRo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 calcmode="lin" valueType="num">
                                      <p:cBhvr additive="base">
                                        <p:cTn id="38" dur="500" fill="hold"/>
                                        <p:tgtEl>
                                          <p:spTgt spid="71"/>
                                        </p:tgtEl>
                                        <p:attrNameLst>
                                          <p:attrName>ppt_x</p:attrName>
                                        </p:attrNameLst>
                                      </p:cBhvr>
                                      <p:tavLst>
                                        <p:tav tm="0">
                                          <p:val>
                                            <p:strVal val="#ppt_x"/>
                                          </p:val>
                                        </p:tav>
                                        <p:tav tm="100000">
                                          <p:val>
                                            <p:strVal val="#ppt_x"/>
                                          </p:val>
                                        </p:tav>
                                      </p:tavLst>
                                    </p:anim>
                                    <p:anim calcmode="lin" valueType="num">
                                      <p:cBhvr additive="base">
                                        <p:cTn id="39" dur="500" fill="hold"/>
                                        <p:tgtEl>
                                          <p:spTgt spid="71"/>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grpId="0" nodeType="afterEffect">
                                  <p:stCondLst>
                                    <p:cond delay="0"/>
                                  </p:stCondLst>
                                  <p:childTnLst>
                                    <p:set>
                                      <p:cBhvr>
                                        <p:cTn id="47" dur="1" fill="hold">
                                          <p:stCondLst>
                                            <p:cond delay="0"/>
                                          </p:stCondLst>
                                        </p:cTn>
                                        <p:tgtEl>
                                          <p:spTgt spid="73"/>
                                        </p:tgtEl>
                                        <p:attrNameLst>
                                          <p:attrName>style.visibility</p:attrName>
                                        </p:attrNameLst>
                                      </p:cBhvr>
                                      <p:to>
                                        <p:strVal val="visible"/>
                                      </p:to>
                                    </p:set>
                                    <p:anim calcmode="lin" valueType="num">
                                      <p:cBhvr additive="base">
                                        <p:cTn id="48" dur="500" fill="hold"/>
                                        <p:tgtEl>
                                          <p:spTgt spid="73"/>
                                        </p:tgtEl>
                                        <p:attrNameLst>
                                          <p:attrName>ppt_x</p:attrName>
                                        </p:attrNameLst>
                                      </p:cBhvr>
                                      <p:tavLst>
                                        <p:tav tm="0">
                                          <p:val>
                                            <p:strVal val="#ppt_x"/>
                                          </p:val>
                                        </p:tav>
                                        <p:tav tm="100000">
                                          <p:val>
                                            <p:strVal val="#ppt_x"/>
                                          </p:val>
                                        </p:tav>
                                      </p:tavLst>
                                    </p:anim>
                                    <p:anim calcmode="lin" valueType="num">
                                      <p:cBhvr additive="base">
                                        <p:cTn id="49" dur="500" fill="hold"/>
                                        <p:tgtEl>
                                          <p:spTgt spid="73"/>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2" presetClass="entr" presetSubtype="4" fill="hold" grpId="0" nodeType="after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500" fill="hold"/>
                                        <p:tgtEl>
                                          <p:spTgt spid="74"/>
                                        </p:tgtEl>
                                        <p:attrNameLst>
                                          <p:attrName>ppt_x</p:attrName>
                                        </p:attrNameLst>
                                      </p:cBhvr>
                                      <p:tavLst>
                                        <p:tav tm="0">
                                          <p:val>
                                            <p:strVal val="#ppt_x"/>
                                          </p:val>
                                        </p:tav>
                                        <p:tav tm="100000">
                                          <p:val>
                                            <p:strVal val="#ppt_x"/>
                                          </p:val>
                                        </p:tav>
                                      </p:tavLst>
                                    </p:anim>
                                    <p:anim calcmode="lin" valueType="num">
                                      <p:cBhvr additive="base">
                                        <p:cTn id="54" dur="500" fill="hold"/>
                                        <p:tgtEl>
                                          <p:spTgt spid="74"/>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2" presetClass="entr" presetSubtype="4" fill="hold" grpId="0" nodeType="afterEffect">
                                  <p:stCondLst>
                                    <p:cond delay="0"/>
                                  </p:stCondLst>
                                  <p:childTnLst>
                                    <p:set>
                                      <p:cBhvr>
                                        <p:cTn id="57" dur="1" fill="hold">
                                          <p:stCondLst>
                                            <p:cond delay="0"/>
                                          </p:stCondLst>
                                        </p:cTn>
                                        <p:tgtEl>
                                          <p:spTgt spid="75"/>
                                        </p:tgtEl>
                                        <p:attrNameLst>
                                          <p:attrName>style.visibility</p:attrName>
                                        </p:attrNameLst>
                                      </p:cBhvr>
                                      <p:to>
                                        <p:strVal val="visible"/>
                                      </p:to>
                                    </p:set>
                                    <p:anim calcmode="lin" valueType="num">
                                      <p:cBhvr additive="base">
                                        <p:cTn id="58" dur="500" fill="hold"/>
                                        <p:tgtEl>
                                          <p:spTgt spid="75"/>
                                        </p:tgtEl>
                                        <p:attrNameLst>
                                          <p:attrName>ppt_x</p:attrName>
                                        </p:attrNameLst>
                                      </p:cBhvr>
                                      <p:tavLst>
                                        <p:tav tm="0">
                                          <p:val>
                                            <p:strVal val="#ppt_x"/>
                                          </p:val>
                                        </p:tav>
                                        <p:tav tm="100000">
                                          <p:val>
                                            <p:strVal val="#ppt_x"/>
                                          </p:val>
                                        </p:tav>
                                      </p:tavLst>
                                    </p:anim>
                                    <p:anim calcmode="lin" valueType="num">
                                      <p:cBhvr additive="base">
                                        <p:cTn id="59" dur="500" fill="hold"/>
                                        <p:tgtEl>
                                          <p:spTgt spid="75"/>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4500"/>
                            </p:stCondLst>
                            <p:childTnLst>
                              <p:par>
                                <p:cTn id="66" presetID="2" presetClass="entr" presetSubtype="4"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additive="base">
                                        <p:cTn id="68" dur="500" fill="hold"/>
                                        <p:tgtEl>
                                          <p:spTgt spid="77"/>
                                        </p:tgtEl>
                                        <p:attrNameLst>
                                          <p:attrName>ppt_x</p:attrName>
                                        </p:attrNameLst>
                                      </p:cBhvr>
                                      <p:tavLst>
                                        <p:tav tm="0">
                                          <p:val>
                                            <p:strVal val="#ppt_x"/>
                                          </p:val>
                                        </p:tav>
                                        <p:tav tm="100000">
                                          <p:val>
                                            <p:strVal val="#ppt_x"/>
                                          </p:val>
                                        </p:tav>
                                      </p:tavLst>
                                    </p:anim>
                                    <p:anim calcmode="lin" valueType="num">
                                      <p:cBhvr additive="base">
                                        <p:cTn id="69" dur="500" fill="hold"/>
                                        <p:tgtEl>
                                          <p:spTgt spid="77"/>
                                        </p:tgtEl>
                                        <p:attrNameLst>
                                          <p:attrName>ppt_y</p:attrName>
                                        </p:attrNameLst>
                                      </p:cBhvr>
                                      <p:tavLst>
                                        <p:tav tm="0">
                                          <p:val>
                                            <p:strVal val="1+#ppt_h/2"/>
                                          </p:val>
                                        </p:tav>
                                        <p:tav tm="100000">
                                          <p:val>
                                            <p:strVal val="#ppt_y"/>
                                          </p:val>
                                        </p:tav>
                                      </p:tavLst>
                                    </p:anim>
                                  </p:childTnLst>
                                </p:cTn>
                              </p:par>
                            </p:childTnLst>
                          </p:cTn>
                        </p:par>
                        <p:par>
                          <p:cTn id="70" fill="hold">
                            <p:stCondLst>
                              <p:cond delay="5000"/>
                            </p:stCondLst>
                            <p:childTnLst>
                              <p:par>
                                <p:cTn id="71" presetID="10" presetClass="entr" presetSubtype="0" fill="hold" grpId="0" nodeType="afterEffect">
                                  <p:stCondLst>
                                    <p:cond delay="0"/>
                                  </p:stCondLst>
                                  <p:iterate type="wd">
                                    <p:tmPct val="10000"/>
                                  </p:iterate>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5" grpId="1" animBg="1"/>
      <p:bldP spid="71" grpId="0"/>
      <p:bldP spid="72" grpId="0"/>
      <p:bldP spid="73" grpId="0"/>
      <p:bldP spid="74" grpId="0"/>
      <p:bldP spid="75" grpId="0"/>
      <p:bldP spid="76" grpId="0"/>
      <p:bldP spid="77" grpId="0"/>
      <p:bldP spid="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6436" y="1896237"/>
            <a:ext cx="2298699" cy="1450844"/>
          </a:xfrm>
          <a:prstGeom prst="rect">
            <a:avLst/>
          </a:prstGeom>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1986" y="3528413"/>
            <a:ext cx="2298699" cy="1458090"/>
          </a:xfrm>
          <a:prstGeom prst="rect">
            <a:avLst/>
          </a:prstGeom>
        </p:spPr>
      </p:pic>
      <p:pic>
        <p:nvPicPr>
          <p:cNvPr id="23" name="图片 22"/>
          <p:cNvPicPr/>
          <p:nvPr/>
        </p:nvPicPr>
        <p:blipFill>
          <a:blip r:embed="rId3" cstate="print">
            <a:extLst>
              <a:ext uri="{28A0092B-C50C-407E-A947-70E740481C1C}">
                <a14:useLocalDpi xmlns:a14="http://schemas.microsoft.com/office/drawing/2010/main" val="0"/>
              </a:ext>
            </a:extLst>
          </a:blip>
          <a:stretch>
            <a:fillRect/>
          </a:stretch>
        </p:blipFill>
        <p:spPr>
          <a:xfrm>
            <a:off x="5887536" y="1882995"/>
            <a:ext cx="2300400" cy="1458091"/>
          </a:xfrm>
          <a:prstGeom prst="rect">
            <a:avLst/>
          </a:prstGeom>
        </p:spPr>
      </p:pic>
      <p:grpSp>
        <p:nvGrpSpPr>
          <p:cNvPr id="24" name="组合 23"/>
          <p:cNvGrpSpPr/>
          <p:nvPr/>
        </p:nvGrpSpPr>
        <p:grpSpPr>
          <a:xfrm>
            <a:off x="896436" y="3528412"/>
            <a:ext cx="2298700" cy="1458091"/>
            <a:chOff x="927100" y="3051022"/>
            <a:chExt cx="2298700" cy="1458091"/>
          </a:xfrm>
        </p:grpSpPr>
        <p:sp>
          <p:nvSpPr>
            <p:cNvPr id="25" name="矩形 24"/>
            <p:cNvSpPr/>
            <p:nvPr/>
          </p:nvSpPr>
          <p:spPr>
            <a:xfrm>
              <a:off x="927100" y="3058269"/>
              <a:ext cx="2298700" cy="14508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方正正准黑简体"/>
                <a:cs typeface="+mn-cs"/>
              </a:endParaRPr>
            </a:p>
          </p:txBody>
        </p:sp>
        <p:sp>
          <p:nvSpPr>
            <p:cNvPr id="26" name="矩形 25"/>
            <p:cNvSpPr/>
            <p:nvPr/>
          </p:nvSpPr>
          <p:spPr>
            <a:xfrm>
              <a:off x="927100" y="3051022"/>
              <a:ext cx="2298700" cy="1210396"/>
            </a:xfrm>
            <a:prstGeom prst="rect">
              <a:avLst/>
            </a:prstGeom>
          </p:spPr>
          <p:txBody>
            <a:bodyPr wrap="square">
              <a:spAutoFit/>
            </a:bodyPr>
            <a:lstStyle/>
            <a:p>
              <a:pPr>
                <a:lnSpc>
                  <a:spcPct val="150000"/>
                </a:lnSpc>
              </a:pPr>
              <a:r>
                <a:rPr lang="zh-CN" altLang="en-US" sz="1000" kern="0" dirty="0">
                  <a:solidFill>
                    <a:sysClr val="window" lastClr="FFFFFF"/>
                  </a:solidFill>
                  <a:latin typeface="方正正准黑简体"/>
                </a:rPr>
                <a:t>添加文字添加文字添加文字添加文字添加文字添加文字添加文字添加文字添加文字添加文字添加文字添加文字添加文字添加文字添加文字添加</a:t>
              </a:r>
              <a:r>
                <a:rPr lang="zh-CN" altLang="en-US" sz="1000" kern="0" dirty="0" smtClean="0">
                  <a:solidFill>
                    <a:sysClr val="window" lastClr="FFFFFF"/>
                  </a:solidFill>
                  <a:latin typeface="方正正准黑简体"/>
                </a:rPr>
                <a:t>文字</a:t>
              </a:r>
              <a:r>
                <a:rPr lang="zh-CN" altLang="en-US" sz="1000" kern="0" dirty="0">
                  <a:solidFill>
                    <a:sysClr val="window" lastClr="FFFFFF"/>
                  </a:solidFill>
                  <a:latin typeface="方正正准黑简体"/>
                </a:rPr>
                <a:t>添加文字添加文字添加文字添加</a:t>
              </a:r>
              <a:r>
                <a:rPr lang="zh-CN" altLang="en-US" sz="1000" kern="0" dirty="0" smtClean="0">
                  <a:solidFill>
                    <a:sysClr val="window" lastClr="FFFFFF"/>
                  </a:solidFill>
                  <a:latin typeface="方正正准黑简体"/>
                </a:rPr>
                <a:t>文字</a:t>
              </a:r>
              <a:endParaRPr lang="en-US" altLang="zh-CN" sz="1000" kern="0" dirty="0">
                <a:solidFill>
                  <a:sysClr val="window" lastClr="FFFFFF"/>
                </a:solidFill>
                <a:latin typeface="方正正准黑简体"/>
              </a:endParaRPr>
            </a:p>
          </p:txBody>
        </p:sp>
      </p:grpSp>
      <p:grpSp>
        <p:nvGrpSpPr>
          <p:cNvPr id="27" name="组合 26"/>
          <p:cNvGrpSpPr/>
          <p:nvPr/>
        </p:nvGrpSpPr>
        <p:grpSpPr>
          <a:xfrm>
            <a:off x="5887536" y="3528412"/>
            <a:ext cx="2298700" cy="1458091"/>
            <a:chOff x="927100" y="3051022"/>
            <a:chExt cx="2298700" cy="1458091"/>
          </a:xfrm>
        </p:grpSpPr>
        <p:sp>
          <p:nvSpPr>
            <p:cNvPr id="28" name="矩形 27"/>
            <p:cNvSpPr/>
            <p:nvPr/>
          </p:nvSpPr>
          <p:spPr>
            <a:xfrm>
              <a:off x="927100" y="3058269"/>
              <a:ext cx="2298700" cy="145084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方正正准黑简体"/>
                <a:cs typeface="+mn-cs"/>
              </a:endParaRPr>
            </a:p>
          </p:txBody>
        </p:sp>
        <p:sp>
          <p:nvSpPr>
            <p:cNvPr id="29" name="矩形 28"/>
            <p:cNvSpPr/>
            <p:nvPr/>
          </p:nvSpPr>
          <p:spPr>
            <a:xfrm>
              <a:off x="927100" y="3051022"/>
              <a:ext cx="2298700" cy="979564"/>
            </a:xfrm>
            <a:prstGeom prst="rect">
              <a:avLst/>
            </a:prstGeom>
          </p:spPr>
          <p:txBody>
            <a:bodyPr wrap="square">
              <a:spAutoFit/>
            </a:bodyPr>
            <a:lstStyle/>
            <a:p>
              <a:pPr>
                <a:lnSpc>
                  <a:spcPct val="150000"/>
                </a:lnSpc>
              </a:pPr>
              <a:r>
                <a:rPr lang="zh-CN" altLang="en-US" sz="1000" kern="0" dirty="0">
                  <a:solidFill>
                    <a:sysClr val="window" lastClr="FFFFFF"/>
                  </a:solidFill>
                  <a:latin typeface="方正正准黑简体"/>
                </a:rPr>
                <a:t>添加文字添加文字添加文字添加文字添加文字添加文字添加文字添加文字添加文字添加文字添加文字添加文字添加文字添加文字添加文字添加文字</a:t>
              </a:r>
              <a:endParaRPr lang="en-US" altLang="zh-CN" sz="1000" kern="0" dirty="0">
                <a:solidFill>
                  <a:sysClr val="window" lastClr="FFFFFF"/>
                </a:solidFill>
                <a:latin typeface="方正正准黑简体"/>
              </a:endParaRPr>
            </a:p>
          </p:txBody>
        </p:sp>
      </p:grpSp>
      <p:grpSp>
        <p:nvGrpSpPr>
          <p:cNvPr id="30" name="组合 29"/>
          <p:cNvGrpSpPr/>
          <p:nvPr/>
        </p:nvGrpSpPr>
        <p:grpSpPr>
          <a:xfrm>
            <a:off x="3391986" y="1882995"/>
            <a:ext cx="2298700" cy="1458091"/>
            <a:chOff x="927100" y="3051022"/>
            <a:chExt cx="2298700" cy="1458091"/>
          </a:xfrm>
        </p:grpSpPr>
        <p:sp>
          <p:nvSpPr>
            <p:cNvPr id="31" name="矩形 30"/>
            <p:cNvSpPr/>
            <p:nvPr/>
          </p:nvSpPr>
          <p:spPr>
            <a:xfrm>
              <a:off x="927100" y="3058269"/>
              <a:ext cx="2298700" cy="145084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方正正准黑简体"/>
                <a:cs typeface="+mn-cs"/>
              </a:endParaRPr>
            </a:p>
          </p:txBody>
        </p:sp>
        <p:sp>
          <p:nvSpPr>
            <p:cNvPr id="32" name="矩形 31"/>
            <p:cNvSpPr/>
            <p:nvPr/>
          </p:nvSpPr>
          <p:spPr>
            <a:xfrm>
              <a:off x="1075680" y="3051022"/>
              <a:ext cx="2001540" cy="1441228"/>
            </a:xfrm>
            <a:prstGeom prst="rect">
              <a:avLst/>
            </a:prstGeom>
          </p:spPr>
          <p:txBody>
            <a:bodyPr wrap="square">
              <a:spAutoFit/>
            </a:bodyPr>
            <a:lstStyle/>
            <a:p>
              <a:pPr>
                <a:lnSpc>
                  <a:spcPct val="150000"/>
                </a:lnSpc>
              </a:pPr>
              <a:r>
                <a:rPr kumimoji="0" lang="zh-CN" altLang="en-US" sz="1000" b="0" i="0" u="none" strike="noStrike" kern="0" cap="none" spc="0" normalizeH="0" baseline="0" noProof="0" dirty="0" smtClean="0">
                  <a:ln>
                    <a:noFill/>
                  </a:ln>
                  <a:solidFill>
                    <a:sysClr val="window" lastClr="FFFFFF"/>
                  </a:solidFill>
                  <a:effectLst/>
                  <a:uLnTx/>
                  <a:uFillTx/>
                  <a:latin typeface="方正正准黑简体"/>
                </a:rPr>
                <a:t>添加文字添加文字添加文字</a:t>
              </a:r>
              <a:r>
                <a:rPr lang="zh-CN" altLang="en-US" sz="1000" kern="0" dirty="0">
                  <a:solidFill>
                    <a:sysClr val="window" lastClr="FFFFFF"/>
                  </a:solidFill>
                  <a:latin typeface="方正正准黑简体"/>
                </a:rPr>
                <a:t>添加文字添加文字添加文字添加文字添加</a:t>
              </a:r>
              <a:r>
                <a:rPr lang="zh-CN" altLang="en-US" sz="1000" kern="0" dirty="0" smtClean="0">
                  <a:solidFill>
                    <a:sysClr val="window" lastClr="FFFFFF"/>
                  </a:solidFill>
                  <a:latin typeface="方正正准黑简体"/>
                </a:rPr>
                <a:t>文字添加</a:t>
              </a:r>
              <a:r>
                <a:rPr lang="zh-CN" altLang="en-US" sz="1000" kern="0" dirty="0">
                  <a:solidFill>
                    <a:sysClr val="window" lastClr="FFFFFF"/>
                  </a:solidFill>
                  <a:latin typeface="方正正准黑简体"/>
                </a:rPr>
                <a:t>文字添加文字添加文字添加</a:t>
              </a:r>
              <a:r>
                <a:rPr lang="zh-CN" altLang="en-US" sz="1000" kern="0" dirty="0" smtClean="0">
                  <a:solidFill>
                    <a:sysClr val="window" lastClr="FFFFFF"/>
                  </a:solidFill>
                  <a:latin typeface="方正正准黑简体"/>
                </a:rPr>
                <a:t>文字添加</a:t>
              </a:r>
              <a:r>
                <a:rPr lang="zh-CN" altLang="en-US" sz="1000" kern="0" dirty="0">
                  <a:solidFill>
                    <a:sysClr val="window" lastClr="FFFFFF"/>
                  </a:solidFill>
                  <a:latin typeface="方正正准黑简体"/>
                </a:rPr>
                <a:t>文字添加文字添加文字添加文字</a:t>
              </a:r>
              <a:endParaRPr lang="en-US" altLang="zh-CN" sz="1000" kern="0" dirty="0">
                <a:solidFill>
                  <a:sysClr val="window" lastClr="FFFFFF"/>
                </a:solidFill>
                <a:latin typeface="方正正准黑简体"/>
              </a:endParaRPr>
            </a:p>
            <a:p>
              <a:pPr marL="0" marR="0" lvl="0" indent="0" defTabSz="914400" eaLnBrk="1" fontAlgn="auto" latinLnBrk="0" hangingPunct="1">
                <a:lnSpc>
                  <a:spcPct val="150000"/>
                </a:lnSpc>
                <a:spcBef>
                  <a:spcPts val="0"/>
                </a:spcBef>
                <a:spcAft>
                  <a:spcPts val="0"/>
                </a:spcAft>
                <a:buClrTx/>
                <a:buSzTx/>
                <a:buFontTx/>
                <a:buNone/>
                <a:defRPr/>
              </a:pPr>
              <a:endParaRPr kumimoji="0" lang="en-US" altLang="zh-CN" sz="1000" b="0" i="0" u="none" strike="noStrike" kern="0" cap="none" spc="0" normalizeH="0" baseline="0" noProof="0" dirty="0" smtClean="0">
                <a:ln>
                  <a:noFill/>
                </a:ln>
                <a:solidFill>
                  <a:sysClr val="window" lastClr="FFFFFF"/>
                </a:solidFill>
                <a:effectLst/>
                <a:uLnTx/>
                <a:uFillTx/>
                <a:latin typeface="方正正准黑简体"/>
              </a:endParaRPr>
            </a:p>
          </p:txBody>
        </p:sp>
      </p:grpSp>
      <p:grpSp>
        <p:nvGrpSpPr>
          <p:cNvPr id="33" name="组合 32"/>
          <p:cNvGrpSpPr/>
          <p:nvPr/>
        </p:nvGrpSpPr>
        <p:grpSpPr>
          <a:xfrm>
            <a:off x="8432253" y="1896237"/>
            <a:ext cx="2705100" cy="3028950"/>
            <a:chOff x="5353050" y="1676400"/>
            <a:chExt cx="2705100" cy="3028950"/>
          </a:xfrm>
        </p:grpSpPr>
        <p:sp>
          <p:nvSpPr>
            <p:cNvPr id="34" name="矩形 33"/>
            <p:cNvSpPr/>
            <p:nvPr/>
          </p:nvSpPr>
          <p:spPr>
            <a:xfrm>
              <a:off x="5353050" y="1676400"/>
              <a:ext cx="2705100" cy="302895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方正正准黑简体"/>
                <a:cs typeface="+mn-cs"/>
              </a:endParaRPr>
            </a:p>
          </p:txBody>
        </p:sp>
        <p:sp>
          <p:nvSpPr>
            <p:cNvPr id="35" name="矩形 34"/>
            <p:cNvSpPr/>
            <p:nvPr/>
          </p:nvSpPr>
          <p:spPr>
            <a:xfrm>
              <a:off x="5600728" y="1990546"/>
              <a:ext cx="2209743" cy="2364558"/>
            </a:xfrm>
            <a:prstGeom prst="rect">
              <a:avLst/>
            </a:prstGeom>
          </p:spPr>
          <p:txBody>
            <a:bodyPr wrap="square">
              <a:spAutoFit/>
            </a:bodyPr>
            <a:lstStyle/>
            <a:p>
              <a:pPr>
                <a:lnSpc>
                  <a:spcPct val="150000"/>
                </a:lnSpc>
              </a:pPr>
              <a:r>
                <a:rPr lang="zh-CN" altLang="en-US" sz="1000" kern="0" dirty="0">
                  <a:solidFill>
                    <a:sysClr val="window" lastClr="FFFFFF"/>
                  </a:solidFill>
                  <a:latin typeface="方正正准黑简体"/>
                </a:rPr>
                <a:t>添加文字添加文字添加文字添加文字添加文字添加文字添加文字添加文字添加文字添加文字添加文字添加文字添加文字添加文字添加文字添加</a:t>
              </a:r>
              <a:r>
                <a:rPr lang="zh-CN" altLang="en-US" sz="1000" kern="0" dirty="0" smtClean="0">
                  <a:solidFill>
                    <a:sysClr val="window" lastClr="FFFFFF"/>
                  </a:solidFill>
                  <a:latin typeface="方正正准黑简体"/>
                </a:rPr>
                <a:t>文字</a:t>
              </a:r>
              <a:r>
                <a:rPr lang="zh-CN" altLang="en-US" sz="1000" kern="0" dirty="0">
                  <a:solidFill>
                    <a:sysClr val="window" lastClr="FFFFFF"/>
                  </a:solidFill>
                  <a:latin typeface="方正正准黑简体"/>
                </a:rPr>
                <a:t>添加文字添加文字添加文字添加文字添加文字添加文字添加文字添加文字添加文字添加文字添加文字添加文字添加文字添加文字添加文字添加文字</a:t>
              </a:r>
              <a:endParaRPr lang="en-US" altLang="zh-CN" sz="1000" kern="0" dirty="0">
                <a:solidFill>
                  <a:sysClr val="window" lastClr="FFFFFF"/>
                </a:solidFill>
                <a:latin typeface="方正正准黑简体"/>
              </a:endParaRPr>
            </a:p>
            <a:p>
              <a:pPr>
                <a:lnSpc>
                  <a:spcPct val="150000"/>
                </a:lnSpc>
              </a:pPr>
              <a:endParaRPr lang="en-US" altLang="zh-CN" sz="1000" kern="0" dirty="0">
                <a:solidFill>
                  <a:sysClr val="window" lastClr="FFFFFF"/>
                </a:solidFill>
                <a:latin typeface="方正正准黑简体"/>
              </a:endParaRPr>
            </a:p>
          </p:txBody>
        </p:sp>
      </p:grpSp>
      <p:sp>
        <p:nvSpPr>
          <p:cNvPr id="36" name="文本框 15"/>
          <p:cNvSpPr txBox="1"/>
          <p:nvPr/>
        </p:nvSpPr>
        <p:spPr>
          <a:xfrm>
            <a:off x="999648" y="5288276"/>
            <a:ext cx="10240918" cy="1200329"/>
          </a:xfrm>
          <a:prstGeom prst="rect">
            <a:avLst/>
          </a:prstGeom>
          <a:noFill/>
        </p:spPr>
        <p:txBody>
          <a:bodyPr wrap="square" rtlCol="0">
            <a:spAutoFit/>
          </a:bodyPr>
          <a:lstStyle/>
          <a:p>
            <a:r>
              <a:rPr lang="en-US" altLang="zh-CN" b="1" dirty="0" smtClean="0">
                <a:solidFill>
                  <a:srgbClr val="333333"/>
                </a:solidFill>
                <a:latin typeface="微软雅黑 Light" panose="020B0502040204020203" pitchFamily="34" charset="-122"/>
                <a:ea typeface="微软雅黑 Light" panose="020B0502040204020203" pitchFamily="34" charset="-122"/>
              </a:rPr>
              <a:t>CLICK HERE TO ADD YOUR DESCRIPTION SENTENTS ABOUT THIS PART  </a:t>
            </a:r>
            <a:r>
              <a:rPr lang="en-US" altLang="zh-CN" b="1" dirty="0">
                <a:solidFill>
                  <a:srgbClr val="333333"/>
                </a:solidFill>
                <a:latin typeface="微软雅黑 Light" panose="020B0502040204020203" pitchFamily="34" charset="-122"/>
                <a:ea typeface="微软雅黑 Light" panose="020B0502040204020203" pitchFamily="34" charset="-122"/>
              </a:rPr>
              <a:t>CLICK HERE TO ADD YOUR DESCRIPTION SENTENTS ABOUT THIS PART</a:t>
            </a:r>
            <a:endParaRPr lang="zh-CN" altLang="en-US" b="1" dirty="0">
              <a:solidFill>
                <a:srgbClr val="333333"/>
              </a:solidFill>
              <a:latin typeface="微软雅黑 Light" panose="020B0502040204020203" pitchFamily="34" charset="-122"/>
              <a:ea typeface="微软雅黑 Light" panose="020B0502040204020203" pitchFamily="34" charset="-122"/>
            </a:endParaRPr>
          </a:p>
          <a:p>
            <a:endParaRPr lang="zh-CN" altLang="en-US" b="1" dirty="0" smtClean="0">
              <a:solidFill>
                <a:srgbClr val="333333"/>
              </a:solidFill>
              <a:latin typeface="微软雅黑 Light" panose="020B0502040204020203" pitchFamily="34" charset="-122"/>
              <a:ea typeface="微软雅黑 Light" panose="020B0502040204020203" pitchFamily="34" charset="-122"/>
            </a:endParaRPr>
          </a:p>
          <a:p>
            <a:endParaRPr lang="zh-CN" altLang="en-US" b="1" dirty="0">
              <a:solidFill>
                <a:srgbClr val="333333"/>
              </a:solidFill>
              <a:latin typeface="微软雅黑 Light" panose="020B0502040204020203" pitchFamily="34" charset="-122"/>
              <a:ea typeface="微软雅黑 Light" panose="020B0502040204020203" pitchFamily="34" charset="-122"/>
            </a:endParaRPr>
          </a:p>
        </p:txBody>
      </p:sp>
      <p:sp>
        <p:nvSpPr>
          <p:cNvPr id="37" name="矩形 36"/>
          <p:cNvSpPr/>
          <p:nvPr/>
        </p:nvSpPr>
        <p:spPr>
          <a:xfrm>
            <a:off x="917763" y="5333722"/>
            <a:ext cx="128896" cy="252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1+#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5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500"/>
                            </p:stCondLst>
                            <p:childTnLst>
                              <p:par>
                                <p:cTn id="33" presetID="35"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style.rotation</p:attrName>
                                        </p:attrNameLst>
                                      </p:cBhvr>
                                      <p:tavLst>
                                        <p:tav tm="0">
                                          <p:val>
                                            <p:fltVal val="720"/>
                                          </p:val>
                                        </p:tav>
                                        <p:tav tm="100000">
                                          <p:val>
                                            <p:fltVal val="0"/>
                                          </p:val>
                                        </p:tav>
                                      </p:tavLst>
                                    </p:anim>
                                    <p:anim calcmode="lin" valueType="num">
                                      <p:cBhvr>
                                        <p:cTn id="37" dur="1000" fill="hold"/>
                                        <p:tgtEl>
                                          <p:spTgt spid="37"/>
                                        </p:tgtEl>
                                        <p:attrNameLst>
                                          <p:attrName>ppt_h</p:attrName>
                                        </p:attrNameLst>
                                      </p:cBhvr>
                                      <p:tavLst>
                                        <p:tav tm="0">
                                          <p:val>
                                            <p:fltVal val="0"/>
                                          </p:val>
                                        </p:tav>
                                        <p:tav tm="100000">
                                          <p:val>
                                            <p:strVal val="#ppt_h"/>
                                          </p:val>
                                        </p:tav>
                                      </p:tavLst>
                                    </p:anim>
                                    <p:anim calcmode="lin" valueType="num">
                                      <p:cBhvr>
                                        <p:cTn id="38" dur="1000" fill="hold"/>
                                        <p:tgtEl>
                                          <p:spTgt spid="37"/>
                                        </p:tgtEl>
                                        <p:attrNameLst>
                                          <p:attrName>ppt_w</p:attrName>
                                        </p:attrNameLst>
                                      </p:cBhvr>
                                      <p:tavLst>
                                        <p:tav tm="0">
                                          <p:val>
                                            <p:fltVal val="0"/>
                                          </p:val>
                                        </p:tav>
                                        <p:tav tm="100000">
                                          <p:val>
                                            <p:strVal val="#ppt_w"/>
                                          </p:val>
                                        </p:tav>
                                      </p:tavLst>
                                    </p:anim>
                                  </p:childTnLst>
                                </p:cTn>
                              </p:par>
                            </p:childTnLst>
                          </p:cTn>
                        </p:par>
                        <p:par>
                          <p:cTn id="39" fill="hold">
                            <p:stCondLst>
                              <p:cond delay="1500"/>
                            </p:stCondLst>
                            <p:childTnLst>
                              <p:par>
                                <p:cTn id="40" presetID="10" presetClass="entr" presetSubtype="0" fill="hold" grpId="0" nodeType="afterEffect">
                                  <p:stCondLst>
                                    <p:cond delay="0"/>
                                  </p:stCondLst>
                                  <p:iterate type="wd">
                                    <p:tmPct val="10000"/>
                                  </p:iterate>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Chart 1"/>
          <p:cNvGraphicFramePr/>
          <p:nvPr/>
        </p:nvGraphicFramePr>
        <p:xfrm>
          <a:off x="598479" y="1673084"/>
          <a:ext cx="5330234" cy="4217674"/>
        </p:xfrm>
        <a:graphic>
          <a:graphicData uri="http://schemas.openxmlformats.org/drawingml/2006/chart">
            <c:chart xmlns:c="http://schemas.openxmlformats.org/drawingml/2006/chart" xmlns:r="http://schemas.openxmlformats.org/officeDocument/2006/relationships" r:id="rId1"/>
          </a:graphicData>
        </a:graphic>
      </p:graphicFrame>
      <p:grpSp>
        <p:nvGrpSpPr>
          <p:cNvPr id="4" name="组合 3"/>
          <p:cNvGrpSpPr/>
          <p:nvPr/>
        </p:nvGrpSpPr>
        <p:grpSpPr>
          <a:xfrm>
            <a:off x="6731409" y="1836376"/>
            <a:ext cx="532242" cy="535223"/>
            <a:chOff x="6731409" y="1836376"/>
            <a:chExt cx="532242" cy="535223"/>
          </a:xfrm>
        </p:grpSpPr>
        <p:sp>
          <p:nvSpPr>
            <p:cNvPr id="83" name="Rounded Rectangle 12"/>
            <p:cNvSpPr/>
            <p:nvPr/>
          </p:nvSpPr>
          <p:spPr>
            <a:xfrm>
              <a:off x="6731409" y="1836376"/>
              <a:ext cx="532242" cy="535223"/>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lIns="121505" tIns="60753" rIns="121505" bIns="607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Roboto condensed"/>
                <a:ea typeface="+mn-ea"/>
                <a:cs typeface="Roboto condensed"/>
              </a:endParaRPr>
            </a:p>
          </p:txBody>
        </p:sp>
        <p:grpSp>
          <p:nvGrpSpPr>
            <p:cNvPr id="84" name="Group 14"/>
            <p:cNvGrpSpPr/>
            <p:nvPr/>
          </p:nvGrpSpPr>
          <p:grpSpPr>
            <a:xfrm>
              <a:off x="6881129" y="2024987"/>
              <a:ext cx="247700" cy="157997"/>
              <a:chOff x="6351" y="0"/>
              <a:chExt cx="490538" cy="311150"/>
            </a:xfrm>
            <a:solidFill>
              <a:sysClr val="window" lastClr="FFFFFF"/>
            </a:solidFill>
          </p:grpSpPr>
          <p:sp>
            <p:nvSpPr>
              <p:cNvPr id="85" name="Freeform 144"/>
              <p:cNvSpPr>
                <a:spLocks noEditPoints="1"/>
              </p:cNvSpPr>
              <p:nvPr/>
            </p:nvSpPr>
            <p:spPr bwMode="auto">
              <a:xfrm>
                <a:off x="6351" y="0"/>
                <a:ext cx="490538" cy="311150"/>
              </a:xfrm>
              <a:custGeom>
                <a:avLst/>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sp>
            <p:nvSpPr>
              <p:cNvPr id="86" name="Freeform 145"/>
              <p:cNvSpPr/>
              <p:nvPr/>
            </p:nvSpPr>
            <p:spPr bwMode="auto">
              <a:xfrm>
                <a:off x="190501" y="93663"/>
                <a:ext cx="68263" cy="69850"/>
              </a:xfrm>
              <a:custGeom>
                <a:avLst/>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sp>
            <p:nvSpPr>
              <p:cNvPr id="87" name="Freeform 146"/>
              <p:cNvSpPr>
                <a:spLocks noEditPoints="1"/>
              </p:cNvSpPr>
              <p:nvPr/>
            </p:nvSpPr>
            <p:spPr bwMode="auto">
              <a:xfrm>
                <a:off x="144463" y="46038"/>
                <a:ext cx="214313" cy="219075"/>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grpSp>
      </p:grpSp>
      <p:grpSp>
        <p:nvGrpSpPr>
          <p:cNvPr id="88" name="Group 31"/>
          <p:cNvGrpSpPr/>
          <p:nvPr/>
        </p:nvGrpSpPr>
        <p:grpSpPr>
          <a:xfrm>
            <a:off x="7376253" y="1673084"/>
            <a:ext cx="4051679" cy="943722"/>
            <a:chOff x="4826000" y="920370"/>
            <a:chExt cx="3055069" cy="707628"/>
          </a:xfrm>
        </p:grpSpPr>
        <p:sp>
          <p:nvSpPr>
            <p:cNvPr id="89" name="텍스트 개체 틀 2"/>
            <p:cNvSpPr txBox="1"/>
            <p:nvPr/>
          </p:nvSpPr>
          <p:spPr>
            <a:xfrm>
              <a:off x="4826000" y="1184741"/>
              <a:ext cx="3055069" cy="44325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panose="020B0604020202020204"/>
                <a:buNone/>
                <a:defRPr/>
              </a:pPr>
              <a:r>
                <a:rPr kumimoji="0" lang="en-US" altLang="ko-KR" sz="1100" b="1" i="0" u="none" strike="noStrike" kern="1200" cap="none" spc="0" normalizeH="0" baseline="0" noProof="0" dirty="0">
                  <a:ln>
                    <a:noFill/>
                  </a:ln>
                  <a:solidFill>
                    <a:sysClr val="window" lastClr="FFFFFF">
                      <a:lumMod val="50000"/>
                    </a:sysClr>
                  </a:solidFill>
                  <a:effectLst/>
                  <a:uLnTx/>
                  <a:uFillTx/>
                  <a:latin typeface="Roboto condensed"/>
                  <a:ea typeface="Malgun Gothic" panose="020B0503020000020004" charset="-127"/>
                  <a:cs typeface="Roboto condensed"/>
                </a:rPr>
                <a:t>First Section : </a:t>
              </a:r>
              <a:r>
                <a:rPr kumimoji="0" lang="en-US" altLang="ko-KR" sz="1100" b="0" i="0" u="none" strike="noStrike" kern="1200" cap="none" spc="0" normalizeH="0" baseline="0" noProof="0" dirty="0">
                  <a:ln>
                    <a:noFill/>
                  </a:ln>
                  <a:solidFill>
                    <a:sysClr val="window" lastClr="FFFFFF">
                      <a:lumMod val="50000"/>
                    </a:sysClr>
                  </a:solidFill>
                  <a:effectLst/>
                  <a:uLnTx/>
                  <a:uFillTx/>
                  <a:latin typeface="Roboto condensed"/>
                  <a:ea typeface="Malgun Gothic" panose="020B0503020000020004" charset="-127"/>
                  <a:cs typeface="Roboto condensed"/>
                </a:rPr>
                <a:t>dolor sit amen, consectetur adipiscing elit. Integer nec odio. Praesent lib ero. Sed cursus ante dapibus.</a:t>
              </a:r>
              <a:endParaRPr kumimoji="0" lang="en-US" altLang="ko-KR" sz="1100" b="0" i="0" u="none" strike="noStrike" kern="1200" cap="none" spc="0" normalizeH="0" baseline="0" noProof="0" dirty="0">
                <a:ln>
                  <a:noFill/>
                </a:ln>
                <a:solidFill>
                  <a:sysClr val="window" lastClr="FFFFFF">
                    <a:lumMod val="50000"/>
                  </a:sysClr>
                </a:solidFill>
                <a:effectLst/>
                <a:uLnTx/>
                <a:uFillTx/>
                <a:latin typeface="Roboto condensed"/>
                <a:ea typeface="Malgun Gothic" panose="020B0503020000020004" charset="-127"/>
                <a:cs typeface="Roboto condensed"/>
              </a:endParaRPr>
            </a:p>
          </p:txBody>
        </p:sp>
        <p:sp>
          <p:nvSpPr>
            <p:cNvPr id="90"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panose="020B0604020202020204"/>
                <a:buNone/>
                <a:defRPr/>
              </a:pPr>
              <a:r>
                <a:rPr kumimoji="0" lang="en-US" altLang="ko-KR" sz="1600" b="0" i="0" u="none" strike="noStrike" kern="1200" cap="none" spc="0" normalizeH="0" baseline="0" noProof="0" dirty="0">
                  <a:ln>
                    <a:noFill/>
                  </a:ln>
                  <a:solidFill>
                    <a:sysClr val="windowText" lastClr="000000">
                      <a:lumMod val="65000"/>
                      <a:lumOff val="35000"/>
                    </a:sysClr>
                  </a:solidFill>
                  <a:effectLst/>
                  <a:uLnTx/>
                  <a:uFillTx/>
                  <a:latin typeface="Roboto condensed"/>
                  <a:ea typeface="Malgun Gothic" panose="020B0503020000020004" charset="-127"/>
                  <a:cs typeface="Roboto condensed"/>
                </a:rPr>
                <a:t>Business chart 01</a:t>
              </a:r>
              <a:endParaRPr kumimoji="0" lang="en-US" altLang="ko-KR" sz="1600" b="0" i="0" u="none" strike="noStrike" kern="1200" cap="none" spc="0" normalizeH="0" baseline="0" noProof="0" dirty="0">
                <a:ln>
                  <a:noFill/>
                </a:ln>
                <a:solidFill>
                  <a:sysClr val="windowText" lastClr="000000">
                    <a:lumMod val="65000"/>
                    <a:lumOff val="35000"/>
                  </a:sysClr>
                </a:solidFill>
                <a:effectLst/>
                <a:uLnTx/>
                <a:uFillTx/>
                <a:latin typeface="Roboto condensed"/>
                <a:ea typeface="Malgun Gothic" panose="020B0503020000020004" charset="-127"/>
                <a:cs typeface="Roboto condensed"/>
              </a:endParaRPr>
            </a:p>
          </p:txBody>
        </p:sp>
      </p:grpSp>
      <p:grpSp>
        <p:nvGrpSpPr>
          <p:cNvPr id="5" name="组合 4"/>
          <p:cNvGrpSpPr/>
          <p:nvPr/>
        </p:nvGrpSpPr>
        <p:grpSpPr>
          <a:xfrm>
            <a:off x="6727119" y="2909023"/>
            <a:ext cx="532242" cy="535223"/>
            <a:chOff x="6727119" y="2909023"/>
            <a:chExt cx="532242" cy="535223"/>
          </a:xfrm>
        </p:grpSpPr>
        <p:sp>
          <p:nvSpPr>
            <p:cNvPr id="91" name="Rounded Rectangle 11"/>
            <p:cNvSpPr/>
            <p:nvPr/>
          </p:nvSpPr>
          <p:spPr>
            <a:xfrm>
              <a:off x="6727119" y="2909023"/>
              <a:ext cx="532242" cy="535223"/>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lIns="121505" tIns="60753" rIns="121505" bIns="607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Roboto condensed"/>
                <a:ea typeface="+mn-ea"/>
                <a:cs typeface="Roboto condensed"/>
              </a:endParaRPr>
            </a:p>
          </p:txBody>
        </p:sp>
        <p:grpSp>
          <p:nvGrpSpPr>
            <p:cNvPr id="106" name="Group 18"/>
            <p:cNvGrpSpPr/>
            <p:nvPr/>
          </p:nvGrpSpPr>
          <p:grpSpPr>
            <a:xfrm>
              <a:off x="6885620" y="3059921"/>
              <a:ext cx="230471" cy="231762"/>
              <a:chOff x="6350" y="4763"/>
              <a:chExt cx="492125" cy="492125"/>
            </a:xfrm>
            <a:solidFill>
              <a:sysClr val="window" lastClr="FFFFFF"/>
            </a:solidFill>
          </p:grpSpPr>
          <p:sp>
            <p:nvSpPr>
              <p:cNvPr id="109"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sp>
            <p:nvSpPr>
              <p:cNvPr id="113"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sp>
            <p:nvSpPr>
              <p:cNvPr id="120"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grpSp>
      </p:grpSp>
      <p:grpSp>
        <p:nvGrpSpPr>
          <p:cNvPr id="121" name="Group 35"/>
          <p:cNvGrpSpPr/>
          <p:nvPr/>
        </p:nvGrpSpPr>
        <p:grpSpPr>
          <a:xfrm>
            <a:off x="7376253" y="2750728"/>
            <a:ext cx="4051679" cy="943722"/>
            <a:chOff x="4826000" y="920370"/>
            <a:chExt cx="3055069" cy="707628"/>
          </a:xfrm>
        </p:grpSpPr>
        <p:sp>
          <p:nvSpPr>
            <p:cNvPr id="122" name="텍스트 개체 틀 2"/>
            <p:cNvSpPr txBox="1"/>
            <p:nvPr/>
          </p:nvSpPr>
          <p:spPr>
            <a:xfrm>
              <a:off x="4826000" y="1184741"/>
              <a:ext cx="3055069" cy="443257"/>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panose="020B0604020202020204"/>
                <a:buNone/>
                <a:defRPr/>
              </a:pPr>
              <a:r>
                <a:rPr kumimoji="0" lang="en-US" altLang="ko-KR" sz="1200" b="1" i="0" u="none" strike="noStrike" kern="1200" cap="none" spc="0" normalizeH="0" baseline="0" noProof="0" dirty="0">
                  <a:ln>
                    <a:noFill/>
                  </a:ln>
                  <a:solidFill>
                    <a:srgbClr val="7F7F7F"/>
                  </a:solidFill>
                  <a:effectLst/>
                  <a:uLnTx/>
                  <a:uFillTx/>
                  <a:latin typeface="Roboto condensed"/>
                  <a:ea typeface="Malgun Gothic" panose="020B0503020000020004" charset="-127"/>
                  <a:cs typeface="Roboto condensed"/>
                </a:rPr>
                <a:t>First Section : </a:t>
              </a:r>
              <a:r>
                <a:rPr kumimoji="0" lang="en-US" altLang="ko-KR" sz="1200" b="0" i="0" u="none" strike="noStrike" kern="1200" cap="none" spc="0" normalizeH="0" baseline="0" noProof="0" dirty="0">
                  <a:ln>
                    <a:noFill/>
                  </a:ln>
                  <a:solidFill>
                    <a:srgbClr val="7F7F7F"/>
                  </a:solidFill>
                  <a:effectLst/>
                  <a:uLnTx/>
                  <a:uFillTx/>
                  <a:latin typeface="Roboto condensed"/>
                  <a:ea typeface="Malgun Gothic" panose="020B0503020000020004" charset="-127"/>
                  <a:cs typeface="Roboto condensed"/>
                </a:rPr>
                <a:t>dolor sit amen, consectetur adipiscing elit. Integer nec odio. Praesent lib ero. Sed cursus ante dapibus.</a:t>
              </a:r>
              <a:endParaRPr kumimoji="0" lang="en-US" altLang="ko-KR" sz="1200" b="0" i="0" u="none" strike="noStrike" kern="1200" cap="none" spc="0" normalizeH="0" baseline="0" noProof="0" dirty="0">
                <a:ln>
                  <a:noFill/>
                </a:ln>
                <a:solidFill>
                  <a:srgbClr val="7F7F7F"/>
                </a:solidFill>
                <a:effectLst/>
                <a:uLnTx/>
                <a:uFillTx/>
                <a:latin typeface="Roboto condensed"/>
                <a:ea typeface="Malgun Gothic" panose="020B0503020000020004" charset="-127"/>
                <a:cs typeface="Roboto condensed"/>
              </a:endParaRPr>
            </a:p>
          </p:txBody>
        </p:sp>
        <p:sp>
          <p:nvSpPr>
            <p:cNvPr id="123"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panose="020B0604020202020204"/>
                <a:buNone/>
                <a:defRPr/>
              </a:pPr>
              <a:r>
                <a:rPr kumimoji="0" lang="en-US" altLang="ko-KR" sz="1600" b="0" i="0" u="none" strike="noStrike" kern="1200" cap="none" spc="0" normalizeH="0" baseline="0" noProof="0" dirty="0">
                  <a:ln>
                    <a:noFill/>
                  </a:ln>
                  <a:solidFill>
                    <a:sysClr val="windowText" lastClr="000000">
                      <a:lumMod val="65000"/>
                      <a:lumOff val="35000"/>
                    </a:sysClr>
                  </a:solidFill>
                  <a:effectLst/>
                  <a:uLnTx/>
                  <a:uFillTx/>
                  <a:latin typeface="Roboto condensed"/>
                  <a:ea typeface="Malgun Gothic" panose="020B0503020000020004" charset="-127"/>
                  <a:cs typeface="Roboto condensed"/>
                </a:rPr>
                <a:t>Business chart 01</a:t>
              </a:r>
              <a:endParaRPr kumimoji="0" lang="en-US" altLang="ko-KR" sz="1600" b="0" i="0" u="none" strike="noStrike" kern="1200" cap="none" spc="0" normalizeH="0" baseline="0" noProof="0" dirty="0">
                <a:ln>
                  <a:noFill/>
                </a:ln>
                <a:solidFill>
                  <a:sysClr val="windowText" lastClr="000000">
                    <a:lumMod val="65000"/>
                    <a:lumOff val="35000"/>
                  </a:sysClr>
                </a:solidFill>
                <a:effectLst/>
                <a:uLnTx/>
                <a:uFillTx/>
                <a:latin typeface="Roboto condensed"/>
                <a:ea typeface="Malgun Gothic" panose="020B0503020000020004" charset="-127"/>
                <a:cs typeface="Roboto condensed"/>
              </a:endParaRPr>
            </a:p>
          </p:txBody>
        </p:sp>
      </p:grpSp>
      <p:grpSp>
        <p:nvGrpSpPr>
          <p:cNvPr id="6" name="组合 5"/>
          <p:cNvGrpSpPr/>
          <p:nvPr/>
        </p:nvGrpSpPr>
        <p:grpSpPr>
          <a:xfrm>
            <a:off x="6731096" y="3981670"/>
            <a:ext cx="532242" cy="535223"/>
            <a:chOff x="6731096" y="3981670"/>
            <a:chExt cx="532242" cy="535223"/>
          </a:xfrm>
        </p:grpSpPr>
        <p:sp>
          <p:nvSpPr>
            <p:cNvPr id="124" name="Rounded Rectangle 10"/>
            <p:cNvSpPr/>
            <p:nvPr/>
          </p:nvSpPr>
          <p:spPr>
            <a:xfrm>
              <a:off x="6731096" y="3981670"/>
              <a:ext cx="532242" cy="535223"/>
            </a:xfrm>
            <a:prstGeom prst="roundRect">
              <a:avLst>
                <a:gd name="adj" fmla="val 50000"/>
              </a:avLst>
            </a:prstGeom>
          </p:spPr>
          <p:style>
            <a:lnRef idx="1">
              <a:schemeClr val="accent6"/>
            </a:lnRef>
            <a:fillRef idx="3">
              <a:schemeClr val="accent6"/>
            </a:fillRef>
            <a:effectRef idx="2">
              <a:schemeClr val="accent6"/>
            </a:effectRef>
            <a:fontRef idx="minor">
              <a:schemeClr val="lt1"/>
            </a:fontRef>
          </p:style>
          <p:txBody>
            <a:bodyPr lIns="121505" tIns="60753" rIns="121505" bIns="607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Roboto condensed"/>
                <a:ea typeface="+mn-ea"/>
                <a:cs typeface="Roboto condensed"/>
              </a:endParaRPr>
            </a:p>
          </p:txBody>
        </p:sp>
        <p:sp>
          <p:nvSpPr>
            <p:cNvPr id="125" name="Freeform 53"/>
            <p:cNvSpPr>
              <a:spLocks noEditPoints="1"/>
            </p:cNvSpPr>
            <p:nvPr/>
          </p:nvSpPr>
          <p:spPr bwMode="auto">
            <a:xfrm>
              <a:off x="6906346" y="4135654"/>
              <a:ext cx="193572" cy="217025"/>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ysClr val="window" lastClr="FFFFFF"/>
            </a:solidFill>
            <a:ln w="9525">
              <a:noFill/>
              <a:round/>
            </a:ln>
          </p:spPr>
          <p:txBody>
            <a:bodyPr vert="horz" wrap="square" lIns="121505" tIns="60753" rIns="121505" bIns="6075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ko-KR" altLang="en-US" sz="1800" b="0" i="0" u="none" strike="noStrike" kern="0" cap="none" spc="0" normalizeH="0" baseline="0" noProof="0">
                <a:ln>
                  <a:noFill/>
                </a:ln>
                <a:solidFill>
                  <a:sysClr val="windowText" lastClr="000000"/>
                </a:solidFill>
                <a:effectLst/>
                <a:uLnTx/>
                <a:uFillTx/>
                <a:latin typeface="Roboto condensed"/>
                <a:cs typeface="Roboto condensed"/>
              </a:endParaRPr>
            </a:p>
          </p:txBody>
        </p:sp>
      </p:grpSp>
      <p:grpSp>
        <p:nvGrpSpPr>
          <p:cNvPr id="126" name="Group 38"/>
          <p:cNvGrpSpPr/>
          <p:nvPr/>
        </p:nvGrpSpPr>
        <p:grpSpPr>
          <a:xfrm>
            <a:off x="7376253" y="3828372"/>
            <a:ext cx="4051679" cy="943722"/>
            <a:chOff x="4826000" y="920370"/>
            <a:chExt cx="3055069" cy="707628"/>
          </a:xfrm>
        </p:grpSpPr>
        <p:sp>
          <p:nvSpPr>
            <p:cNvPr id="127" name="텍스트 개체 틀 2"/>
            <p:cNvSpPr txBox="1"/>
            <p:nvPr/>
          </p:nvSpPr>
          <p:spPr>
            <a:xfrm>
              <a:off x="4826000" y="1184741"/>
              <a:ext cx="3055069" cy="443257"/>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panose="020B0604020202020204"/>
                <a:buNone/>
                <a:defRPr/>
              </a:pPr>
              <a:r>
                <a:rPr kumimoji="0" lang="en-US" altLang="ko-KR" sz="1200" b="1" i="0" u="none" strike="noStrike" kern="1200" cap="none" spc="0" normalizeH="0" baseline="0" noProof="0" dirty="0">
                  <a:ln>
                    <a:noFill/>
                  </a:ln>
                  <a:solidFill>
                    <a:srgbClr val="7F7F7F"/>
                  </a:solidFill>
                  <a:effectLst/>
                  <a:uLnTx/>
                  <a:uFillTx/>
                  <a:latin typeface="Roboto condensed"/>
                  <a:ea typeface="Malgun Gothic" panose="020B0503020000020004" charset="-127"/>
                  <a:cs typeface="Roboto condensed"/>
                </a:rPr>
                <a:t>First Section : </a:t>
              </a:r>
              <a:r>
                <a:rPr kumimoji="0" lang="en-US" altLang="ko-KR" sz="1200" b="0" i="0" u="none" strike="noStrike" kern="1200" cap="none" spc="0" normalizeH="0" baseline="0" noProof="0" dirty="0">
                  <a:ln>
                    <a:noFill/>
                  </a:ln>
                  <a:solidFill>
                    <a:srgbClr val="7F7F7F"/>
                  </a:solidFill>
                  <a:effectLst/>
                  <a:uLnTx/>
                  <a:uFillTx/>
                  <a:latin typeface="Roboto condensed"/>
                  <a:ea typeface="Malgun Gothic" panose="020B0503020000020004" charset="-127"/>
                  <a:cs typeface="Roboto condensed"/>
                </a:rPr>
                <a:t>dolor sit amen, consectetur adipiscing elit. Integer nec odio. Praesent lib ero. Sed cursus ante dapibus.</a:t>
              </a:r>
              <a:endParaRPr kumimoji="0" lang="en-US" altLang="ko-KR" sz="1200" b="0" i="0" u="none" strike="noStrike" kern="1200" cap="none" spc="0" normalizeH="0" baseline="0" noProof="0" dirty="0">
                <a:ln>
                  <a:noFill/>
                </a:ln>
                <a:solidFill>
                  <a:srgbClr val="7F7F7F"/>
                </a:solidFill>
                <a:effectLst/>
                <a:uLnTx/>
                <a:uFillTx/>
                <a:latin typeface="Roboto condensed"/>
                <a:ea typeface="Malgun Gothic" panose="020B0503020000020004" charset="-127"/>
                <a:cs typeface="Roboto condensed"/>
              </a:endParaRPr>
            </a:p>
          </p:txBody>
        </p:sp>
        <p:sp>
          <p:nvSpPr>
            <p:cNvPr id="128"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panose="020B0604020202020204"/>
                <a:buNone/>
                <a:defRPr/>
              </a:pPr>
              <a:r>
                <a:rPr kumimoji="0" lang="en-US" altLang="ko-KR" sz="1600" b="0" i="0" u="none" strike="noStrike" kern="1200" cap="none" spc="0" normalizeH="0" baseline="0" noProof="0" dirty="0">
                  <a:ln>
                    <a:noFill/>
                  </a:ln>
                  <a:solidFill>
                    <a:sysClr val="windowText" lastClr="000000">
                      <a:lumMod val="65000"/>
                      <a:lumOff val="35000"/>
                    </a:sysClr>
                  </a:solidFill>
                  <a:effectLst/>
                  <a:uLnTx/>
                  <a:uFillTx/>
                  <a:latin typeface="Roboto condensed"/>
                  <a:ea typeface="Malgun Gothic" panose="020B0503020000020004" charset="-127"/>
                  <a:cs typeface="Roboto condensed"/>
                </a:rPr>
                <a:t>Business chart 01</a:t>
              </a:r>
              <a:endParaRPr kumimoji="0" lang="en-US" altLang="ko-KR" sz="1600" b="0" i="0" u="none" strike="noStrike" kern="1200" cap="none" spc="0" normalizeH="0" baseline="0" noProof="0" dirty="0">
                <a:ln>
                  <a:noFill/>
                </a:ln>
                <a:solidFill>
                  <a:sysClr val="windowText" lastClr="000000">
                    <a:lumMod val="65000"/>
                    <a:lumOff val="35000"/>
                  </a:sysClr>
                </a:solidFill>
                <a:effectLst/>
                <a:uLnTx/>
                <a:uFillTx/>
                <a:latin typeface="Roboto condensed"/>
                <a:ea typeface="Malgun Gothic" panose="020B0503020000020004" charset="-127"/>
                <a:cs typeface="Roboto condensed"/>
              </a:endParaRPr>
            </a:p>
          </p:txBody>
        </p:sp>
      </p:grpSp>
      <p:grpSp>
        <p:nvGrpSpPr>
          <p:cNvPr id="7" name="组合 6"/>
          <p:cNvGrpSpPr/>
          <p:nvPr/>
        </p:nvGrpSpPr>
        <p:grpSpPr>
          <a:xfrm>
            <a:off x="6742897" y="5054317"/>
            <a:ext cx="532242" cy="535223"/>
            <a:chOff x="6742897" y="5054317"/>
            <a:chExt cx="532242" cy="535223"/>
          </a:xfrm>
        </p:grpSpPr>
        <p:sp>
          <p:nvSpPr>
            <p:cNvPr id="129" name="Rounded Rectangle 13"/>
            <p:cNvSpPr/>
            <p:nvPr/>
          </p:nvSpPr>
          <p:spPr>
            <a:xfrm>
              <a:off x="6742897" y="5054317"/>
              <a:ext cx="532242" cy="535223"/>
            </a:xfrm>
            <a:prstGeom prst="roundRect">
              <a:avLst>
                <a:gd name="adj" fmla="val 50000"/>
              </a:avLst>
            </a:prstGeom>
          </p:spPr>
          <p:style>
            <a:lnRef idx="1">
              <a:schemeClr val="accent4"/>
            </a:lnRef>
            <a:fillRef idx="3">
              <a:schemeClr val="accent4"/>
            </a:fillRef>
            <a:effectRef idx="2">
              <a:schemeClr val="accent4"/>
            </a:effectRef>
            <a:fontRef idx="minor">
              <a:schemeClr val="lt1"/>
            </a:fontRef>
          </p:style>
          <p:txBody>
            <a:bodyPr lIns="121505" tIns="60753" rIns="121505" bIns="60753"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Roboto condensed"/>
                <a:ea typeface="+mn-ea"/>
                <a:cs typeface="Roboto condensed"/>
              </a:endParaRPr>
            </a:p>
          </p:txBody>
        </p:sp>
        <p:grpSp>
          <p:nvGrpSpPr>
            <p:cNvPr id="130" name="Group 22"/>
            <p:cNvGrpSpPr/>
            <p:nvPr/>
          </p:nvGrpSpPr>
          <p:grpSpPr>
            <a:xfrm>
              <a:off x="6900285" y="5221632"/>
              <a:ext cx="228544" cy="226164"/>
              <a:chOff x="6297613" y="1392238"/>
              <a:chExt cx="498475" cy="490537"/>
            </a:xfrm>
            <a:solidFill>
              <a:sysClr val="window" lastClr="FFFFFF"/>
            </a:solidFill>
          </p:grpSpPr>
          <p:sp>
            <p:nvSpPr>
              <p:cNvPr id="131" name="Freeform 23"/>
              <p:cNvSpPr/>
              <p:nvPr/>
            </p:nvSpPr>
            <p:spPr bwMode="auto">
              <a:xfrm>
                <a:off x="6570663" y="1454150"/>
                <a:ext cx="160338" cy="160337"/>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sp>
            <p:nvSpPr>
              <p:cNvPr id="132" name="Freeform 24"/>
              <p:cNvSpPr>
                <a:spLocks noEditPoints="1"/>
              </p:cNvSpPr>
              <p:nvPr/>
            </p:nvSpPr>
            <p:spPr bwMode="auto">
              <a:xfrm>
                <a:off x="6297613" y="1392238"/>
                <a:ext cx="498475" cy="490537"/>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sp>
            <p:nvSpPr>
              <p:cNvPr id="133" name="Freeform 25"/>
              <p:cNvSpPr/>
              <p:nvPr/>
            </p:nvSpPr>
            <p:spPr bwMode="auto">
              <a:xfrm>
                <a:off x="6562726" y="1392238"/>
                <a:ext cx="230188" cy="230187"/>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Roboto condensed"/>
                  <a:ea typeface="+mn-ea"/>
                  <a:cs typeface="Roboto condensed"/>
                </a:endParaRPr>
              </a:p>
            </p:txBody>
          </p:sp>
        </p:grpSp>
      </p:grpSp>
      <p:grpSp>
        <p:nvGrpSpPr>
          <p:cNvPr id="134" name="Group 41"/>
          <p:cNvGrpSpPr/>
          <p:nvPr/>
        </p:nvGrpSpPr>
        <p:grpSpPr>
          <a:xfrm>
            <a:off x="7376253" y="4906016"/>
            <a:ext cx="4051679" cy="943722"/>
            <a:chOff x="4826000" y="920370"/>
            <a:chExt cx="3055069" cy="707628"/>
          </a:xfrm>
        </p:grpSpPr>
        <p:sp>
          <p:nvSpPr>
            <p:cNvPr id="135" name="텍스트 개체 틀 2"/>
            <p:cNvSpPr txBox="1"/>
            <p:nvPr/>
          </p:nvSpPr>
          <p:spPr>
            <a:xfrm>
              <a:off x="4826000" y="1184741"/>
              <a:ext cx="3055069" cy="443257"/>
            </a:xfrm>
            <a:prstGeom prst="rect">
              <a:avLst/>
            </a:prstGeom>
          </p:spPr>
          <p:txBody>
            <a:bodyPr vert="horz" lIns="91440" tIns="45720" rIns="91440" bIns="45720" rtlCol="0" anchor="t">
              <a:normAutofit fontScale="85000"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panose="020B0604020202020204"/>
                <a:buNone/>
                <a:defRPr/>
              </a:pPr>
              <a:r>
                <a:rPr kumimoji="0" lang="en-US" altLang="ko-KR" sz="1200" b="1" i="0" u="none" strike="noStrike" kern="1200" cap="none" spc="0" normalizeH="0" baseline="0" noProof="0" dirty="0">
                  <a:ln>
                    <a:noFill/>
                  </a:ln>
                  <a:solidFill>
                    <a:srgbClr val="7F7F7F"/>
                  </a:solidFill>
                  <a:effectLst/>
                  <a:uLnTx/>
                  <a:uFillTx/>
                  <a:latin typeface="Roboto condensed"/>
                  <a:ea typeface="Malgun Gothic" panose="020B0503020000020004" charset="-127"/>
                  <a:cs typeface="Roboto condensed"/>
                </a:rPr>
                <a:t>First Section : </a:t>
              </a:r>
              <a:r>
                <a:rPr kumimoji="0" lang="en-US" altLang="ko-KR" sz="1200" b="0" i="0" u="none" strike="noStrike" kern="1200" cap="none" spc="0" normalizeH="0" baseline="0" noProof="0" dirty="0">
                  <a:ln>
                    <a:noFill/>
                  </a:ln>
                  <a:solidFill>
                    <a:srgbClr val="7F7F7F"/>
                  </a:solidFill>
                  <a:effectLst/>
                  <a:uLnTx/>
                  <a:uFillTx/>
                  <a:latin typeface="Roboto condensed"/>
                  <a:ea typeface="Malgun Gothic" panose="020B0503020000020004" charset="-127"/>
                  <a:cs typeface="Roboto condensed"/>
                </a:rPr>
                <a:t>dolor sit amen, consectetur adipiscing elit. Integer nec odio. Praesent lib ero. Sed cursus ante dapibus.</a:t>
              </a:r>
              <a:endParaRPr kumimoji="0" lang="en-US" altLang="ko-KR" sz="1200" b="0" i="0" u="none" strike="noStrike" kern="1200" cap="none" spc="0" normalizeH="0" baseline="0" noProof="0" dirty="0">
                <a:ln>
                  <a:noFill/>
                </a:ln>
                <a:solidFill>
                  <a:srgbClr val="7F7F7F"/>
                </a:solidFill>
                <a:effectLst/>
                <a:uLnTx/>
                <a:uFillTx/>
                <a:latin typeface="Roboto condensed"/>
                <a:ea typeface="Malgun Gothic" panose="020B0503020000020004" charset="-127"/>
                <a:cs typeface="Roboto condensed"/>
              </a:endParaRPr>
            </a:p>
          </p:txBody>
        </p:sp>
        <p:sp>
          <p:nvSpPr>
            <p:cNvPr id="136"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20000"/>
                </a:lnSpc>
                <a:spcBef>
                  <a:spcPct val="20000"/>
                </a:spcBef>
                <a:spcAft>
                  <a:spcPts val="0"/>
                </a:spcAft>
                <a:buClrTx/>
                <a:buSzTx/>
                <a:buFont typeface="Arial" panose="020B0604020202020204"/>
                <a:buNone/>
                <a:defRPr/>
              </a:pPr>
              <a:r>
                <a:rPr kumimoji="0" lang="en-US" altLang="ko-KR" sz="1600" b="0" i="0" u="none" strike="noStrike" kern="1200" cap="none" spc="0" normalizeH="0" baseline="0" noProof="0" dirty="0">
                  <a:ln>
                    <a:noFill/>
                  </a:ln>
                  <a:solidFill>
                    <a:sysClr val="windowText" lastClr="000000">
                      <a:lumMod val="65000"/>
                      <a:lumOff val="35000"/>
                    </a:sysClr>
                  </a:solidFill>
                  <a:effectLst/>
                  <a:uLnTx/>
                  <a:uFillTx/>
                  <a:latin typeface="Roboto condensed"/>
                  <a:ea typeface="Malgun Gothic" panose="020B0503020000020004" charset="-127"/>
                  <a:cs typeface="Roboto condensed"/>
                </a:rPr>
                <a:t>Business chart 01</a:t>
              </a:r>
              <a:endParaRPr kumimoji="0" lang="en-US" altLang="ko-KR" sz="1600" b="0" i="0" u="none" strike="noStrike" kern="1200" cap="none" spc="0" normalizeH="0" baseline="0" noProof="0" dirty="0">
                <a:ln>
                  <a:noFill/>
                </a:ln>
                <a:solidFill>
                  <a:sysClr val="windowText" lastClr="000000">
                    <a:lumMod val="65000"/>
                    <a:lumOff val="35000"/>
                  </a:sysClr>
                </a:solidFill>
                <a:effectLst/>
                <a:uLnTx/>
                <a:uFillTx/>
                <a:latin typeface="Roboto condensed"/>
                <a:ea typeface="Malgun Gothic" panose="020B0503020000020004" charset="-127"/>
                <a:cs typeface="Roboto condensed"/>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2)">
                                      <p:cBhvr>
                                        <p:cTn id="13" dur="250"/>
                                        <p:tgtEl>
                                          <p:spTgt spid="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up)">
                                      <p:cBhvr>
                                        <p:cTn id="17" dur="500"/>
                                        <p:tgtEl>
                                          <p:spTgt spid="88"/>
                                        </p:tgtEl>
                                      </p:cBhvr>
                                    </p:animEffect>
                                  </p:childTnLst>
                                </p:cTn>
                              </p:par>
                            </p:childTnLst>
                          </p:cTn>
                        </p:par>
                        <p:par>
                          <p:cTn id="18" fill="hold">
                            <p:stCondLst>
                              <p:cond delay="1500"/>
                            </p:stCondLst>
                            <p:childTnLst>
                              <p:par>
                                <p:cTn id="19" presetID="21" presetClass="entr" presetSubtype="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2)">
                                      <p:cBhvr>
                                        <p:cTn id="21" dur="250"/>
                                        <p:tgtEl>
                                          <p:spTgt spid="5"/>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wipe(up)">
                                      <p:cBhvr>
                                        <p:cTn id="25" dur="500"/>
                                        <p:tgtEl>
                                          <p:spTgt spid="121"/>
                                        </p:tgtEl>
                                      </p:cBhvr>
                                    </p:animEffect>
                                  </p:childTnLst>
                                </p:cTn>
                              </p:par>
                            </p:childTnLst>
                          </p:cTn>
                        </p:par>
                        <p:par>
                          <p:cTn id="26" fill="hold">
                            <p:stCondLst>
                              <p:cond delay="2500"/>
                            </p:stCondLst>
                            <p:childTnLst>
                              <p:par>
                                <p:cTn id="27" presetID="21"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2)">
                                      <p:cBhvr>
                                        <p:cTn id="29" dur="250"/>
                                        <p:tgtEl>
                                          <p:spTgt spid="6"/>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Effect transition="in" filter="wipe(up)">
                                      <p:cBhvr>
                                        <p:cTn id="33" dur="500"/>
                                        <p:tgtEl>
                                          <p:spTgt spid="126"/>
                                        </p:tgtEl>
                                      </p:cBhvr>
                                    </p:animEffect>
                                  </p:childTnLst>
                                </p:cTn>
                              </p:par>
                            </p:childTnLst>
                          </p:cTn>
                        </p:par>
                        <p:par>
                          <p:cTn id="34" fill="hold">
                            <p:stCondLst>
                              <p:cond delay="3500"/>
                            </p:stCondLst>
                            <p:childTnLst>
                              <p:par>
                                <p:cTn id="35" presetID="21"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2)">
                                      <p:cBhvr>
                                        <p:cTn id="37" dur="250"/>
                                        <p:tgtEl>
                                          <p:spTgt spid="7"/>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wipe(up)">
                                      <p:cBhvr>
                                        <p:cTn id="41"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2"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alphaModFix amt="12000"/>
            <a:lum/>
          </a:blip>
          <a:srcRect/>
          <a:tile tx="0" ty="0" sx="100000" sy="100000" flip="none" algn="tl"/>
        </a:blipFill>
        <a:effectLst/>
      </p:bgPr>
    </p:bg>
    <p:spTree>
      <p:nvGrpSpPr>
        <p:cNvPr id="1" name=""/>
        <p:cNvGrpSpPr/>
        <p:nvPr/>
      </p:nvGrpSpPr>
      <p:grpSpPr>
        <a:xfrm>
          <a:off x="0" y="0"/>
          <a:ext cx="0" cy="0"/>
          <a:chOff x="0" y="0"/>
          <a:chExt cx="0" cy="0"/>
        </a:xfrm>
      </p:grpSpPr>
      <p:sp>
        <p:nvSpPr>
          <p:cNvPr id="19" name="TextBox 18"/>
          <p:cNvSpPr txBox="1"/>
          <p:nvPr/>
        </p:nvSpPr>
        <p:spPr>
          <a:xfrm>
            <a:off x="8125444" y="4119171"/>
            <a:ext cx="4216667" cy="1817229"/>
          </a:xfrm>
          <a:prstGeom prst="rect">
            <a:avLst/>
          </a:prstGeom>
          <a:noFill/>
        </p:spPr>
        <p:txBody>
          <a:bodyPr wrap="none" rtlCol="0">
            <a:spAutoFit/>
          </a:bodyPr>
          <a:lstStyle/>
          <a:p>
            <a:pPr>
              <a:lnSpc>
                <a:spcPts val="6600"/>
              </a:lnSpc>
            </a:pPr>
            <a:r>
              <a:rPr lang="en-US" altLang="zh-CN" sz="7200" dirty="0" smtClean="0">
                <a:solidFill>
                  <a:prstClr val="white">
                    <a:lumMod val="95000"/>
                  </a:prstClr>
                </a:solidFill>
              </a:rPr>
              <a:t>Travelingin</a:t>
            </a:r>
            <a:endParaRPr lang="en-US" altLang="zh-CN" sz="7200" dirty="0" smtClean="0">
              <a:solidFill>
                <a:prstClr val="white">
                  <a:lumMod val="95000"/>
                </a:prstClr>
              </a:solidFill>
            </a:endParaRPr>
          </a:p>
          <a:p>
            <a:pPr>
              <a:lnSpc>
                <a:spcPts val="6600"/>
              </a:lnSpc>
            </a:pPr>
            <a:r>
              <a:rPr lang="en-US" altLang="zh-CN" sz="7200" dirty="0" smtClean="0">
                <a:solidFill>
                  <a:prstClr val="white">
                    <a:lumMod val="95000"/>
                  </a:prstClr>
                </a:solidFill>
              </a:rPr>
              <a:t>   unsplash</a:t>
            </a:r>
            <a:endParaRPr lang="zh-CN" altLang="en-US" sz="7200" dirty="0">
              <a:solidFill>
                <a:prstClr val="white">
                  <a:lumMod val="95000"/>
                </a:prstClr>
              </a:solidFill>
            </a:endParaRPr>
          </a:p>
        </p:txBody>
      </p:sp>
      <p:sp>
        <p:nvSpPr>
          <p:cNvPr id="3" name="矩形 2"/>
          <p:cNvSpPr/>
          <p:nvPr/>
        </p:nvSpPr>
        <p:spPr>
          <a:xfrm rot="2700000">
            <a:off x="-1104800" y="1838422"/>
            <a:ext cx="2886115" cy="288611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rot="18900000">
            <a:off x="1612147" y="1354547"/>
            <a:ext cx="1533803" cy="153380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rot="2700000">
            <a:off x="2234259" y="2906152"/>
            <a:ext cx="1939366" cy="1939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rot="18900000">
            <a:off x="1065700" y="4260885"/>
            <a:ext cx="1533803" cy="1533803"/>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rot="18900000">
            <a:off x="4399029" y="2593053"/>
            <a:ext cx="1533803" cy="153380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rot="2700000">
            <a:off x="5712637" y="3318516"/>
            <a:ext cx="2321182" cy="232118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rot="18900000">
            <a:off x="4219046" y="4085953"/>
            <a:ext cx="752900" cy="7528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rot="18900000">
            <a:off x="5891186" y="2397577"/>
            <a:ext cx="752900" cy="75289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prstClr val="white"/>
              </a:solidFill>
            </a:endParaRPr>
          </a:p>
        </p:txBody>
      </p:sp>
      <p:sp>
        <p:nvSpPr>
          <p:cNvPr id="14" name="TextBox 13"/>
          <p:cNvSpPr txBox="1"/>
          <p:nvPr/>
        </p:nvSpPr>
        <p:spPr>
          <a:xfrm>
            <a:off x="8328248" y="3429000"/>
            <a:ext cx="3416320" cy="646331"/>
          </a:xfrm>
          <a:prstGeom prst="rect">
            <a:avLst/>
          </a:prstGeom>
          <a:noFill/>
        </p:spPr>
        <p:txBody>
          <a:bodyPr wrap="none" rtlCol="0">
            <a:spAutoFit/>
          </a:bodyPr>
          <a:lstStyle/>
          <a:p>
            <a:pPr lvl="0"/>
            <a:r>
              <a:rPr lang="zh-CN" alt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rPr>
              <a:t>谢谢您的聆听！</a:t>
            </a:r>
            <a:endParaRPr lang="zh-CN" altLang="en-U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微软雅黑" panose="020B0503020204020204" pitchFamily="34" charset="-122"/>
              <a:ea typeface="微软雅黑" panose="020B0503020204020204" pitchFamily="34" charset="-122"/>
            </a:endParaRPr>
          </a:p>
        </p:txBody>
      </p:sp>
      <p:sp>
        <p:nvSpPr>
          <p:cNvPr id="15" name="TextBox 14"/>
          <p:cNvSpPr txBox="1"/>
          <p:nvPr/>
        </p:nvSpPr>
        <p:spPr>
          <a:xfrm>
            <a:off x="10556220" y="4086629"/>
            <a:ext cx="1575688" cy="461665"/>
          </a:xfrm>
          <a:prstGeom prst="rect">
            <a:avLst/>
          </a:prstGeom>
          <a:noFill/>
        </p:spPr>
        <p:txBody>
          <a:bodyPr wrap="none" rtlCol="0">
            <a:spAutoFit/>
          </a:bodyPr>
          <a:lstStyle/>
          <a:p>
            <a:r>
              <a:rPr lang="en-US" altLang="zh-CN" sz="2400" dirty="0" smtClean="0">
                <a:solidFill>
                  <a:prstClr val="black"/>
                </a:solidFill>
              </a:rPr>
              <a:t>Thank you!</a:t>
            </a:r>
            <a:endParaRPr lang="zh-CN" altLang="en-US" sz="2400" dirty="0">
              <a:solidFill>
                <a:prstClr val="black"/>
              </a:solidFill>
            </a:endParaRPr>
          </a:p>
        </p:txBody>
      </p:sp>
      <p:sp>
        <p:nvSpPr>
          <p:cNvPr id="20" name="TextBox 19"/>
          <p:cNvSpPr txBox="1"/>
          <p:nvPr/>
        </p:nvSpPr>
        <p:spPr>
          <a:xfrm>
            <a:off x="5984357" y="11330"/>
            <a:ext cx="6880395" cy="1785104"/>
          </a:xfrm>
          <a:prstGeom prst="rect">
            <a:avLst/>
          </a:prstGeom>
          <a:noFill/>
        </p:spPr>
        <p:txBody>
          <a:bodyPr wrap="square" rtlCol="0">
            <a:spAutoFit/>
          </a:bodyPr>
          <a:lstStyle/>
          <a:p>
            <a:pPr>
              <a:lnSpc>
                <a:spcPts val="6600"/>
              </a:lnSpc>
            </a:pPr>
            <a:r>
              <a:rPr lang="en-US" altLang="zh-CN" sz="7200" dirty="0" smtClean="0">
                <a:solidFill>
                  <a:srgbClr val="EEEEEE"/>
                </a:solidFill>
                <a:latin typeface="Copperplate Gothic Bold" pitchFamily="34" charset="0"/>
              </a:rPr>
              <a:t>Travelingin nsplash</a:t>
            </a:r>
            <a:endParaRPr lang="zh-CN" altLang="en-US" sz="7200" dirty="0">
              <a:solidFill>
                <a:srgbClr val="EEEEEE"/>
              </a:solidFill>
              <a:latin typeface="Copperplate Gothic Bold" pitchFamily="34" charset="0"/>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1000"/>
                            </p:stCondLst>
                            <p:childTnLst>
                              <p:par>
                                <p:cTn id="32" presetID="21" presetClass="entr" presetSubtype="3"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3)">
                                      <p:cBhvr>
                                        <p:cTn id="34" dur="500"/>
                                        <p:tgtEl>
                                          <p:spTgt spid="7"/>
                                        </p:tgtEl>
                                      </p:cBhvr>
                                    </p:animEffect>
                                  </p:childTnLst>
                                </p:cTn>
                              </p:par>
                              <p:par>
                                <p:cTn id="35" presetID="21" presetClass="entr" presetSubtype="3"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3)">
                                      <p:cBhvr>
                                        <p:cTn id="37" dur="500"/>
                                        <p:tgtEl>
                                          <p:spTgt spid="13"/>
                                        </p:tgtEl>
                                      </p:cBhvr>
                                    </p:animEffect>
                                  </p:childTnLst>
                                </p:cTn>
                              </p:par>
                            </p:childTnLst>
                          </p:cTn>
                        </p:par>
                        <p:par>
                          <p:cTn id="38" fill="hold">
                            <p:stCondLst>
                              <p:cond delay="15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2000"/>
                            </p:stCondLst>
                            <p:childTnLst>
                              <p:par>
                                <p:cTn id="43" presetID="12" presetClass="entr" presetSubtype="8" fill="hold" grpId="0" nodeType="after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250"/>
                                        <p:tgtEl>
                                          <p:spTgt spid="14"/>
                                        </p:tgtEl>
                                        <p:attrNameLst>
                                          <p:attrName>ppt_x</p:attrName>
                                        </p:attrNameLst>
                                      </p:cBhvr>
                                      <p:tavLst>
                                        <p:tav tm="0">
                                          <p:val>
                                            <p:strVal val="#ppt_x-#ppt_w*1.125000"/>
                                          </p:val>
                                        </p:tav>
                                        <p:tav tm="100000">
                                          <p:val>
                                            <p:strVal val="#ppt_x"/>
                                          </p:val>
                                        </p:tav>
                                      </p:tavLst>
                                    </p:anim>
                                    <p:animEffect transition="in" filter="wipe(right)">
                                      <p:cBhvr>
                                        <p:cTn id="46" dur="250"/>
                                        <p:tgtEl>
                                          <p:spTgt spid="14"/>
                                        </p:tgtEl>
                                      </p:cBhvr>
                                    </p:animEffect>
                                  </p:childTnLst>
                                </p:cTn>
                              </p:par>
                            </p:childTnLst>
                          </p:cTn>
                        </p:par>
                        <p:par>
                          <p:cTn id="47" fill="hold">
                            <p:stCondLst>
                              <p:cond delay="2400"/>
                            </p:stCondLst>
                            <p:childTnLst>
                              <p:par>
                                <p:cTn id="48" presetID="2" presetClass="entr" presetSubtype="2"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1+#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5" grpId="0" animBg="1"/>
      <p:bldP spid="6" grpId="0" animBg="1"/>
      <p:bldP spid="9" grpId="0" animBg="1"/>
      <p:bldP spid="10" grpId="0" animBg="1"/>
      <p:bldP spid="11" grpId="0" animBg="1"/>
      <p:bldP spid="7" grpId="0" animBg="1"/>
      <p:bldP spid="13" grpId="0" animBg="1"/>
      <p:bldP spid="14" grpId="0"/>
      <p:bldP spid="15"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 课程性质</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教学目标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教学重点</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anose="020B0503020204020204" pitchFamily="34" charset="-122"/>
                <a:ea typeface="微软雅黑" panose="020B0503020204020204" pitchFamily="34" charset="-122"/>
              </a:rPr>
              <a:t>学</a:t>
            </a:r>
            <a:r>
              <a:rPr lang="zh-CN" altLang="en-US" sz="1900" dirty="0" smtClean="0">
                <a:solidFill>
                  <a:srgbClr val="4D4D4D"/>
                </a:solidFill>
                <a:latin typeface="微软雅黑" panose="020B0503020204020204" pitchFamily="34" charset="-122"/>
                <a:ea typeface="微软雅黑" panose="020B0503020204020204" pitchFamily="34" charset="-122"/>
              </a:rPr>
              <a:t>情分析</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2" name="任意多边形 31"/>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教学难点</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3" name="任意多边形 32"/>
          <p:cNvSpPr/>
          <p:nvPr/>
        </p:nvSpPr>
        <p:spPr>
          <a:xfrm>
            <a:off x="122068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教学内容</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4" name="任意多边形 33"/>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anose="020B0503020204020204" pitchFamily="34" charset="-122"/>
                <a:ea typeface="微软雅黑" panose="020B0503020204020204" pitchFamily="34" charset="-122"/>
              </a:rPr>
              <a:t> 课程性质</a:t>
            </a:r>
            <a:endParaRPr lang="zh-CN" altLang="en-US" sz="1900" dirty="0">
              <a:solidFill>
                <a:schemeClr val="bg1"/>
              </a:solidFill>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9416" y="2340099"/>
            <a:ext cx="5760639" cy="356861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6" name="TextBox 35"/>
          <p:cNvSpPr txBox="1"/>
          <p:nvPr/>
        </p:nvSpPr>
        <p:spPr>
          <a:xfrm>
            <a:off x="7253154" y="2741569"/>
            <a:ext cx="4027422" cy="1052596"/>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添加文字添加文字添加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文字添加</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文字添加文字添加文字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添加文字添加文字添加文字添加文字添加文字添加文字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添加文字添加文字添加文字添加文字添加文字添加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文字添加文字添加文字添加文字添加文字添加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7300392" y="2362087"/>
            <a:ext cx="1348430"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添加文字</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300392" y="4279133"/>
            <a:ext cx="1348430" cy="338554"/>
          </a:xfrm>
          <a:prstGeom prst="rect">
            <a:avLst/>
          </a:prstGeom>
          <a:noFill/>
        </p:spPr>
        <p:txBody>
          <a:bodyPr wrap="square" rtlCol="0">
            <a:spAutoFit/>
          </a:bodyPr>
          <a:lstStyle/>
          <a:p>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添加文字</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253154" y="4639488"/>
            <a:ext cx="4027422" cy="1052596"/>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添加文字添加文字添加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文字添加</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文字添加文字添加文字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添加文字添加文字添加文字添加文字添加文字添加文字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添加文字添加文字添加文字添加文字添加文字添加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sz="1200"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添加</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文字添加文字添加文字添加文字添加文字添加</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4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400"/>
                                        <p:tgtEl>
                                          <p:spTgt spid="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400"/>
                                        <p:tgtEl>
                                          <p:spTgt spid="2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ssolve">
                                      <p:cBhvr>
                                        <p:cTn id="16" dur="400"/>
                                        <p:tgtEl>
                                          <p:spTgt spid="2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dissolve">
                                      <p:cBhvr>
                                        <p:cTn id="19" dur="400"/>
                                        <p:tgtEl>
                                          <p:spTgt spid="3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dissolve">
                                      <p:cBhvr>
                                        <p:cTn id="22" dur="400"/>
                                        <p:tgtEl>
                                          <p:spTgt spid="33"/>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250"/>
                                        <p:tgtEl>
                                          <p:spTgt spid="34"/>
                                        </p:tgtEl>
                                      </p:cBhvr>
                                    </p:animEffect>
                                  </p:childTnLst>
                                </p:cTn>
                              </p:par>
                            </p:childTnLst>
                          </p:cTn>
                        </p:par>
                        <p:par>
                          <p:cTn id="27" fill="hold">
                            <p:stCondLst>
                              <p:cond delay="1000"/>
                            </p:stCondLst>
                            <p:childTnLst>
                              <p:par>
                                <p:cTn id="28" presetID="47"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4" presetClass="entr" presetSubtype="1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childTnLst>
                          </p:cTn>
                        </p:par>
                        <p:par>
                          <p:cTn id="37" fill="hold">
                            <p:stCondLst>
                              <p:cond delay="2000"/>
                            </p:stCondLst>
                            <p:childTnLst>
                              <p:par>
                                <p:cTn id="38" presetID="22" presetClass="entr" presetSubtype="1"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par>
                          <p:cTn id="41" fill="hold">
                            <p:stCondLst>
                              <p:cond delay="2500"/>
                            </p:stCondLst>
                            <p:childTnLst>
                              <p:par>
                                <p:cTn id="42" presetID="14" presetClass="entr" presetSubtype="1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randombar(horizontal)">
                                      <p:cBhvr>
                                        <p:cTn id="44" dur="500"/>
                                        <p:tgtEl>
                                          <p:spTgt spid="38"/>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up)">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32" grpId="0" animBg="1"/>
      <p:bldP spid="33" grpId="0" animBg="1"/>
      <p:bldP spid="34" grpId="0" animBg="1"/>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hidden="1"/>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anose="020B0503020204020204" pitchFamily="34" charset="-122"/>
                <a:ea typeface="微软雅黑" panose="020B0503020204020204" pitchFamily="34" charset="-122"/>
              </a:rPr>
              <a:t> 课前准备</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 课程性质</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教学目标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教学重点</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anose="020B0503020204020204" pitchFamily="34" charset="-122"/>
                <a:ea typeface="微软雅黑" panose="020B0503020204020204" pitchFamily="34" charset="-122"/>
              </a:rPr>
              <a:t>学</a:t>
            </a:r>
            <a:r>
              <a:rPr lang="zh-CN" altLang="en-US" sz="1900" dirty="0" smtClean="0">
                <a:solidFill>
                  <a:srgbClr val="4D4D4D"/>
                </a:solidFill>
                <a:latin typeface="微软雅黑" panose="020B0503020204020204" pitchFamily="34" charset="-122"/>
                <a:ea typeface="微软雅黑" panose="020B0503020204020204" pitchFamily="34" charset="-122"/>
              </a:rPr>
              <a:t>情分析</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教学难点</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122068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教学内容</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anose="020B0503020204020204" pitchFamily="34" charset="-122"/>
                <a:ea typeface="微软雅黑" panose="020B0503020204020204" pitchFamily="34" charset="-122"/>
              </a:rPr>
              <a:t> 课程性质</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121581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anose="020B0503020204020204" pitchFamily="34" charset="-122"/>
                <a:ea typeface="微软雅黑" panose="020B0503020204020204" pitchFamily="34" charset="-122"/>
              </a:rPr>
              <a:t> 教学内容</a:t>
            </a:r>
            <a:endParaRPr lang="zh-CN" altLang="en-US" sz="19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artisticMosiaicBubbles/>
                    </a14:imgEffect>
                  </a14:imgLayer>
                </a14:imgProps>
              </a:ext>
              <a:ext uri="{28A0092B-C50C-407E-A947-70E740481C1C}">
                <a14:useLocalDpi xmlns:a14="http://schemas.microsoft.com/office/drawing/2010/main" val="0"/>
              </a:ext>
            </a:extLst>
          </a:blip>
          <a:stretch>
            <a:fillRect/>
          </a:stretch>
        </p:blipFill>
        <p:spPr>
          <a:xfrm>
            <a:off x="309970" y="2277306"/>
            <a:ext cx="4104456" cy="33123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cxnSp>
        <p:nvCxnSpPr>
          <p:cNvPr id="82" name="AutoShape 25"/>
          <p:cNvCxnSpPr>
            <a:cxnSpLocks noChangeShapeType="1"/>
          </p:cNvCxnSpPr>
          <p:nvPr/>
        </p:nvCxnSpPr>
        <p:spPr bwMode="black">
          <a:xfrm flipH="1">
            <a:off x="7176244" y="2988927"/>
            <a:ext cx="430212" cy="0"/>
          </a:xfrm>
          <a:prstGeom prst="straightConnector1">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AutoShape 26"/>
          <p:cNvCxnSpPr>
            <a:cxnSpLocks noChangeShapeType="1"/>
            <a:stCxn id="98" idx="0"/>
            <a:endCxn id="109" idx="2"/>
          </p:cNvCxnSpPr>
          <p:nvPr/>
        </p:nvCxnSpPr>
        <p:spPr bwMode="black">
          <a:xfrm rot="16200000">
            <a:off x="5684787" y="3307221"/>
            <a:ext cx="639763" cy="593725"/>
          </a:xfrm>
          <a:prstGeom prst="bentConnector3">
            <a:avLst>
              <a:gd name="adj1" fmla="val 49875"/>
            </a:avLst>
          </a:prstGeom>
          <a:noFill/>
          <a:ln w="9525">
            <a:solidFill>
              <a:srgbClr val="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AutoShape 27"/>
          <p:cNvCxnSpPr>
            <a:cxnSpLocks noChangeShapeType="1"/>
            <a:endCxn id="109" idx="2"/>
          </p:cNvCxnSpPr>
          <p:nvPr/>
        </p:nvCxnSpPr>
        <p:spPr bwMode="black">
          <a:xfrm rot="5400000" flipH="1">
            <a:off x="8207324" y="1378409"/>
            <a:ext cx="639763" cy="4451350"/>
          </a:xfrm>
          <a:prstGeom prst="bentConnector3">
            <a:avLst>
              <a:gd name="adj1" fmla="val 49875"/>
            </a:avLst>
          </a:prstGeom>
          <a:noFill/>
          <a:ln w="9525">
            <a:solidFill>
              <a:srgbClr val="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5" name="组合 84"/>
          <p:cNvGrpSpPr/>
          <p:nvPr/>
        </p:nvGrpSpPr>
        <p:grpSpPr>
          <a:xfrm>
            <a:off x="5504606" y="1888790"/>
            <a:ext cx="1597025" cy="536575"/>
            <a:chOff x="5504606" y="1888790"/>
            <a:chExt cx="1597025" cy="536575"/>
          </a:xfrm>
        </p:grpSpPr>
        <p:grpSp>
          <p:nvGrpSpPr>
            <p:cNvPr id="86" name="Group 20"/>
            <p:cNvGrpSpPr/>
            <p:nvPr/>
          </p:nvGrpSpPr>
          <p:grpSpPr bwMode="auto">
            <a:xfrm>
              <a:off x="5504606" y="1888790"/>
              <a:ext cx="1597025" cy="536575"/>
              <a:chOff x="3964" y="2071"/>
              <a:chExt cx="1484" cy="330"/>
            </a:xfrm>
          </p:grpSpPr>
          <p:sp>
            <p:nvSpPr>
              <p:cNvPr id="88" name="AutoShape 21"/>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9" name="AutoShape 22"/>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87" name="Text Box 28"/>
            <p:cNvSpPr txBox="1">
              <a:spLocks noChangeArrowheads="1"/>
            </p:cNvSpPr>
            <p:nvPr/>
          </p:nvSpPr>
          <p:spPr bwMode="black">
            <a:xfrm>
              <a:off x="5799881" y="1969752"/>
              <a:ext cx="1000125" cy="3667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172E">
                        <a:alpha val="50000"/>
                      </a:srgbClr>
                    </a:outerShdw>
                  </a:effectLst>
                </a14:hiddenEffects>
              </a:ext>
            </a:extLst>
          </p:spPr>
          <p:txBody>
            <a:bodyPr>
              <a:spAutoFit/>
            </a:bodyPr>
            <a:lstStyle/>
            <a:p>
              <a:pPr algn="ctr">
                <a:spcBef>
                  <a:spcPct val="50000"/>
                </a:spcBef>
              </a:pPr>
              <a:r>
                <a:rPr lang="en-US" altLang="zh-CN" dirty="0">
                  <a:solidFill>
                    <a:srgbClr val="CC0000"/>
                  </a:solidFill>
                  <a:effectLst>
                    <a:outerShdw blurRad="38100" dist="38100" dir="2700000" algn="tl">
                      <a:srgbClr val="C0C0C0"/>
                    </a:outerShdw>
                  </a:effectLst>
                  <a:latin typeface="Calibri" panose="020F0502020204030204" pitchFamily="34" charset="0"/>
                  <a:ea typeface="宋体" panose="02010600030101010101" pitchFamily="2" charset="-122"/>
                </a:rPr>
                <a:t>CEO</a:t>
              </a:r>
              <a:endParaRPr lang="en-US" altLang="zh-CN" dirty="0">
                <a:solidFill>
                  <a:srgbClr val="CC0000"/>
                </a:solidFill>
                <a:effectLst>
                  <a:outerShdw blurRad="38100" dist="38100" dir="2700000" algn="tl">
                    <a:srgbClr val="C0C0C0"/>
                  </a:outerShdw>
                </a:effectLst>
                <a:latin typeface="Calibri" panose="020F0502020204030204" pitchFamily="34" charset="0"/>
                <a:ea typeface="宋体" panose="02010600030101010101" pitchFamily="2" charset="-122"/>
              </a:endParaRPr>
            </a:p>
          </p:txBody>
        </p:sp>
      </p:grpSp>
      <p:grpSp>
        <p:nvGrpSpPr>
          <p:cNvPr id="90" name="组合 89"/>
          <p:cNvGrpSpPr/>
          <p:nvPr/>
        </p:nvGrpSpPr>
        <p:grpSpPr>
          <a:xfrm>
            <a:off x="7619156" y="2747627"/>
            <a:ext cx="1711325" cy="536575"/>
            <a:chOff x="7619156" y="2747627"/>
            <a:chExt cx="1711325" cy="536575"/>
          </a:xfrm>
        </p:grpSpPr>
        <p:grpSp>
          <p:nvGrpSpPr>
            <p:cNvPr id="91" name="Group 3"/>
            <p:cNvGrpSpPr/>
            <p:nvPr/>
          </p:nvGrpSpPr>
          <p:grpSpPr bwMode="auto">
            <a:xfrm>
              <a:off x="7619156" y="2747627"/>
              <a:ext cx="1711325" cy="536575"/>
              <a:chOff x="3964" y="2071"/>
              <a:chExt cx="1484" cy="330"/>
            </a:xfrm>
          </p:grpSpPr>
          <p:sp>
            <p:nvSpPr>
              <p:cNvPr id="93" name="AutoShape 4"/>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4" name="AutoShape 5"/>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92" name="Text Box 29"/>
            <p:cNvSpPr txBox="1">
              <a:spLocks noChangeArrowheads="1"/>
            </p:cNvSpPr>
            <p:nvPr/>
          </p:nvSpPr>
          <p:spPr bwMode="black">
            <a:xfrm>
              <a:off x="7628681" y="2847640"/>
              <a:ext cx="1689100" cy="33655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1600" b="0" dirty="0">
                  <a:solidFill>
                    <a:srgbClr val="000000"/>
                  </a:solidFill>
                  <a:latin typeface="Calibri" panose="020F0502020204030204" pitchFamily="34" charset="0"/>
                  <a:ea typeface="宋体" panose="02010600030101010101" pitchFamily="2" charset="-122"/>
                </a:rPr>
                <a:t>Sub Department</a:t>
              </a:r>
              <a:endParaRPr lang="en-US" altLang="zh-CN" sz="1600" b="0" dirty="0">
                <a:solidFill>
                  <a:srgbClr val="000000"/>
                </a:solidFill>
                <a:latin typeface="Calibri" panose="020F0502020204030204" pitchFamily="34" charset="0"/>
                <a:ea typeface="宋体" panose="02010600030101010101" pitchFamily="2" charset="-122"/>
              </a:endParaRPr>
            </a:p>
          </p:txBody>
        </p:sp>
      </p:grpSp>
      <p:grpSp>
        <p:nvGrpSpPr>
          <p:cNvPr id="95" name="组合 94"/>
          <p:cNvGrpSpPr/>
          <p:nvPr/>
        </p:nvGrpSpPr>
        <p:grpSpPr>
          <a:xfrm>
            <a:off x="4571156" y="3923965"/>
            <a:ext cx="2273300" cy="536575"/>
            <a:chOff x="4571156" y="3923965"/>
            <a:chExt cx="2273300" cy="536575"/>
          </a:xfrm>
        </p:grpSpPr>
        <p:grpSp>
          <p:nvGrpSpPr>
            <p:cNvPr id="96" name="Group 8"/>
            <p:cNvGrpSpPr/>
            <p:nvPr/>
          </p:nvGrpSpPr>
          <p:grpSpPr bwMode="auto">
            <a:xfrm>
              <a:off x="4571156" y="3923965"/>
              <a:ext cx="2273300" cy="536575"/>
              <a:chOff x="3964" y="2071"/>
              <a:chExt cx="1484" cy="330"/>
            </a:xfrm>
          </p:grpSpPr>
          <p:sp>
            <p:nvSpPr>
              <p:cNvPr id="98" name="AutoShape 9"/>
              <p:cNvSpPr>
                <a:spLocks noChangeArrowheads="1"/>
              </p:cNvSpPr>
              <p:nvPr/>
            </p:nvSpPr>
            <p:spPr bwMode="gray">
              <a:xfrm>
                <a:off x="3964" y="2071"/>
                <a:ext cx="1484" cy="330"/>
              </a:xfrm>
              <a:prstGeom prst="roundRect">
                <a:avLst>
                  <a:gd name="adj" fmla="val 16667"/>
                </a:avLst>
              </a:prstGeom>
              <a:solidFill>
                <a:srgbClr val="15ACE1"/>
              </a:solidFill>
              <a:ln w="12700" algn="ctr">
                <a:solidFill>
                  <a:srgbClr val="808080"/>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9" name="AutoShape 10"/>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15ACE1">
                      <a:alpha val="70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97" name="Text Box 31"/>
            <p:cNvSpPr txBox="1">
              <a:spLocks noChangeArrowheads="1"/>
            </p:cNvSpPr>
            <p:nvPr/>
          </p:nvSpPr>
          <p:spPr bwMode="white">
            <a:xfrm>
              <a:off x="4598144" y="4004927"/>
              <a:ext cx="2200275" cy="366713"/>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dirty="0">
                  <a:solidFill>
                    <a:srgbClr val="FFFFFF"/>
                  </a:solidFill>
                  <a:latin typeface="Calibri" panose="020F0502020204030204" pitchFamily="34" charset="0"/>
                  <a:ea typeface="宋体" panose="02010600030101010101" pitchFamily="2" charset="-122"/>
                </a:rPr>
                <a:t>Sub Department</a:t>
              </a:r>
              <a:endParaRPr lang="en-US" altLang="zh-CN" dirty="0">
                <a:solidFill>
                  <a:srgbClr val="FFFFFF"/>
                </a:solidFill>
                <a:latin typeface="Calibri" panose="020F0502020204030204" pitchFamily="34" charset="0"/>
                <a:ea typeface="宋体" panose="02010600030101010101" pitchFamily="2" charset="-122"/>
              </a:endParaRPr>
            </a:p>
          </p:txBody>
        </p:sp>
      </p:grpSp>
      <p:grpSp>
        <p:nvGrpSpPr>
          <p:cNvPr id="100" name="组合 99"/>
          <p:cNvGrpSpPr/>
          <p:nvPr/>
        </p:nvGrpSpPr>
        <p:grpSpPr>
          <a:xfrm>
            <a:off x="4490194" y="4611352"/>
            <a:ext cx="1308100" cy="1263650"/>
            <a:chOff x="4490194" y="4611352"/>
            <a:chExt cx="1308100" cy="1263650"/>
          </a:xfrm>
        </p:grpSpPr>
        <p:sp>
          <p:nvSpPr>
            <p:cNvPr id="101" name="Rectangle 23"/>
            <p:cNvSpPr>
              <a:spLocks noChangeArrowheads="1"/>
            </p:cNvSpPr>
            <p:nvPr/>
          </p:nvSpPr>
          <p:spPr bwMode="gray">
            <a:xfrm>
              <a:off x="4590206" y="4611352"/>
              <a:ext cx="1085850" cy="1263650"/>
            </a:xfrm>
            <a:prstGeom prst="rect">
              <a:avLst/>
            </a:prstGeom>
            <a:gradFill rotWithShape="1">
              <a:gsLst>
                <a:gs pos="0">
                  <a:srgbClr val="15ACE1"/>
                </a:gs>
                <a:gs pos="100000">
                  <a:srgbClr val="15ACE1">
                    <a:gamma/>
                    <a:shade val="72549"/>
                    <a:invGamma/>
                  </a:srgbClr>
                </a:gs>
              </a:gsLst>
              <a:lin ang="5400000" scaled="1"/>
            </a:gradFill>
            <a:ln w="9525" algn="ctr">
              <a:solidFill>
                <a:srgbClr val="FFFFFF"/>
              </a:solidFill>
              <a:miter lim="800000"/>
            </a:ln>
            <a:effectLst>
              <a:outerShdw sy="50000" kx="-2453608" rotWithShape="0">
                <a:srgbClr val="4D4D4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2" name="Text Box 32"/>
            <p:cNvSpPr txBox="1">
              <a:spLocks noChangeArrowheads="1"/>
            </p:cNvSpPr>
            <p:nvPr/>
          </p:nvSpPr>
          <p:spPr bwMode="gray">
            <a:xfrm>
              <a:off x="4490194" y="4946315"/>
              <a:ext cx="1308100" cy="623887"/>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Sub 01</a:t>
              </a:r>
              <a:endParaRPr lang="en-US" altLang="zh-CN" sz="1400" dirty="0">
                <a:solidFill>
                  <a:srgbClr val="FFFFFF"/>
                </a:solidFill>
                <a:latin typeface="Calibri" panose="020F0502020204030204" pitchFamily="34" charset="0"/>
                <a:ea typeface="宋体" panose="02010600030101010101" pitchFamily="2" charset="-122"/>
              </a:endParaRPr>
            </a:p>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Department</a:t>
              </a:r>
              <a:endParaRPr lang="en-US" altLang="zh-CN" sz="1400" dirty="0">
                <a:solidFill>
                  <a:srgbClr val="FFFFFF"/>
                </a:solidFill>
                <a:latin typeface="Calibri" panose="020F0502020204030204" pitchFamily="34" charset="0"/>
                <a:ea typeface="宋体" panose="02010600030101010101" pitchFamily="2" charset="-122"/>
              </a:endParaRPr>
            </a:p>
          </p:txBody>
        </p:sp>
      </p:grpSp>
      <p:grpSp>
        <p:nvGrpSpPr>
          <p:cNvPr id="103" name="组合 102"/>
          <p:cNvGrpSpPr/>
          <p:nvPr/>
        </p:nvGrpSpPr>
        <p:grpSpPr>
          <a:xfrm>
            <a:off x="5649069" y="4611352"/>
            <a:ext cx="1308100" cy="1263650"/>
            <a:chOff x="5649069" y="4611352"/>
            <a:chExt cx="1308100" cy="1263650"/>
          </a:xfrm>
        </p:grpSpPr>
        <p:sp>
          <p:nvSpPr>
            <p:cNvPr id="104" name="Rectangle 24"/>
            <p:cNvSpPr>
              <a:spLocks noChangeArrowheads="1"/>
            </p:cNvSpPr>
            <p:nvPr/>
          </p:nvSpPr>
          <p:spPr bwMode="gray">
            <a:xfrm>
              <a:off x="5753844" y="4611352"/>
              <a:ext cx="1085850" cy="1263650"/>
            </a:xfrm>
            <a:prstGeom prst="rect">
              <a:avLst/>
            </a:prstGeom>
            <a:gradFill rotWithShape="1">
              <a:gsLst>
                <a:gs pos="0">
                  <a:srgbClr val="15ACE1"/>
                </a:gs>
                <a:gs pos="100000">
                  <a:srgbClr val="15ACE1">
                    <a:gamma/>
                    <a:shade val="72549"/>
                    <a:invGamma/>
                  </a:srgbClr>
                </a:gs>
              </a:gsLst>
              <a:lin ang="5400000" scaled="1"/>
            </a:gradFill>
            <a:ln w="9525" algn="ctr">
              <a:solidFill>
                <a:srgbClr val="FFFFFF"/>
              </a:solidFill>
              <a:miter lim="800000"/>
            </a:ln>
            <a:effectLst>
              <a:outerShdw sy="50000" kx="-2453608" rotWithShape="0">
                <a:srgbClr val="4D4D4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5" name="Text Box 33"/>
            <p:cNvSpPr txBox="1">
              <a:spLocks noChangeArrowheads="1"/>
            </p:cNvSpPr>
            <p:nvPr/>
          </p:nvSpPr>
          <p:spPr bwMode="gray">
            <a:xfrm>
              <a:off x="5649069" y="4946315"/>
              <a:ext cx="1308100" cy="623887"/>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Sub 01</a:t>
              </a:r>
              <a:endParaRPr lang="en-US" altLang="zh-CN" sz="1400" dirty="0">
                <a:solidFill>
                  <a:srgbClr val="FFFFFF"/>
                </a:solidFill>
                <a:latin typeface="Calibri" panose="020F0502020204030204" pitchFamily="34" charset="0"/>
                <a:ea typeface="宋体" panose="02010600030101010101" pitchFamily="2" charset="-122"/>
              </a:endParaRPr>
            </a:p>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Department</a:t>
              </a:r>
              <a:endParaRPr lang="en-US" altLang="zh-CN" sz="1400" dirty="0">
                <a:solidFill>
                  <a:srgbClr val="FFFFFF"/>
                </a:solidFill>
                <a:latin typeface="Calibri" panose="020F0502020204030204" pitchFamily="34" charset="0"/>
                <a:ea typeface="宋体" panose="02010600030101010101" pitchFamily="2" charset="-122"/>
              </a:endParaRPr>
            </a:p>
          </p:txBody>
        </p:sp>
      </p:grpSp>
      <p:grpSp>
        <p:nvGrpSpPr>
          <p:cNvPr id="106" name="组合 105"/>
          <p:cNvGrpSpPr/>
          <p:nvPr/>
        </p:nvGrpSpPr>
        <p:grpSpPr>
          <a:xfrm>
            <a:off x="5445869" y="2747627"/>
            <a:ext cx="1711325" cy="536575"/>
            <a:chOff x="5445869" y="2747627"/>
            <a:chExt cx="1711325" cy="536575"/>
          </a:xfrm>
        </p:grpSpPr>
        <p:grpSp>
          <p:nvGrpSpPr>
            <p:cNvPr id="107" name="Group 17"/>
            <p:cNvGrpSpPr/>
            <p:nvPr/>
          </p:nvGrpSpPr>
          <p:grpSpPr bwMode="auto">
            <a:xfrm>
              <a:off x="5445869" y="2747627"/>
              <a:ext cx="1711325" cy="536575"/>
              <a:chOff x="3964" y="2071"/>
              <a:chExt cx="1484" cy="330"/>
            </a:xfrm>
          </p:grpSpPr>
          <p:sp>
            <p:nvSpPr>
              <p:cNvPr id="109"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0"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08" name="Text Box 41"/>
            <p:cNvSpPr txBox="1">
              <a:spLocks noChangeArrowheads="1"/>
            </p:cNvSpPr>
            <p:nvPr/>
          </p:nvSpPr>
          <p:spPr bwMode="black">
            <a:xfrm>
              <a:off x="5576044" y="2823827"/>
              <a:ext cx="1460500" cy="366713"/>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p>
              <a:pPr algn="ctr">
                <a:spcBef>
                  <a:spcPct val="50000"/>
                </a:spcBef>
              </a:pPr>
              <a:r>
                <a:rPr lang="en-US" altLang="zh-CN" dirty="0">
                  <a:solidFill>
                    <a:srgbClr val="000000"/>
                  </a:solidFill>
                  <a:latin typeface="Calibri" panose="020F0502020204030204" pitchFamily="34" charset="0"/>
                  <a:ea typeface="宋体" panose="02010600030101010101" pitchFamily="2" charset="-122"/>
                </a:rPr>
                <a:t>Department</a:t>
              </a:r>
              <a:endParaRPr lang="en-US" altLang="zh-CN" dirty="0">
                <a:solidFill>
                  <a:srgbClr val="000000"/>
                </a:solidFill>
                <a:latin typeface="Calibri" panose="020F0502020204030204" pitchFamily="34" charset="0"/>
                <a:ea typeface="宋体" panose="02010600030101010101" pitchFamily="2" charset="-122"/>
              </a:endParaRPr>
            </a:p>
          </p:txBody>
        </p:sp>
      </p:grpSp>
      <p:cxnSp>
        <p:nvCxnSpPr>
          <p:cNvPr id="111" name="AutoShape 42"/>
          <p:cNvCxnSpPr>
            <a:cxnSpLocks noChangeShapeType="1"/>
            <a:stCxn id="88" idx="2"/>
            <a:endCxn id="109" idx="0"/>
          </p:cNvCxnSpPr>
          <p:nvPr/>
        </p:nvCxnSpPr>
        <p:spPr bwMode="black">
          <a:xfrm flipH="1">
            <a:off x="6301531" y="2425365"/>
            <a:ext cx="1588" cy="322262"/>
          </a:xfrm>
          <a:prstGeom prst="straightConnector1">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AutoShape 43"/>
          <p:cNvCxnSpPr>
            <a:cxnSpLocks noChangeShapeType="1"/>
            <a:stCxn id="109" idx="2"/>
          </p:cNvCxnSpPr>
          <p:nvPr/>
        </p:nvCxnSpPr>
        <p:spPr bwMode="black">
          <a:xfrm rot="16200000" flipH="1">
            <a:off x="6939706" y="2646027"/>
            <a:ext cx="649288" cy="1925638"/>
          </a:xfrm>
          <a:prstGeom prst="bentConnector3">
            <a:avLst>
              <a:gd name="adj1" fmla="val 49880"/>
            </a:avLst>
          </a:prstGeom>
          <a:noFill/>
          <a:ln w="9525">
            <a:solidFill>
              <a:srgbClr val="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3" name="组合 112"/>
          <p:cNvGrpSpPr/>
          <p:nvPr/>
        </p:nvGrpSpPr>
        <p:grpSpPr>
          <a:xfrm>
            <a:off x="7094363" y="3923965"/>
            <a:ext cx="2273300" cy="536575"/>
            <a:chOff x="4571156" y="3923965"/>
            <a:chExt cx="2273300" cy="536575"/>
          </a:xfrm>
        </p:grpSpPr>
        <p:grpSp>
          <p:nvGrpSpPr>
            <p:cNvPr id="114" name="Group 8"/>
            <p:cNvGrpSpPr/>
            <p:nvPr/>
          </p:nvGrpSpPr>
          <p:grpSpPr bwMode="auto">
            <a:xfrm>
              <a:off x="4571156" y="3923965"/>
              <a:ext cx="2273300" cy="536575"/>
              <a:chOff x="3964" y="2071"/>
              <a:chExt cx="1484" cy="330"/>
            </a:xfrm>
          </p:grpSpPr>
          <p:sp>
            <p:nvSpPr>
              <p:cNvPr id="116" name="AutoShape 9"/>
              <p:cNvSpPr>
                <a:spLocks noChangeArrowheads="1"/>
              </p:cNvSpPr>
              <p:nvPr/>
            </p:nvSpPr>
            <p:spPr bwMode="gray">
              <a:xfrm>
                <a:off x="3964" y="2071"/>
                <a:ext cx="1484" cy="330"/>
              </a:xfrm>
              <a:prstGeom prst="roundRect">
                <a:avLst>
                  <a:gd name="adj" fmla="val 16667"/>
                </a:avLst>
              </a:prstGeom>
              <a:solidFill>
                <a:srgbClr val="15ACE1"/>
              </a:solidFill>
              <a:ln w="12700" algn="ctr">
                <a:solidFill>
                  <a:srgbClr val="808080"/>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7" name="AutoShape 10"/>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15ACE1">
                      <a:alpha val="70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15" name="Text Box 31"/>
            <p:cNvSpPr txBox="1">
              <a:spLocks noChangeArrowheads="1"/>
            </p:cNvSpPr>
            <p:nvPr/>
          </p:nvSpPr>
          <p:spPr bwMode="white">
            <a:xfrm>
              <a:off x="4598144" y="4004927"/>
              <a:ext cx="2200275" cy="366713"/>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dirty="0">
                  <a:solidFill>
                    <a:srgbClr val="FFFFFF"/>
                  </a:solidFill>
                  <a:latin typeface="Calibri" panose="020F0502020204030204" pitchFamily="34" charset="0"/>
                  <a:ea typeface="宋体" panose="02010600030101010101" pitchFamily="2" charset="-122"/>
                </a:rPr>
                <a:t>Sub Department</a:t>
              </a:r>
              <a:endParaRPr lang="en-US" altLang="zh-CN" dirty="0">
                <a:solidFill>
                  <a:srgbClr val="FFFFFF"/>
                </a:solidFill>
                <a:latin typeface="Calibri" panose="020F0502020204030204" pitchFamily="34" charset="0"/>
                <a:ea typeface="宋体" panose="02010600030101010101" pitchFamily="2" charset="-122"/>
              </a:endParaRPr>
            </a:p>
          </p:txBody>
        </p:sp>
      </p:grpSp>
      <p:grpSp>
        <p:nvGrpSpPr>
          <p:cNvPr id="118" name="组合 117"/>
          <p:cNvGrpSpPr/>
          <p:nvPr/>
        </p:nvGrpSpPr>
        <p:grpSpPr>
          <a:xfrm>
            <a:off x="7013401" y="4611352"/>
            <a:ext cx="1308100" cy="1263650"/>
            <a:chOff x="4490194" y="4611352"/>
            <a:chExt cx="1308100" cy="1263650"/>
          </a:xfrm>
        </p:grpSpPr>
        <p:sp>
          <p:nvSpPr>
            <p:cNvPr id="119" name="Rectangle 23"/>
            <p:cNvSpPr>
              <a:spLocks noChangeArrowheads="1"/>
            </p:cNvSpPr>
            <p:nvPr/>
          </p:nvSpPr>
          <p:spPr bwMode="gray">
            <a:xfrm>
              <a:off x="4590206" y="4611352"/>
              <a:ext cx="1085850" cy="1263650"/>
            </a:xfrm>
            <a:prstGeom prst="rect">
              <a:avLst/>
            </a:prstGeom>
            <a:gradFill rotWithShape="1">
              <a:gsLst>
                <a:gs pos="0">
                  <a:srgbClr val="15ACE1"/>
                </a:gs>
                <a:gs pos="100000">
                  <a:srgbClr val="15ACE1">
                    <a:gamma/>
                    <a:shade val="72549"/>
                    <a:invGamma/>
                  </a:srgbClr>
                </a:gs>
              </a:gsLst>
              <a:lin ang="5400000" scaled="1"/>
            </a:gradFill>
            <a:ln w="9525" algn="ctr">
              <a:solidFill>
                <a:srgbClr val="FFFFFF"/>
              </a:solidFill>
              <a:miter lim="800000"/>
            </a:ln>
            <a:effectLst>
              <a:outerShdw sy="50000" kx="-2453608" rotWithShape="0">
                <a:srgbClr val="4D4D4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0" name="Text Box 32"/>
            <p:cNvSpPr txBox="1">
              <a:spLocks noChangeArrowheads="1"/>
            </p:cNvSpPr>
            <p:nvPr/>
          </p:nvSpPr>
          <p:spPr bwMode="gray">
            <a:xfrm>
              <a:off x="4490194" y="4946315"/>
              <a:ext cx="1308100" cy="630942"/>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Sub </a:t>
              </a:r>
              <a:r>
                <a:rPr lang="en-US" altLang="zh-CN" sz="1400" dirty="0" smtClean="0">
                  <a:solidFill>
                    <a:srgbClr val="FFFFFF"/>
                  </a:solidFill>
                  <a:latin typeface="Calibri" panose="020F0502020204030204" pitchFamily="34" charset="0"/>
                  <a:ea typeface="宋体" panose="02010600030101010101" pitchFamily="2" charset="-122"/>
                </a:rPr>
                <a:t>02</a:t>
              </a:r>
              <a:endParaRPr lang="en-US" altLang="zh-CN" sz="1400" dirty="0">
                <a:solidFill>
                  <a:srgbClr val="FFFFFF"/>
                </a:solidFill>
                <a:latin typeface="Calibri" panose="020F0502020204030204" pitchFamily="34" charset="0"/>
                <a:ea typeface="宋体" panose="02010600030101010101" pitchFamily="2" charset="-122"/>
              </a:endParaRPr>
            </a:p>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Department</a:t>
              </a:r>
              <a:endParaRPr lang="en-US" altLang="zh-CN" sz="1400" dirty="0">
                <a:solidFill>
                  <a:srgbClr val="FFFFFF"/>
                </a:solidFill>
                <a:latin typeface="Calibri" panose="020F0502020204030204" pitchFamily="34" charset="0"/>
                <a:ea typeface="宋体" panose="02010600030101010101" pitchFamily="2" charset="-122"/>
              </a:endParaRPr>
            </a:p>
          </p:txBody>
        </p:sp>
      </p:grpSp>
      <p:grpSp>
        <p:nvGrpSpPr>
          <p:cNvPr id="121" name="组合 120"/>
          <p:cNvGrpSpPr/>
          <p:nvPr/>
        </p:nvGrpSpPr>
        <p:grpSpPr>
          <a:xfrm>
            <a:off x="8172276" y="4611352"/>
            <a:ext cx="1308100" cy="1263650"/>
            <a:chOff x="5649069" y="4611352"/>
            <a:chExt cx="1308100" cy="1263650"/>
          </a:xfrm>
        </p:grpSpPr>
        <p:sp>
          <p:nvSpPr>
            <p:cNvPr id="122" name="Rectangle 24"/>
            <p:cNvSpPr>
              <a:spLocks noChangeArrowheads="1"/>
            </p:cNvSpPr>
            <p:nvPr/>
          </p:nvSpPr>
          <p:spPr bwMode="gray">
            <a:xfrm>
              <a:off x="5753844" y="4611352"/>
              <a:ext cx="1085850" cy="1263650"/>
            </a:xfrm>
            <a:prstGeom prst="rect">
              <a:avLst/>
            </a:prstGeom>
            <a:gradFill rotWithShape="1">
              <a:gsLst>
                <a:gs pos="0">
                  <a:srgbClr val="15ACE1"/>
                </a:gs>
                <a:gs pos="100000">
                  <a:srgbClr val="15ACE1">
                    <a:gamma/>
                    <a:shade val="72549"/>
                    <a:invGamma/>
                  </a:srgbClr>
                </a:gs>
              </a:gsLst>
              <a:lin ang="5400000" scaled="1"/>
            </a:gradFill>
            <a:ln w="9525" algn="ctr">
              <a:solidFill>
                <a:srgbClr val="FFFFFF"/>
              </a:solidFill>
              <a:miter lim="800000"/>
            </a:ln>
            <a:effectLst>
              <a:outerShdw sy="50000" kx="-2453608" rotWithShape="0">
                <a:srgbClr val="4D4D4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3" name="Text Box 33"/>
            <p:cNvSpPr txBox="1">
              <a:spLocks noChangeArrowheads="1"/>
            </p:cNvSpPr>
            <p:nvPr/>
          </p:nvSpPr>
          <p:spPr bwMode="gray">
            <a:xfrm>
              <a:off x="5649069" y="4946315"/>
              <a:ext cx="1308100" cy="630942"/>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Sub </a:t>
              </a:r>
              <a:r>
                <a:rPr lang="en-US" altLang="zh-CN" sz="1400" dirty="0" smtClean="0">
                  <a:solidFill>
                    <a:srgbClr val="FFFFFF"/>
                  </a:solidFill>
                  <a:latin typeface="Calibri" panose="020F0502020204030204" pitchFamily="34" charset="0"/>
                  <a:ea typeface="宋体" panose="02010600030101010101" pitchFamily="2" charset="-122"/>
                </a:rPr>
                <a:t>02</a:t>
              </a:r>
              <a:endParaRPr lang="en-US" altLang="zh-CN" sz="1400" dirty="0">
                <a:solidFill>
                  <a:srgbClr val="FFFFFF"/>
                </a:solidFill>
                <a:latin typeface="Calibri" panose="020F0502020204030204" pitchFamily="34" charset="0"/>
                <a:ea typeface="宋体" panose="02010600030101010101" pitchFamily="2" charset="-122"/>
              </a:endParaRPr>
            </a:p>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Department</a:t>
              </a:r>
              <a:endParaRPr lang="en-US" altLang="zh-CN" sz="1400" dirty="0">
                <a:solidFill>
                  <a:srgbClr val="FFFFFF"/>
                </a:solidFill>
                <a:latin typeface="Calibri" panose="020F0502020204030204" pitchFamily="34" charset="0"/>
                <a:ea typeface="宋体" panose="02010600030101010101" pitchFamily="2" charset="-122"/>
              </a:endParaRPr>
            </a:p>
          </p:txBody>
        </p:sp>
      </p:grpSp>
      <p:grpSp>
        <p:nvGrpSpPr>
          <p:cNvPr id="124" name="组合 123"/>
          <p:cNvGrpSpPr/>
          <p:nvPr/>
        </p:nvGrpSpPr>
        <p:grpSpPr>
          <a:xfrm>
            <a:off x="9616231" y="3923965"/>
            <a:ext cx="2273300" cy="536575"/>
            <a:chOff x="4571156" y="3923965"/>
            <a:chExt cx="2273300" cy="536575"/>
          </a:xfrm>
        </p:grpSpPr>
        <p:grpSp>
          <p:nvGrpSpPr>
            <p:cNvPr id="125" name="Group 8"/>
            <p:cNvGrpSpPr/>
            <p:nvPr/>
          </p:nvGrpSpPr>
          <p:grpSpPr bwMode="auto">
            <a:xfrm>
              <a:off x="4571156" y="3923965"/>
              <a:ext cx="2273300" cy="536575"/>
              <a:chOff x="3964" y="2071"/>
              <a:chExt cx="1484" cy="330"/>
            </a:xfrm>
          </p:grpSpPr>
          <p:sp>
            <p:nvSpPr>
              <p:cNvPr id="127" name="AutoShape 9"/>
              <p:cNvSpPr>
                <a:spLocks noChangeArrowheads="1"/>
              </p:cNvSpPr>
              <p:nvPr/>
            </p:nvSpPr>
            <p:spPr bwMode="gray">
              <a:xfrm>
                <a:off x="3964" y="2071"/>
                <a:ext cx="1484" cy="330"/>
              </a:xfrm>
              <a:prstGeom prst="roundRect">
                <a:avLst>
                  <a:gd name="adj" fmla="val 16667"/>
                </a:avLst>
              </a:prstGeom>
              <a:solidFill>
                <a:srgbClr val="15ACE1"/>
              </a:solidFill>
              <a:ln w="12700" algn="ctr">
                <a:solidFill>
                  <a:srgbClr val="808080"/>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8" name="AutoShape 10"/>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15ACE1">
                      <a:alpha val="70000"/>
                    </a:srgb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26" name="Text Box 31"/>
            <p:cNvSpPr txBox="1">
              <a:spLocks noChangeArrowheads="1"/>
            </p:cNvSpPr>
            <p:nvPr/>
          </p:nvSpPr>
          <p:spPr bwMode="white">
            <a:xfrm>
              <a:off x="4598144" y="4004927"/>
              <a:ext cx="2200275" cy="366713"/>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dirty="0">
                  <a:solidFill>
                    <a:srgbClr val="FFFFFF"/>
                  </a:solidFill>
                  <a:latin typeface="Calibri" panose="020F0502020204030204" pitchFamily="34" charset="0"/>
                  <a:ea typeface="宋体" panose="02010600030101010101" pitchFamily="2" charset="-122"/>
                </a:rPr>
                <a:t>Sub Department</a:t>
              </a:r>
              <a:endParaRPr lang="en-US" altLang="zh-CN" dirty="0">
                <a:solidFill>
                  <a:srgbClr val="FFFFFF"/>
                </a:solidFill>
                <a:latin typeface="Calibri" panose="020F0502020204030204" pitchFamily="34" charset="0"/>
                <a:ea typeface="宋体" panose="02010600030101010101" pitchFamily="2" charset="-122"/>
              </a:endParaRPr>
            </a:p>
          </p:txBody>
        </p:sp>
      </p:grpSp>
      <p:grpSp>
        <p:nvGrpSpPr>
          <p:cNvPr id="129" name="组合 128"/>
          <p:cNvGrpSpPr/>
          <p:nvPr/>
        </p:nvGrpSpPr>
        <p:grpSpPr>
          <a:xfrm>
            <a:off x="9535269" y="4611352"/>
            <a:ext cx="1308100" cy="1263650"/>
            <a:chOff x="4490194" y="4611352"/>
            <a:chExt cx="1308100" cy="1263650"/>
          </a:xfrm>
        </p:grpSpPr>
        <p:sp>
          <p:nvSpPr>
            <p:cNvPr id="130" name="Rectangle 23"/>
            <p:cNvSpPr>
              <a:spLocks noChangeArrowheads="1"/>
            </p:cNvSpPr>
            <p:nvPr/>
          </p:nvSpPr>
          <p:spPr bwMode="gray">
            <a:xfrm>
              <a:off x="4590206" y="4611352"/>
              <a:ext cx="1085850" cy="1263650"/>
            </a:xfrm>
            <a:prstGeom prst="rect">
              <a:avLst/>
            </a:prstGeom>
            <a:gradFill rotWithShape="1">
              <a:gsLst>
                <a:gs pos="0">
                  <a:srgbClr val="15ACE1"/>
                </a:gs>
                <a:gs pos="100000">
                  <a:srgbClr val="15ACE1">
                    <a:gamma/>
                    <a:shade val="72549"/>
                    <a:invGamma/>
                  </a:srgbClr>
                </a:gs>
              </a:gsLst>
              <a:lin ang="5400000" scaled="1"/>
            </a:gradFill>
            <a:ln w="9525" algn="ctr">
              <a:solidFill>
                <a:srgbClr val="FFFFFF"/>
              </a:solidFill>
              <a:miter lim="800000"/>
            </a:ln>
            <a:effectLst>
              <a:outerShdw sy="50000" kx="-2453608" rotWithShape="0">
                <a:srgbClr val="4D4D4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1" name="Text Box 32"/>
            <p:cNvSpPr txBox="1">
              <a:spLocks noChangeArrowheads="1"/>
            </p:cNvSpPr>
            <p:nvPr/>
          </p:nvSpPr>
          <p:spPr bwMode="gray">
            <a:xfrm>
              <a:off x="4490194" y="4946315"/>
              <a:ext cx="1308100" cy="630942"/>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Sub </a:t>
              </a:r>
              <a:r>
                <a:rPr lang="en-US" altLang="zh-CN" sz="1400" dirty="0" smtClean="0">
                  <a:solidFill>
                    <a:srgbClr val="FFFFFF"/>
                  </a:solidFill>
                  <a:latin typeface="Calibri" panose="020F0502020204030204" pitchFamily="34" charset="0"/>
                  <a:ea typeface="宋体" panose="02010600030101010101" pitchFamily="2" charset="-122"/>
                </a:rPr>
                <a:t>03</a:t>
              </a:r>
              <a:endParaRPr lang="en-US" altLang="zh-CN" sz="1400" dirty="0">
                <a:solidFill>
                  <a:srgbClr val="FFFFFF"/>
                </a:solidFill>
                <a:latin typeface="Calibri" panose="020F0502020204030204" pitchFamily="34" charset="0"/>
                <a:ea typeface="宋体" panose="02010600030101010101" pitchFamily="2" charset="-122"/>
              </a:endParaRPr>
            </a:p>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Department</a:t>
              </a:r>
              <a:endParaRPr lang="en-US" altLang="zh-CN" sz="1400" dirty="0">
                <a:solidFill>
                  <a:srgbClr val="FFFFFF"/>
                </a:solidFill>
                <a:latin typeface="Calibri" panose="020F0502020204030204" pitchFamily="34" charset="0"/>
                <a:ea typeface="宋体" panose="02010600030101010101" pitchFamily="2" charset="-122"/>
              </a:endParaRPr>
            </a:p>
          </p:txBody>
        </p:sp>
      </p:grpSp>
      <p:grpSp>
        <p:nvGrpSpPr>
          <p:cNvPr id="132" name="组合 131"/>
          <p:cNvGrpSpPr/>
          <p:nvPr/>
        </p:nvGrpSpPr>
        <p:grpSpPr>
          <a:xfrm>
            <a:off x="10694144" y="4611352"/>
            <a:ext cx="1308100" cy="1263650"/>
            <a:chOff x="5649069" y="4611352"/>
            <a:chExt cx="1308100" cy="1263650"/>
          </a:xfrm>
        </p:grpSpPr>
        <p:sp>
          <p:nvSpPr>
            <p:cNvPr id="133" name="Rectangle 24"/>
            <p:cNvSpPr>
              <a:spLocks noChangeArrowheads="1"/>
            </p:cNvSpPr>
            <p:nvPr/>
          </p:nvSpPr>
          <p:spPr bwMode="gray">
            <a:xfrm>
              <a:off x="5753844" y="4611352"/>
              <a:ext cx="1085850" cy="1263650"/>
            </a:xfrm>
            <a:prstGeom prst="rect">
              <a:avLst/>
            </a:prstGeom>
            <a:gradFill rotWithShape="1">
              <a:gsLst>
                <a:gs pos="0">
                  <a:srgbClr val="15ACE1"/>
                </a:gs>
                <a:gs pos="100000">
                  <a:srgbClr val="15ACE1">
                    <a:gamma/>
                    <a:shade val="72549"/>
                    <a:invGamma/>
                  </a:srgbClr>
                </a:gs>
              </a:gsLst>
              <a:lin ang="5400000" scaled="1"/>
            </a:gradFill>
            <a:ln w="9525" algn="ctr">
              <a:solidFill>
                <a:srgbClr val="FFFFFF"/>
              </a:solidFill>
              <a:miter lim="800000"/>
            </a:ln>
            <a:effectLst>
              <a:outerShdw sy="50000" kx="-2453608" rotWithShape="0">
                <a:srgbClr val="4D4D4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4" name="Text Box 33"/>
            <p:cNvSpPr txBox="1">
              <a:spLocks noChangeArrowheads="1"/>
            </p:cNvSpPr>
            <p:nvPr/>
          </p:nvSpPr>
          <p:spPr bwMode="gray">
            <a:xfrm>
              <a:off x="5649069" y="4946315"/>
              <a:ext cx="1308100" cy="630942"/>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Sub </a:t>
              </a:r>
              <a:r>
                <a:rPr lang="en-US" altLang="zh-CN" sz="1400" dirty="0" smtClean="0">
                  <a:solidFill>
                    <a:srgbClr val="FFFFFF"/>
                  </a:solidFill>
                  <a:latin typeface="Calibri" panose="020F0502020204030204" pitchFamily="34" charset="0"/>
                  <a:ea typeface="宋体" panose="02010600030101010101" pitchFamily="2" charset="-122"/>
                </a:rPr>
                <a:t>03</a:t>
              </a:r>
              <a:endParaRPr lang="en-US" altLang="zh-CN" sz="1400" dirty="0" smtClean="0">
                <a:solidFill>
                  <a:srgbClr val="FFFFFF"/>
                </a:solidFill>
                <a:latin typeface="Calibri" panose="020F0502020204030204" pitchFamily="34" charset="0"/>
                <a:ea typeface="宋体" panose="02010600030101010101" pitchFamily="2" charset="-122"/>
              </a:endParaRPr>
            </a:p>
            <a:p>
              <a:pPr algn="ctr">
                <a:spcBef>
                  <a:spcPct val="50000"/>
                </a:spcBef>
              </a:pPr>
              <a:r>
                <a:rPr lang="en-US" altLang="zh-CN" sz="1400" dirty="0" smtClean="0">
                  <a:solidFill>
                    <a:srgbClr val="FFFFFF"/>
                  </a:solidFill>
                  <a:latin typeface="Calibri" panose="020F0502020204030204" pitchFamily="34" charset="0"/>
                  <a:ea typeface="宋体" panose="02010600030101010101" pitchFamily="2" charset="-122"/>
                </a:rPr>
                <a:t>Department</a:t>
              </a:r>
              <a:endParaRPr lang="en-US" altLang="zh-CN" sz="1400" dirty="0">
                <a:solidFill>
                  <a:srgbClr val="FFFFFF"/>
                </a:solidFill>
                <a:latin typeface="Calibri" panose="020F0502020204030204" pitchFamily="34" charset="0"/>
                <a:ea typeface="宋体" panose="02010600030101010101" pitchFamily="2" charset="-122"/>
              </a:endParaRPr>
            </a:p>
          </p:txBody>
        </p:sp>
      </p:grpSp>
      <p:grpSp>
        <p:nvGrpSpPr>
          <p:cNvPr id="135" name="组合 134"/>
          <p:cNvGrpSpPr/>
          <p:nvPr/>
        </p:nvGrpSpPr>
        <p:grpSpPr>
          <a:xfrm>
            <a:off x="9534383" y="3933056"/>
            <a:ext cx="2466975" cy="1951037"/>
            <a:chOff x="5667375" y="3960813"/>
            <a:chExt cx="2466975" cy="1951037"/>
          </a:xfrm>
          <a:effectLst/>
        </p:grpSpPr>
        <p:sp>
          <p:nvSpPr>
            <p:cNvPr id="136" name="Rectangle 6"/>
            <p:cNvSpPr>
              <a:spLocks noChangeArrowheads="1"/>
            </p:cNvSpPr>
            <p:nvPr/>
          </p:nvSpPr>
          <p:spPr bwMode="gray">
            <a:xfrm>
              <a:off x="6931025" y="4648200"/>
              <a:ext cx="1085850" cy="1263650"/>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ln>
            <a:effectLst/>
          </p:spPr>
          <p:txBody>
            <a:bodyPr wrap="none" anchor="ctr"/>
            <a:lstStyle/>
            <a:p>
              <a:endParaRPr lang="zh-CN" altLang="en-US"/>
            </a:p>
          </p:txBody>
        </p:sp>
        <p:sp>
          <p:nvSpPr>
            <p:cNvPr id="137" name="Rectangle 7"/>
            <p:cNvSpPr>
              <a:spLocks noChangeArrowheads="1"/>
            </p:cNvSpPr>
            <p:nvPr/>
          </p:nvSpPr>
          <p:spPr bwMode="gray">
            <a:xfrm>
              <a:off x="5767388" y="4648200"/>
              <a:ext cx="1085850" cy="1263650"/>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ln>
            <a:effectLst/>
          </p:spPr>
          <p:txBody>
            <a:bodyPr wrap="none" anchor="ctr"/>
            <a:lstStyle/>
            <a:p>
              <a:endParaRPr lang="zh-CN" altLang="en-US"/>
            </a:p>
          </p:txBody>
        </p:sp>
        <p:grpSp>
          <p:nvGrpSpPr>
            <p:cNvPr id="138" name="Group 11"/>
            <p:cNvGrpSpPr/>
            <p:nvPr/>
          </p:nvGrpSpPr>
          <p:grpSpPr bwMode="auto">
            <a:xfrm>
              <a:off x="5749925" y="3960813"/>
              <a:ext cx="2273300" cy="536575"/>
              <a:chOff x="3964" y="2071"/>
              <a:chExt cx="1484" cy="330"/>
            </a:xfrm>
          </p:grpSpPr>
          <p:sp>
            <p:nvSpPr>
              <p:cNvPr id="142" name="AutoShape 12"/>
              <p:cNvSpPr>
                <a:spLocks noChangeArrowheads="1"/>
              </p:cNvSpPr>
              <p:nvPr/>
            </p:nvSpPr>
            <p:spPr bwMode="gray">
              <a:xfrm>
                <a:off x="3964" y="2071"/>
                <a:ext cx="1484" cy="330"/>
              </a:xfrm>
              <a:prstGeom prst="roundRect">
                <a:avLst>
                  <a:gd name="adj" fmla="val 16667"/>
                </a:avLst>
              </a:prstGeom>
              <a:solidFill>
                <a:schemeClr val="accent2"/>
              </a:solidFill>
              <a:ln w="12700" algn="ctr">
                <a:solidFill>
                  <a:srgbClr val="808080"/>
                </a:solidFill>
                <a:rou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zh-CN" altLang="en-US"/>
              </a:p>
            </p:txBody>
          </p:sp>
          <p:sp>
            <p:nvSpPr>
              <p:cNvPr id="143" name="AutoShape 1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zh-CN" altLang="en-US"/>
              </a:p>
            </p:txBody>
          </p:sp>
        </p:grpSp>
        <p:sp>
          <p:nvSpPr>
            <p:cNvPr id="139" name="Text Box 30"/>
            <p:cNvSpPr txBox="1">
              <a:spLocks noChangeArrowheads="1"/>
            </p:cNvSpPr>
            <p:nvPr/>
          </p:nvSpPr>
          <p:spPr bwMode="white">
            <a:xfrm>
              <a:off x="5791200" y="4051300"/>
              <a:ext cx="2200275" cy="366713"/>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dirty="0">
                  <a:solidFill>
                    <a:srgbClr val="FFFFFF"/>
                  </a:solidFill>
                  <a:latin typeface="Calibri" panose="020F0502020204030204" pitchFamily="34" charset="0"/>
                  <a:ea typeface="宋体" panose="02010600030101010101" pitchFamily="2" charset="-122"/>
                </a:rPr>
                <a:t>Sub Department</a:t>
              </a:r>
              <a:endParaRPr lang="en-US" altLang="zh-CN" dirty="0">
                <a:solidFill>
                  <a:srgbClr val="FFFFFF"/>
                </a:solidFill>
                <a:latin typeface="Calibri" panose="020F0502020204030204" pitchFamily="34" charset="0"/>
                <a:ea typeface="宋体" panose="02010600030101010101" pitchFamily="2" charset="-122"/>
              </a:endParaRPr>
            </a:p>
          </p:txBody>
        </p:sp>
        <p:sp>
          <p:nvSpPr>
            <p:cNvPr id="140" name="Text Box 39"/>
            <p:cNvSpPr txBox="1">
              <a:spLocks noChangeArrowheads="1"/>
            </p:cNvSpPr>
            <p:nvPr/>
          </p:nvSpPr>
          <p:spPr bwMode="gray">
            <a:xfrm>
              <a:off x="5667375" y="4983163"/>
              <a:ext cx="1308100" cy="623887"/>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Sub 03</a:t>
              </a:r>
              <a:endParaRPr lang="en-US" altLang="zh-CN" sz="1400" dirty="0">
                <a:solidFill>
                  <a:srgbClr val="FFFFFF"/>
                </a:solidFill>
                <a:latin typeface="Calibri" panose="020F0502020204030204" pitchFamily="34" charset="0"/>
                <a:ea typeface="宋体" panose="02010600030101010101" pitchFamily="2" charset="-122"/>
              </a:endParaRPr>
            </a:p>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Department</a:t>
              </a:r>
              <a:endParaRPr lang="en-US" altLang="zh-CN" sz="1400" dirty="0">
                <a:solidFill>
                  <a:srgbClr val="FFFFFF"/>
                </a:solidFill>
                <a:latin typeface="Calibri" panose="020F0502020204030204" pitchFamily="34" charset="0"/>
                <a:ea typeface="宋体" panose="02010600030101010101" pitchFamily="2" charset="-122"/>
              </a:endParaRPr>
            </a:p>
          </p:txBody>
        </p:sp>
        <p:sp>
          <p:nvSpPr>
            <p:cNvPr id="141" name="Text Box 40"/>
            <p:cNvSpPr txBox="1">
              <a:spLocks noChangeArrowheads="1"/>
            </p:cNvSpPr>
            <p:nvPr/>
          </p:nvSpPr>
          <p:spPr bwMode="gray">
            <a:xfrm>
              <a:off x="6826250" y="4983163"/>
              <a:ext cx="1308100" cy="623887"/>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Sub 03</a:t>
              </a:r>
              <a:endParaRPr lang="en-US" altLang="zh-CN" sz="1400" dirty="0">
                <a:solidFill>
                  <a:srgbClr val="FFFFFF"/>
                </a:solidFill>
                <a:latin typeface="Calibri" panose="020F0502020204030204" pitchFamily="34" charset="0"/>
                <a:ea typeface="宋体" panose="02010600030101010101" pitchFamily="2" charset="-122"/>
              </a:endParaRPr>
            </a:p>
            <a:p>
              <a:pPr algn="ctr">
                <a:spcBef>
                  <a:spcPct val="50000"/>
                </a:spcBef>
              </a:pPr>
              <a:r>
                <a:rPr lang="en-US" altLang="zh-CN" sz="1400" dirty="0">
                  <a:solidFill>
                    <a:srgbClr val="FFFFFF"/>
                  </a:solidFill>
                  <a:latin typeface="Calibri" panose="020F0502020204030204" pitchFamily="34" charset="0"/>
                  <a:ea typeface="宋体" panose="02010600030101010101" pitchFamily="2" charset="-122"/>
                </a:rPr>
                <a:t>Department</a:t>
              </a:r>
              <a:endParaRPr lang="en-US" altLang="zh-CN" sz="1400" dirty="0">
                <a:solidFill>
                  <a:srgbClr val="FFFFFF"/>
                </a:solidFill>
                <a:latin typeface="Calibri" panose="020F0502020204030204" pitchFamily="34"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1.61395E-7 4.68085E-6 L 0.10178 4.68085E-6 " pathEditMode="relative" rAng="0" ptsTypes="AA">
                                      <p:cBhvr>
                                        <p:cTn id="11" dur="750" fill="hold"/>
                                        <p:tgtEl>
                                          <p:spTgt spid="14"/>
                                        </p:tgtEl>
                                        <p:attrNameLst>
                                          <p:attrName>ppt_x</p:attrName>
                                          <p:attrName>ppt_y</p:attrName>
                                        </p:attrNameLst>
                                      </p:cBhvr>
                                      <p:rCtr x="5089" y="0"/>
                                    </p:animMotion>
                                  </p:childTnLst>
                                </p:cTn>
                              </p:par>
                              <p:par>
                                <p:cTn id="12" presetID="1" presetClass="exit" presetSubtype="0" fill="hold" grpId="1" nodeType="withEffect">
                                  <p:stCondLst>
                                    <p:cond delay="0"/>
                                  </p:stCondLst>
                                  <p:childTnLst>
                                    <p:set>
                                      <p:cBhvr>
                                        <p:cTn id="13" dur="1" fill="hold">
                                          <p:stCondLst>
                                            <p:cond delay="999"/>
                                          </p:stCondLst>
                                        </p:cTn>
                                        <p:tgtEl>
                                          <p:spTgt spid="14"/>
                                        </p:tgtEl>
                                        <p:attrNameLst>
                                          <p:attrName>style.visibility</p:attrName>
                                        </p:attrNameLst>
                                      </p:cBhvr>
                                      <p:to>
                                        <p:strVal val="hidden"/>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childTnLst>
                          </p:cTn>
                        </p:par>
                        <p:par>
                          <p:cTn id="18" fill="hold">
                            <p:stCondLst>
                              <p:cond delay="2000"/>
                            </p:stCondLst>
                            <p:childTnLst>
                              <p:par>
                                <p:cTn id="19" presetID="2" presetClass="entr" presetSubtype="12"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250"/>
                                        <p:tgtEl>
                                          <p:spTgt spid="85"/>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wipe(up)">
                                      <p:cBhvr>
                                        <p:cTn id="30" dur="250"/>
                                        <p:tgtEl>
                                          <p:spTgt spid="111"/>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250"/>
                                        <p:tgtEl>
                                          <p:spTgt spid="106"/>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left)">
                                      <p:cBhvr>
                                        <p:cTn id="38" dur="250"/>
                                        <p:tgtEl>
                                          <p:spTgt spid="82"/>
                                        </p:tgtEl>
                                      </p:cBhvr>
                                    </p:animEffect>
                                  </p:childTnLst>
                                </p:cTn>
                              </p:par>
                              <p:par>
                                <p:cTn id="39" presetID="10" presetClass="entr" presetSubtype="0" fill="hold" nodeType="withEffect">
                                  <p:stCondLst>
                                    <p:cond delay="25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250"/>
                                        <p:tgtEl>
                                          <p:spTgt spid="9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up)">
                                      <p:cBhvr>
                                        <p:cTn id="45" dur="250"/>
                                        <p:tgtEl>
                                          <p:spTgt spid="83"/>
                                        </p:tgtEl>
                                      </p:cBhvr>
                                    </p:animEffect>
                                  </p:childTnLst>
                                </p:cTn>
                              </p:par>
                            </p:childTnLst>
                          </p:cTn>
                        </p:par>
                        <p:par>
                          <p:cTn id="46" fill="hold">
                            <p:stCondLst>
                              <p:cond delay="5000"/>
                            </p:stCondLst>
                            <p:childTnLst>
                              <p:par>
                                <p:cTn id="47" presetID="14" presetClass="entr" presetSubtype="10" fill="hold"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randombar(horizontal)">
                                      <p:cBhvr>
                                        <p:cTn id="49" dur="500"/>
                                        <p:tgtEl>
                                          <p:spTgt spid="95"/>
                                        </p:tgtEl>
                                      </p:cBhvr>
                                    </p:animEffect>
                                  </p:childTnLst>
                                </p:cTn>
                              </p:par>
                            </p:childTnLst>
                          </p:cTn>
                        </p:par>
                        <p:par>
                          <p:cTn id="50" fill="hold">
                            <p:stCondLst>
                              <p:cond delay="5500"/>
                            </p:stCondLst>
                            <p:childTnLst>
                              <p:par>
                                <p:cTn id="51" presetID="22" presetClass="entr" presetSubtype="1" fill="hold" nodeType="after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wipe(up)">
                                      <p:cBhvr>
                                        <p:cTn id="53" dur="500"/>
                                        <p:tgtEl>
                                          <p:spTgt spid="100"/>
                                        </p:tgtEl>
                                      </p:cBhvr>
                                    </p:animEffect>
                                  </p:childTnLst>
                                </p:cTn>
                              </p:par>
                              <p:par>
                                <p:cTn id="54" presetID="22" presetClass="entr" presetSubtype="1"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wipe(up)">
                                      <p:cBhvr>
                                        <p:cTn id="56" dur="500"/>
                                        <p:tgtEl>
                                          <p:spTgt spid="103"/>
                                        </p:tgtEl>
                                      </p:cBhvr>
                                    </p:animEffect>
                                  </p:childTnLst>
                                </p:cTn>
                              </p:par>
                            </p:childTnLst>
                          </p:cTn>
                        </p:par>
                        <p:par>
                          <p:cTn id="57" fill="hold">
                            <p:stCondLst>
                              <p:cond delay="6000"/>
                            </p:stCondLst>
                            <p:childTnLst>
                              <p:par>
                                <p:cTn id="58" presetID="22" presetClass="entr" presetSubtype="1" fill="hold" nodeType="afterEffect">
                                  <p:stCondLst>
                                    <p:cond delay="0"/>
                                  </p:stCondLst>
                                  <p:childTnLst>
                                    <p:set>
                                      <p:cBhvr>
                                        <p:cTn id="59" dur="1" fill="hold">
                                          <p:stCondLst>
                                            <p:cond delay="0"/>
                                          </p:stCondLst>
                                        </p:cTn>
                                        <p:tgtEl>
                                          <p:spTgt spid="112"/>
                                        </p:tgtEl>
                                        <p:attrNameLst>
                                          <p:attrName>style.visibility</p:attrName>
                                        </p:attrNameLst>
                                      </p:cBhvr>
                                      <p:to>
                                        <p:strVal val="visible"/>
                                      </p:to>
                                    </p:set>
                                    <p:animEffect transition="in" filter="wipe(up)">
                                      <p:cBhvr>
                                        <p:cTn id="60" dur="250"/>
                                        <p:tgtEl>
                                          <p:spTgt spid="112"/>
                                        </p:tgtEl>
                                      </p:cBhvr>
                                    </p:animEffect>
                                  </p:childTnLst>
                                </p:cTn>
                              </p:par>
                            </p:childTnLst>
                          </p:cTn>
                        </p:par>
                        <p:par>
                          <p:cTn id="61" fill="hold">
                            <p:stCondLst>
                              <p:cond delay="6500"/>
                            </p:stCondLst>
                            <p:childTnLst>
                              <p:par>
                                <p:cTn id="62" presetID="14" presetClass="entr" presetSubtype="10" fill="hold" nodeType="afterEffect">
                                  <p:stCondLst>
                                    <p:cond delay="0"/>
                                  </p:stCondLst>
                                  <p:childTnLst>
                                    <p:set>
                                      <p:cBhvr>
                                        <p:cTn id="63" dur="1" fill="hold">
                                          <p:stCondLst>
                                            <p:cond delay="0"/>
                                          </p:stCondLst>
                                        </p:cTn>
                                        <p:tgtEl>
                                          <p:spTgt spid="113"/>
                                        </p:tgtEl>
                                        <p:attrNameLst>
                                          <p:attrName>style.visibility</p:attrName>
                                        </p:attrNameLst>
                                      </p:cBhvr>
                                      <p:to>
                                        <p:strVal val="visible"/>
                                      </p:to>
                                    </p:set>
                                    <p:animEffect transition="in" filter="randombar(horizontal)">
                                      <p:cBhvr>
                                        <p:cTn id="64" dur="500"/>
                                        <p:tgtEl>
                                          <p:spTgt spid="113"/>
                                        </p:tgtEl>
                                      </p:cBhvr>
                                    </p:animEffect>
                                  </p:childTnLst>
                                </p:cTn>
                              </p:par>
                              <p:par>
                                <p:cTn id="65" presetID="22" presetClass="entr" presetSubtype="1" fill="hold" nodeType="with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wipe(up)">
                                      <p:cBhvr>
                                        <p:cTn id="67" dur="500"/>
                                        <p:tgtEl>
                                          <p:spTgt spid="118"/>
                                        </p:tgtEl>
                                      </p:cBhvr>
                                    </p:animEffect>
                                  </p:childTnLst>
                                </p:cTn>
                              </p:par>
                              <p:par>
                                <p:cTn id="68" presetID="22" presetClass="entr" presetSubtype="1" fill="hold" nodeType="withEffect">
                                  <p:stCondLst>
                                    <p:cond delay="0"/>
                                  </p:stCondLst>
                                  <p:childTnLst>
                                    <p:set>
                                      <p:cBhvr>
                                        <p:cTn id="69" dur="1" fill="hold">
                                          <p:stCondLst>
                                            <p:cond delay="0"/>
                                          </p:stCondLst>
                                        </p:cTn>
                                        <p:tgtEl>
                                          <p:spTgt spid="121"/>
                                        </p:tgtEl>
                                        <p:attrNameLst>
                                          <p:attrName>style.visibility</p:attrName>
                                        </p:attrNameLst>
                                      </p:cBhvr>
                                      <p:to>
                                        <p:strVal val="visible"/>
                                      </p:to>
                                    </p:set>
                                    <p:animEffect transition="in" filter="wipe(up)">
                                      <p:cBhvr>
                                        <p:cTn id="70" dur="500"/>
                                        <p:tgtEl>
                                          <p:spTgt spid="121"/>
                                        </p:tgtEl>
                                      </p:cBhvr>
                                    </p:animEffect>
                                  </p:childTnLst>
                                </p:cTn>
                              </p:par>
                            </p:childTnLst>
                          </p:cTn>
                        </p:par>
                        <p:par>
                          <p:cTn id="71" fill="hold">
                            <p:stCondLst>
                              <p:cond delay="7000"/>
                            </p:stCondLst>
                            <p:childTnLst>
                              <p:par>
                                <p:cTn id="72" presetID="22" presetClass="entr" presetSubtype="1" fill="hold" nodeType="after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wipe(up)">
                                      <p:cBhvr>
                                        <p:cTn id="74" dur="250"/>
                                        <p:tgtEl>
                                          <p:spTgt spid="84"/>
                                        </p:tgtEl>
                                      </p:cBhvr>
                                    </p:animEffect>
                                  </p:childTnLst>
                                </p:cTn>
                              </p:par>
                            </p:childTnLst>
                          </p:cTn>
                        </p:par>
                        <p:par>
                          <p:cTn id="75" fill="hold">
                            <p:stCondLst>
                              <p:cond delay="7500"/>
                            </p:stCondLst>
                            <p:childTnLst>
                              <p:par>
                                <p:cTn id="76" presetID="14" presetClass="entr" presetSubtype="10" fill="hold" nodeType="afterEffect">
                                  <p:stCondLst>
                                    <p:cond delay="0"/>
                                  </p:stCondLst>
                                  <p:childTnLst>
                                    <p:set>
                                      <p:cBhvr>
                                        <p:cTn id="77" dur="1" fill="hold">
                                          <p:stCondLst>
                                            <p:cond delay="0"/>
                                          </p:stCondLst>
                                        </p:cTn>
                                        <p:tgtEl>
                                          <p:spTgt spid="124"/>
                                        </p:tgtEl>
                                        <p:attrNameLst>
                                          <p:attrName>style.visibility</p:attrName>
                                        </p:attrNameLst>
                                      </p:cBhvr>
                                      <p:to>
                                        <p:strVal val="visible"/>
                                      </p:to>
                                    </p:set>
                                    <p:animEffect transition="in" filter="randombar(horizontal)">
                                      <p:cBhvr>
                                        <p:cTn id="78" dur="500"/>
                                        <p:tgtEl>
                                          <p:spTgt spid="124"/>
                                        </p:tgtEl>
                                      </p:cBhvr>
                                    </p:animEffect>
                                  </p:childTnLst>
                                </p:cTn>
                              </p:par>
                              <p:par>
                                <p:cTn id="79" presetID="22" presetClass="entr" presetSubtype="1" fill="hold" nodeType="withEffect">
                                  <p:stCondLst>
                                    <p:cond delay="0"/>
                                  </p:stCondLst>
                                  <p:childTnLst>
                                    <p:set>
                                      <p:cBhvr>
                                        <p:cTn id="80" dur="1" fill="hold">
                                          <p:stCondLst>
                                            <p:cond delay="0"/>
                                          </p:stCondLst>
                                        </p:cTn>
                                        <p:tgtEl>
                                          <p:spTgt spid="129"/>
                                        </p:tgtEl>
                                        <p:attrNameLst>
                                          <p:attrName>style.visibility</p:attrName>
                                        </p:attrNameLst>
                                      </p:cBhvr>
                                      <p:to>
                                        <p:strVal val="visible"/>
                                      </p:to>
                                    </p:set>
                                    <p:animEffect transition="in" filter="wipe(up)">
                                      <p:cBhvr>
                                        <p:cTn id="81" dur="500"/>
                                        <p:tgtEl>
                                          <p:spTgt spid="129"/>
                                        </p:tgtEl>
                                      </p:cBhvr>
                                    </p:animEffect>
                                  </p:childTnLst>
                                </p:cTn>
                              </p:par>
                              <p:par>
                                <p:cTn id="82" presetID="22" presetClass="entr" presetSubtype="1" fill="hold" nodeType="withEffect">
                                  <p:stCondLst>
                                    <p:cond delay="0"/>
                                  </p:stCondLst>
                                  <p:childTnLst>
                                    <p:set>
                                      <p:cBhvr>
                                        <p:cTn id="83" dur="1" fill="hold">
                                          <p:stCondLst>
                                            <p:cond delay="0"/>
                                          </p:stCondLst>
                                        </p:cTn>
                                        <p:tgtEl>
                                          <p:spTgt spid="132"/>
                                        </p:tgtEl>
                                        <p:attrNameLst>
                                          <p:attrName>style.visibility</p:attrName>
                                        </p:attrNameLst>
                                      </p:cBhvr>
                                      <p:to>
                                        <p:strVal val="visible"/>
                                      </p:to>
                                    </p:set>
                                    <p:animEffect transition="in" filter="wipe(up)">
                                      <p:cBhvr>
                                        <p:cTn id="84" dur="500"/>
                                        <p:tgtEl>
                                          <p:spTgt spid="132"/>
                                        </p:tgtEl>
                                      </p:cBhvr>
                                    </p:animEffect>
                                  </p:childTnLst>
                                </p:cTn>
                              </p:par>
                            </p:childTnLst>
                          </p:cTn>
                        </p:par>
                        <p:par>
                          <p:cTn id="85" fill="hold">
                            <p:stCondLst>
                              <p:cond delay="8000"/>
                            </p:stCondLst>
                            <p:childTnLst>
                              <p:par>
                                <p:cTn id="86" presetID="19" presetClass="emph" presetSubtype="0" fill="hold" nodeType="afterEffect">
                                  <p:stCondLst>
                                    <p:cond delay="0"/>
                                  </p:stCondLst>
                                  <p:childTnLst>
                                    <p:animClr clrSpc="rgb" dir="cw">
                                      <p:cBhvr override="childStyle">
                                        <p:cTn id="87" dur="250" fill="hold"/>
                                        <p:tgtEl>
                                          <p:spTgt spid="84"/>
                                        </p:tgtEl>
                                        <p:attrNameLst>
                                          <p:attrName>style.color</p:attrName>
                                        </p:attrNameLst>
                                      </p:cBhvr>
                                      <p:to>
                                        <a:srgbClr val="FF0000"/>
                                      </p:to>
                                    </p:animClr>
                                    <p:animClr clrSpc="rgb" dir="cw">
                                      <p:cBhvr>
                                        <p:cTn id="88" dur="250" fill="hold"/>
                                        <p:tgtEl>
                                          <p:spTgt spid="84"/>
                                        </p:tgtEl>
                                        <p:attrNameLst>
                                          <p:attrName>fillcolor</p:attrName>
                                        </p:attrNameLst>
                                      </p:cBhvr>
                                      <p:to>
                                        <a:srgbClr val="FF0000"/>
                                      </p:to>
                                    </p:animClr>
                                    <p:set>
                                      <p:cBhvr>
                                        <p:cTn id="89" dur="250" fill="hold"/>
                                        <p:tgtEl>
                                          <p:spTgt spid="84"/>
                                        </p:tgtEl>
                                        <p:attrNameLst>
                                          <p:attrName>fill.type</p:attrName>
                                        </p:attrNameLst>
                                      </p:cBhvr>
                                      <p:to>
                                        <p:strVal val="solid"/>
                                      </p:to>
                                    </p:set>
                                    <p:set>
                                      <p:cBhvr>
                                        <p:cTn id="90" dur="250" fill="hold"/>
                                        <p:tgtEl>
                                          <p:spTgt spid="84"/>
                                        </p:tgtEl>
                                        <p:attrNameLst>
                                          <p:attrName>fill.on</p:attrName>
                                        </p:attrNameLst>
                                      </p:cBhvr>
                                      <p:to>
                                        <p:strVal val="true"/>
                                      </p:to>
                                    </p:set>
                                  </p:childTnLst>
                                </p:cTn>
                              </p:par>
                            </p:childTnLst>
                          </p:cTn>
                        </p:par>
                        <p:par>
                          <p:cTn id="91" fill="hold">
                            <p:stCondLst>
                              <p:cond delay="8500"/>
                            </p:stCondLst>
                            <p:childTnLst>
                              <p:par>
                                <p:cTn id="92" presetID="22" presetClass="entr" presetSubtype="1" fill="hold" nodeType="afterEffect">
                                  <p:stCondLst>
                                    <p:cond delay="0"/>
                                  </p:stCondLst>
                                  <p:childTnLst>
                                    <p:set>
                                      <p:cBhvr>
                                        <p:cTn id="93" dur="1" fill="hold">
                                          <p:stCondLst>
                                            <p:cond delay="0"/>
                                          </p:stCondLst>
                                        </p:cTn>
                                        <p:tgtEl>
                                          <p:spTgt spid="135"/>
                                        </p:tgtEl>
                                        <p:attrNameLst>
                                          <p:attrName>style.visibility</p:attrName>
                                        </p:attrNameLst>
                                      </p:cBhvr>
                                      <p:to>
                                        <p:strVal val="visible"/>
                                      </p:to>
                                    </p:set>
                                    <p:animEffect transition="in" filter="wipe(up)">
                                      <p:cBhvr>
                                        <p:cTn id="9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14" grpId="1"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dirty="0">
                <a:solidFill>
                  <a:srgbClr val="4D4D4D"/>
                </a:solidFill>
                <a:latin typeface="微软雅黑" panose="020B0503020204020204" pitchFamily="34" charset="-122"/>
                <a:ea typeface="微软雅黑" panose="020B0503020204020204" pitchFamily="34" charset="-122"/>
              </a:rPr>
              <a:t> 课程性质</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教学目标</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4" name="任意多边形 3"/>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教学重点</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4D4D4D"/>
                </a:solidFill>
                <a:latin typeface="微软雅黑" panose="020B0503020204020204" pitchFamily="34" charset="-122"/>
                <a:ea typeface="微软雅黑" panose="020B0503020204020204" pitchFamily="34" charset="-122"/>
              </a:rPr>
              <a:t>学</a:t>
            </a:r>
            <a:r>
              <a:rPr lang="zh-CN" altLang="en-US" sz="1900" dirty="0" smtClean="0">
                <a:solidFill>
                  <a:srgbClr val="4D4D4D"/>
                </a:solidFill>
                <a:latin typeface="微软雅黑" panose="020B0503020204020204" pitchFamily="34" charset="-122"/>
                <a:ea typeface="微软雅黑" panose="020B0503020204020204" pitchFamily="34" charset="-122"/>
              </a:rPr>
              <a:t>情分析</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4D4D4D"/>
                </a:solidFill>
                <a:latin typeface="微软雅黑" panose="020B0503020204020204" pitchFamily="34" charset="-122"/>
                <a:ea typeface="微软雅黑" panose="020B0503020204020204" pitchFamily="34" charset="-122"/>
              </a:rPr>
              <a:t>教学难点</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122068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4D4D4D"/>
                </a:solidFill>
                <a:latin typeface="微软雅黑" panose="020B0503020204020204" pitchFamily="34" charset="-122"/>
                <a:ea typeface="微软雅黑" panose="020B0503020204020204" pitchFamily="34" charset="-122"/>
              </a:rPr>
              <a:t> 教学内容</a:t>
            </a:r>
            <a:endParaRPr lang="zh-CN" altLang="en-US" sz="1900" dirty="0">
              <a:solidFill>
                <a:srgbClr val="4D4D4D"/>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1215811"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anose="020B0503020204020204" pitchFamily="34" charset="-122"/>
                <a:ea typeface="微软雅黑" panose="020B0503020204020204" pitchFamily="34" charset="-122"/>
              </a:rPr>
              <a:t> 教学内容</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教学目标</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709365" y="2164377"/>
            <a:ext cx="3514427" cy="3784903"/>
            <a:chOff x="709365" y="2452409"/>
            <a:chExt cx="3514427" cy="3784903"/>
          </a:xfrm>
        </p:grpSpPr>
        <p:sp>
          <p:nvSpPr>
            <p:cNvPr id="11" name="任意多边形 10"/>
            <p:cNvSpPr/>
            <p:nvPr/>
          </p:nvSpPr>
          <p:spPr>
            <a:xfrm>
              <a:off x="709365" y="2452409"/>
              <a:ext cx="3246544" cy="2630431"/>
            </a:xfrm>
            <a:custGeom>
              <a:avLst/>
              <a:gdLst>
                <a:gd name="connsiteX0" fmla="*/ 114471 w 1916857"/>
                <a:gd name="connsiteY0" fmla="*/ 0 h 1430893"/>
                <a:gd name="connsiteX1" fmla="*/ 1802386 w 1916857"/>
                <a:gd name="connsiteY1" fmla="*/ 0 h 1430893"/>
                <a:gd name="connsiteX2" fmla="*/ 1916857 w 1916857"/>
                <a:gd name="connsiteY2" fmla="*/ 114471 h 1430893"/>
                <a:gd name="connsiteX3" fmla="*/ 1916857 w 1916857"/>
                <a:gd name="connsiteY3" fmla="*/ 1430893 h 1430893"/>
                <a:gd name="connsiteX4" fmla="*/ 1916857 w 1916857"/>
                <a:gd name="connsiteY4" fmla="*/ 1430893 h 1430893"/>
                <a:gd name="connsiteX5" fmla="*/ 0 w 1916857"/>
                <a:gd name="connsiteY5" fmla="*/ 1430893 h 1430893"/>
                <a:gd name="connsiteX6" fmla="*/ 0 w 1916857"/>
                <a:gd name="connsiteY6" fmla="*/ 1430893 h 1430893"/>
                <a:gd name="connsiteX7" fmla="*/ 0 w 1916857"/>
                <a:gd name="connsiteY7" fmla="*/ 114471 h 1430893"/>
                <a:gd name="connsiteX8" fmla="*/ 114471 w 1916857"/>
                <a:gd name="connsiteY8" fmla="*/ 0 h 143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57" h="1430893">
                  <a:moveTo>
                    <a:pt x="114471" y="0"/>
                  </a:moveTo>
                  <a:lnTo>
                    <a:pt x="1802386" y="0"/>
                  </a:lnTo>
                  <a:cubicBezTo>
                    <a:pt x="1865607" y="0"/>
                    <a:pt x="1916857" y="51250"/>
                    <a:pt x="1916857" y="114471"/>
                  </a:cubicBezTo>
                  <a:lnTo>
                    <a:pt x="1916857" y="1430893"/>
                  </a:lnTo>
                  <a:lnTo>
                    <a:pt x="1916857" y="1430893"/>
                  </a:lnTo>
                  <a:lnTo>
                    <a:pt x="0" y="1430893"/>
                  </a:lnTo>
                  <a:lnTo>
                    <a:pt x="0" y="1430893"/>
                  </a:lnTo>
                  <a:lnTo>
                    <a:pt x="0" y="114471"/>
                  </a:lnTo>
                  <a:cubicBezTo>
                    <a:pt x="0" y="51250"/>
                    <a:pt x="51250" y="0"/>
                    <a:pt x="114471" y="0"/>
                  </a:cubicBezTo>
                  <a:close/>
                </a:path>
              </a:pathLst>
            </a:custGeom>
          </p:spPr>
          <p:style>
            <a:lnRef idx="2">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038" tIns="83058" rIns="50038" bIns="16510" numCol="1" spcCol="1270" anchor="t" anchorCtr="0">
              <a:noAutofit/>
            </a:bodyPr>
            <a:lstStyle/>
            <a:p>
              <a:pPr marL="285750" lvl="0" indent="-285750">
                <a:lnSpc>
                  <a:spcPct val="120000"/>
                </a:lnSpc>
                <a:spcBef>
                  <a:spcPts val="600"/>
                </a:spcBef>
                <a:buBlip>
                  <a:blip r:embed="rId1"/>
                </a:buBlip>
              </a:pP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1"/>
                </a:buBlip>
              </a:pPr>
              <a:r>
                <a:rPr lang="zh-CN" altLang="en-US" dirty="0" smtClean="0">
                  <a:solidFill>
                    <a:prstClr val="black"/>
                  </a:solidFill>
                  <a:latin typeface="微软雅黑" panose="020B0503020204020204" pitchFamily="34" charset="-122"/>
                  <a:ea typeface="微软雅黑" panose="020B0503020204020204" pitchFamily="34" charset="-122"/>
                </a:rPr>
                <a:t>添加文字添加文字。</a:t>
              </a:r>
              <a:endParaRPr lang="zh-CN" altLang="en-US" dirty="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1"/>
                </a:buBlip>
              </a:pPr>
              <a:r>
                <a:rPr lang="zh-CN" altLang="en-US" dirty="0" smtClean="0">
                  <a:solidFill>
                    <a:prstClr val="black"/>
                  </a:solidFill>
                  <a:latin typeface="微软雅黑" panose="020B0503020204020204" pitchFamily="34" charset="-122"/>
                  <a:ea typeface="微软雅黑" panose="020B0503020204020204" pitchFamily="34" charset="-122"/>
                </a:rPr>
                <a:t>添加文字添加文字添加文字。</a:t>
              </a:r>
              <a:endParaRPr lang="zh-CN" altLang="en-US" dirty="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1"/>
                </a:buBlip>
              </a:pPr>
              <a:r>
                <a:rPr lang="zh-CN" altLang="en-US" dirty="0" smtClean="0">
                  <a:solidFill>
                    <a:prstClr val="black"/>
                  </a:solidFill>
                  <a:latin typeface="微软雅黑" panose="020B0503020204020204" pitchFamily="34" charset="-122"/>
                  <a:ea typeface="微软雅黑" panose="020B0503020204020204" pitchFamily="34" charset="-122"/>
                </a:rPr>
                <a:t>添加文字添加文字添加文字添加文字。</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709365" y="5082842"/>
              <a:ext cx="3246544" cy="890594"/>
            </a:xfrm>
            <a:custGeom>
              <a:avLst/>
              <a:gdLst>
                <a:gd name="connsiteX0" fmla="*/ 0 w 1916857"/>
                <a:gd name="connsiteY0" fmla="*/ 0 h 615284"/>
                <a:gd name="connsiteX1" fmla="*/ 1916857 w 1916857"/>
                <a:gd name="connsiteY1" fmla="*/ 0 h 615284"/>
                <a:gd name="connsiteX2" fmla="*/ 1916857 w 1916857"/>
                <a:gd name="connsiteY2" fmla="*/ 615284 h 615284"/>
                <a:gd name="connsiteX3" fmla="*/ 0 w 1916857"/>
                <a:gd name="connsiteY3" fmla="*/ 615284 h 615284"/>
                <a:gd name="connsiteX4" fmla="*/ 0 w 1916857"/>
                <a:gd name="connsiteY4" fmla="*/ 0 h 61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57" h="615284">
                  <a:moveTo>
                    <a:pt x="0" y="0"/>
                  </a:moveTo>
                  <a:lnTo>
                    <a:pt x="1916857" y="0"/>
                  </a:lnTo>
                  <a:lnTo>
                    <a:pt x="1916857" y="615284"/>
                  </a:lnTo>
                  <a:lnTo>
                    <a:pt x="0" y="615284"/>
                  </a:lnTo>
                  <a:lnTo>
                    <a:pt x="0" y="0"/>
                  </a:lnTo>
                  <a:close/>
                </a:path>
              </a:pathLst>
            </a:cu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0960" tIns="0" rIns="587278" bIns="0" numCol="1" spcCol="1270" anchor="ctr" anchorCtr="0">
              <a:noAutofit/>
            </a:bodyPr>
            <a:lstStyle/>
            <a:p>
              <a:pPr lvl="0" algn="l" defTabSz="711200" rtl="0">
                <a:lnSpc>
                  <a:spcPct val="90000"/>
                </a:lnSpc>
                <a:spcBef>
                  <a:spcPct val="0"/>
                </a:spcBef>
                <a:spcAft>
                  <a:spcPct val="35000"/>
                </a:spcAft>
              </a:pP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知识目标</a:t>
              </a:r>
              <a:endParaRPr 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13" name="椭圆 12"/>
            <p:cNvSpPr/>
            <p:nvPr/>
          </p:nvSpPr>
          <p:spPr>
            <a:xfrm>
              <a:off x="3087503" y="5082842"/>
              <a:ext cx="1136289" cy="115447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6">
                <a:tint val="40000"/>
                <a:alpha val="90000"/>
                <a:hueOff val="0"/>
                <a:satOff val="0"/>
                <a:lumOff val="0"/>
                <a:alphaOff val="0"/>
              </a:schemeClr>
            </a:lnRef>
            <a:fillRef idx="1">
              <a:scrgbClr r="0" g="0" b="0"/>
            </a:fillRef>
            <a:effectRef idx="0">
              <a:schemeClr val="accent6">
                <a:tint val="40000"/>
                <a:alpha val="90000"/>
                <a:hueOff val="0"/>
                <a:satOff val="0"/>
                <a:lumOff val="0"/>
                <a:alphaOff val="0"/>
              </a:schemeClr>
            </a:effectRef>
            <a:fontRef idx="minor">
              <a:schemeClr val="dk1">
                <a:hueOff val="0"/>
                <a:satOff val="0"/>
                <a:lumOff val="0"/>
                <a:alphaOff val="0"/>
              </a:schemeClr>
            </a:fontRef>
          </p:style>
        </p:sp>
      </p:grpSp>
      <p:grpSp>
        <p:nvGrpSpPr>
          <p:cNvPr id="14" name="组合 13"/>
          <p:cNvGrpSpPr/>
          <p:nvPr/>
        </p:nvGrpSpPr>
        <p:grpSpPr>
          <a:xfrm>
            <a:off x="4402260" y="2164377"/>
            <a:ext cx="3514427" cy="3784903"/>
            <a:chOff x="4402260" y="2452409"/>
            <a:chExt cx="3514427" cy="3784903"/>
          </a:xfrm>
        </p:grpSpPr>
        <p:sp>
          <p:nvSpPr>
            <p:cNvPr id="15" name="任意多边形 14"/>
            <p:cNvSpPr/>
            <p:nvPr/>
          </p:nvSpPr>
          <p:spPr>
            <a:xfrm>
              <a:off x="4402260" y="2452409"/>
              <a:ext cx="3246544" cy="2630431"/>
            </a:xfrm>
            <a:custGeom>
              <a:avLst/>
              <a:gdLst>
                <a:gd name="connsiteX0" fmla="*/ 114471 w 1916857"/>
                <a:gd name="connsiteY0" fmla="*/ 0 h 1430893"/>
                <a:gd name="connsiteX1" fmla="*/ 1802386 w 1916857"/>
                <a:gd name="connsiteY1" fmla="*/ 0 h 1430893"/>
                <a:gd name="connsiteX2" fmla="*/ 1916857 w 1916857"/>
                <a:gd name="connsiteY2" fmla="*/ 114471 h 1430893"/>
                <a:gd name="connsiteX3" fmla="*/ 1916857 w 1916857"/>
                <a:gd name="connsiteY3" fmla="*/ 1430893 h 1430893"/>
                <a:gd name="connsiteX4" fmla="*/ 1916857 w 1916857"/>
                <a:gd name="connsiteY4" fmla="*/ 1430893 h 1430893"/>
                <a:gd name="connsiteX5" fmla="*/ 0 w 1916857"/>
                <a:gd name="connsiteY5" fmla="*/ 1430893 h 1430893"/>
                <a:gd name="connsiteX6" fmla="*/ 0 w 1916857"/>
                <a:gd name="connsiteY6" fmla="*/ 1430893 h 1430893"/>
                <a:gd name="connsiteX7" fmla="*/ 0 w 1916857"/>
                <a:gd name="connsiteY7" fmla="*/ 114471 h 1430893"/>
                <a:gd name="connsiteX8" fmla="*/ 114471 w 1916857"/>
                <a:gd name="connsiteY8" fmla="*/ 0 h 143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57" h="1430893">
                  <a:moveTo>
                    <a:pt x="114471" y="0"/>
                  </a:moveTo>
                  <a:lnTo>
                    <a:pt x="1802386" y="0"/>
                  </a:lnTo>
                  <a:cubicBezTo>
                    <a:pt x="1865607" y="0"/>
                    <a:pt x="1916857" y="51250"/>
                    <a:pt x="1916857" y="114471"/>
                  </a:cubicBezTo>
                  <a:lnTo>
                    <a:pt x="1916857" y="1430893"/>
                  </a:lnTo>
                  <a:lnTo>
                    <a:pt x="1916857" y="1430893"/>
                  </a:lnTo>
                  <a:lnTo>
                    <a:pt x="0" y="1430893"/>
                  </a:lnTo>
                  <a:lnTo>
                    <a:pt x="0" y="1430893"/>
                  </a:lnTo>
                  <a:lnTo>
                    <a:pt x="0" y="114471"/>
                  </a:lnTo>
                  <a:cubicBezTo>
                    <a:pt x="0" y="51250"/>
                    <a:pt x="51250" y="0"/>
                    <a:pt x="114471" y="0"/>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038" tIns="83058" rIns="50038" bIns="16510" numCol="1" spcCol="1270" anchor="t" anchorCtr="0">
              <a:noAutofit/>
            </a:bodyPr>
            <a:lstStyle/>
            <a:p>
              <a:pPr marL="285750" lvl="0" indent="-285750">
                <a:lnSpc>
                  <a:spcPct val="120000"/>
                </a:lnSpc>
                <a:spcBef>
                  <a:spcPts val="600"/>
                </a:spcBef>
                <a:buBlip>
                  <a:blip r:embed="rId1"/>
                </a:buBlip>
              </a:pPr>
              <a:endParaRPr lang="en-US" altLang="zh-CN" dirty="0" smtClean="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1"/>
                </a:buBlip>
              </a:pPr>
              <a:r>
                <a:rPr lang="zh-CN" altLang="en-US" dirty="0" smtClean="0">
                  <a:solidFill>
                    <a:prstClr val="black"/>
                  </a:solidFill>
                  <a:latin typeface="微软雅黑" panose="020B0503020204020204" pitchFamily="34" charset="-122"/>
                  <a:ea typeface="微软雅黑" panose="020B0503020204020204" pitchFamily="34" charset="-122"/>
                </a:rPr>
                <a:t>添加</a:t>
              </a:r>
              <a:r>
                <a:rPr lang="zh-CN" altLang="en-US" dirty="0">
                  <a:solidFill>
                    <a:prstClr val="black"/>
                  </a:solidFill>
                  <a:latin typeface="微软雅黑" panose="020B0503020204020204" pitchFamily="34" charset="-122"/>
                  <a:ea typeface="微软雅黑" panose="020B0503020204020204" pitchFamily="34" charset="-122"/>
                </a:rPr>
                <a:t>文字添加文字。</a:t>
              </a:r>
              <a:endParaRPr lang="zh-CN" altLang="en-US" dirty="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1"/>
                </a:buBlip>
              </a:pPr>
              <a:r>
                <a:rPr lang="zh-CN" altLang="en-US" dirty="0">
                  <a:solidFill>
                    <a:prstClr val="black"/>
                  </a:solidFill>
                  <a:latin typeface="微软雅黑" panose="020B0503020204020204" pitchFamily="34" charset="-122"/>
                  <a:ea typeface="微软雅黑" panose="020B0503020204020204" pitchFamily="34" charset="-122"/>
                </a:rPr>
                <a:t>添加文字添加文字添加文字。</a:t>
              </a:r>
              <a:endParaRPr lang="zh-CN" altLang="en-US" dirty="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1"/>
                </a:buBlip>
              </a:pPr>
              <a:r>
                <a:rPr lang="zh-CN" altLang="en-US" dirty="0">
                  <a:solidFill>
                    <a:prstClr val="black"/>
                  </a:solidFill>
                  <a:latin typeface="微软雅黑" panose="020B0503020204020204" pitchFamily="34" charset="-122"/>
                  <a:ea typeface="微软雅黑" panose="020B0503020204020204" pitchFamily="34" charset="-122"/>
                </a:rPr>
                <a:t>添加文字添加文字添加文字添加文字。</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4402260" y="5082842"/>
              <a:ext cx="3246544" cy="890594"/>
            </a:xfrm>
            <a:custGeom>
              <a:avLst/>
              <a:gdLst>
                <a:gd name="connsiteX0" fmla="*/ 0 w 1916857"/>
                <a:gd name="connsiteY0" fmla="*/ 0 h 615284"/>
                <a:gd name="connsiteX1" fmla="*/ 1916857 w 1916857"/>
                <a:gd name="connsiteY1" fmla="*/ 0 h 615284"/>
                <a:gd name="connsiteX2" fmla="*/ 1916857 w 1916857"/>
                <a:gd name="connsiteY2" fmla="*/ 615284 h 615284"/>
                <a:gd name="connsiteX3" fmla="*/ 0 w 1916857"/>
                <a:gd name="connsiteY3" fmla="*/ 615284 h 615284"/>
                <a:gd name="connsiteX4" fmla="*/ 0 w 1916857"/>
                <a:gd name="connsiteY4" fmla="*/ 0 h 61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57" h="615284">
                  <a:moveTo>
                    <a:pt x="0" y="0"/>
                  </a:moveTo>
                  <a:lnTo>
                    <a:pt x="1916857" y="0"/>
                  </a:lnTo>
                  <a:lnTo>
                    <a:pt x="1916857" y="615284"/>
                  </a:lnTo>
                  <a:lnTo>
                    <a:pt x="0" y="615284"/>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960" tIns="0" rIns="587278" bIns="0" numCol="1" spcCol="1270" anchor="ctr" anchorCtr="0">
              <a:noAutofit/>
            </a:bodyPr>
            <a:lstStyle/>
            <a:p>
              <a:pPr lvl="0" algn="l" defTabSz="711200" rtl="0">
                <a:lnSpc>
                  <a:spcPct val="90000"/>
                </a:lnSpc>
                <a:spcBef>
                  <a:spcPct val="0"/>
                </a:spcBef>
                <a:spcAft>
                  <a:spcPct val="35000"/>
                </a:spcAft>
              </a:pPr>
              <a:r>
                <a:rPr lang="zh-CN" alt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技能目标</a:t>
              </a:r>
              <a:endParaRPr 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17" name="椭圆 16"/>
            <p:cNvSpPr/>
            <p:nvPr/>
          </p:nvSpPr>
          <p:spPr>
            <a:xfrm>
              <a:off x="6780398" y="5082842"/>
              <a:ext cx="1136289" cy="115447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2">
                <a:tint val="40000"/>
                <a:alpha val="90000"/>
                <a:hueOff val="0"/>
                <a:satOff val="0"/>
                <a:lumOff val="0"/>
                <a:alphaOff val="0"/>
              </a:schemeClr>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grpSp>
      <p:grpSp>
        <p:nvGrpSpPr>
          <p:cNvPr id="18" name="组合 17"/>
          <p:cNvGrpSpPr/>
          <p:nvPr/>
        </p:nvGrpSpPr>
        <p:grpSpPr>
          <a:xfrm>
            <a:off x="8040216" y="2164377"/>
            <a:ext cx="3514427" cy="3784903"/>
            <a:chOff x="8040216" y="2452409"/>
            <a:chExt cx="3514427" cy="3784903"/>
          </a:xfrm>
        </p:grpSpPr>
        <p:sp>
          <p:nvSpPr>
            <p:cNvPr id="19" name="任意多边形 18"/>
            <p:cNvSpPr/>
            <p:nvPr/>
          </p:nvSpPr>
          <p:spPr>
            <a:xfrm>
              <a:off x="8040216" y="2452409"/>
              <a:ext cx="3246544" cy="2630431"/>
            </a:xfrm>
            <a:custGeom>
              <a:avLst/>
              <a:gdLst>
                <a:gd name="connsiteX0" fmla="*/ 114471 w 1916857"/>
                <a:gd name="connsiteY0" fmla="*/ 0 h 1430893"/>
                <a:gd name="connsiteX1" fmla="*/ 1802386 w 1916857"/>
                <a:gd name="connsiteY1" fmla="*/ 0 h 1430893"/>
                <a:gd name="connsiteX2" fmla="*/ 1916857 w 1916857"/>
                <a:gd name="connsiteY2" fmla="*/ 114471 h 1430893"/>
                <a:gd name="connsiteX3" fmla="*/ 1916857 w 1916857"/>
                <a:gd name="connsiteY3" fmla="*/ 1430893 h 1430893"/>
                <a:gd name="connsiteX4" fmla="*/ 1916857 w 1916857"/>
                <a:gd name="connsiteY4" fmla="*/ 1430893 h 1430893"/>
                <a:gd name="connsiteX5" fmla="*/ 0 w 1916857"/>
                <a:gd name="connsiteY5" fmla="*/ 1430893 h 1430893"/>
                <a:gd name="connsiteX6" fmla="*/ 0 w 1916857"/>
                <a:gd name="connsiteY6" fmla="*/ 1430893 h 1430893"/>
                <a:gd name="connsiteX7" fmla="*/ 0 w 1916857"/>
                <a:gd name="connsiteY7" fmla="*/ 114471 h 1430893"/>
                <a:gd name="connsiteX8" fmla="*/ 114471 w 1916857"/>
                <a:gd name="connsiteY8" fmla="*/ 0 h 143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6857" h="1430893">
                  <a:moveTo>
                    <a:pt x="114471" y="0"/>
                  </a:moveTo>
                  <a:lnTo>
                    <a:pt x="1802386" y="0"/>
                  </a:lnTo>
                  <a:cubicBezTo>
                    <a:pt x="1865607" y="0"/>
                    <a:pt x="1916857" y="51250"/>
                    <a:pt x="1916857" y="114471"/>
                  </a:cubicBezTo>
                  <a:lnTo>
                    <a:pt x="1916857" y="1430893"/>
                  </a:lnTo>
                  <a:lnTo>
                    <a:pt x="1916857" y="1430893"/>
                  </a:lnTo>
                  <a:lnTo>
                    <a:pt x="0" y="1430893"/>
                  </a:lnTo>
                  <a:lnTo>
                    <a:pt x="0" y="1430893"/>
                  </a:lnTo>
                  <a:lnTo>
                    <a:pt x="0" y="114471"/>
                  </a:lnTo>
                  <a:cubicBezTo>
                    <a:pt x="0" y="51250"/>
                    <a:pt x="51250" y="0"/>
                    <a:pt x="114471" y="0"/>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0038" tIns="83058" rIns="50038" bIns="16510" numCol="1" spcCol="1270" anchor="t" anchorCtr="0">
              <a:noAutofit/>
            </a:bodyPr>
            <a:lstStyle/>
            <a:p>
              <a:pPr lvl="0">
                <a:spcBef>
                  <a:spcPts val="600"/>
                </a:spcBef>
              </a:pPr>
              <a:endParaRPr lang="en-US" altLang="zh-CN" dirty="0" smtClean="0">
                <a:solidFill>
                  <a:prstClr val="black"/>
                </a:solidFill>
              </a:endParaRPr>
            </a:p>
            <a:p>
              <a:pPr marL="285750" lvl="0" indent="-285750">
                <a:lnSpc>
                  <a:spcPct val="120000"/>
                </a:lnSpc>
                <a:spcBef>
                  <a:spcPts val="600"/>
                </a:spcBef>
                <a:buBlip>
                  <a:blip r:embed="rId1"/>
                </a:buBlip>
              </a:pPr>
              <a:r>
                <a:rPr lang="zh-CN" altLang="en-US" dirty="0">
                  <a:solidFill>
                    <a:prstClr val="black"/>
                  </a:solidFill>
                  <a:latin typeface="微软雅黑" panose="020B0503020204020204" pitchFamily="34" charset="-122"/>
                  <a:ea typeface="微软雅黑" panose="020B0503020204020204" pitchFamily="34" charset="-122"/>
                </a:rPr>
                <a:t>添加文字添加文字。</a:t>
              </a:r>
              <a:endParaRPr lang="zh-CN" altLang="en-US" dirty="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1"/>
                </a:buBlip>
              </a:pPr>
              <a:r>
                <a:rPr lang="zh-CN" altLang="en-US" dirty="0">
                  <a:solidFill>
                    <a:prstClr val="black"/>
                  </a:solidFill>
                  <a:latin typeface="微软雅黑" panose="020B0503020204020204" pitchFamily="34" charset="-122"/>
                  <a:ea typeface="微软雅黑" panose="020B0503020204020204" pitchFamily="34" charset="-122"/>
                </a:rPr>
                <a:t>添加文字添加文字添加文字。</a:t>
              </a:r>
              <a:endParaRPr lang="zh-CN" altLang="en-US" dirty="0">
                <a:solidFill>
                  <a:prstClr val="black"/>
                </a:solidFill>
                <a:latin typeface="微软雅黑" panose="020B0503020204020204" pitchFamily="34" charset="-122"/>
                <a:ea typeface="微软雅黑" panose="020B0503020204020204" pitchFamily="34" charset="-122"/>
              </a:endParaRPr>
            </a:p>
            <a:p>
              <a:pPr marL="285750" lvl="0" indent="-285750">
                <a:lnSpc>
                  <a:spcPct val="120000"/>
                </a:lnSpc>
                <a:spcBef>
                  <a:spcPts val="600"/>
                </a:spcBef>
                <a:buBlip>
                  <a:blip r:embed="rId1"/>
                </a:buBlip>
              </a:pPr>
              <a:r>
                <a:rPr lang="zh-CN" altLang="en-US" dirty="0">
                  <a:solidFill>
                    <a:prstClr val="black"/>
                  </a:solidFill>
                  <a:latin typeface="微软雅黑" panose="020B0503020204020204" pitchFamily="34" charset="-122"/>
                  <a:ea typeface="微软雅黑" panose="020B0503020204020204" pitchFamily="34" charset="-122"/>
                </a:rPr>
                <a:t>添加文字添加文字</a:t>
              </a:r>
              <a:r>
                <a:rPr lang="zh-CN" altLang="en-US" dirty="0" smtClean="0">
                  <a:solidFill>
                    <a:prstClr val="black"/>
                  </a:solidFill>
                  <a:latin typeface="微软雅黑" panose="020B0503020204020204" pitchFamily="34" charset="-122"/>
                  <a:ea typeface="微软雅黑" panose="020B0503020204020204" pitchFamily="34" charset="-122"/>
                </a:rPr>
                <a:t>添加。</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8040216" y="5082842"/>
              <a:ext cx="3246544" cy="890594"/>
            </a:xfrm>
            <a:custGeom>
              <a:avLst/>
              <a:gdLst>
                <a:gd name="connsiteX0" fmla="*/ 0 w 1916857"/>
                <a:gd name="connsiteY0" fmla="*/ 0 h 615284"/>
                <a:gd name="connsiteX1" fmla="*/ 1916857 w 1916857"/>
                <a:gd name="connsiteY1" fmla="*/ 0 h 615284"/>
                <a:gd name="connsiteX2" fmla="*/ 1916857 w 1916857"/>
                <a:gd name="connsiteY2" fmla="*/ 615284 h 615284"/>
                <a:gd name="connsiteX3" fmla="*/ 0 w 1916857"/>
                <a:gd name="connsiteY3" fmla="*/ 615284 h 615284"/>
                <a:gd name="connsiteX4" fmla="*/ 0 w 1916857"/>
                <a:gd name="connsiteY4" fmla="*/ 0 h 61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857" h="615284">
                  <a:moveTo>
                    <a:pt x="0" y="0"/>
                  </a:moveTo>
                  <a:lnTo>
                    <a:pt x="1916857" y="0"/>
                  </a:lnTo>
                  <a:lnTo>
                    <a:pt x="1916857" y="615284"/>
                  </a:lnTo>
                  <a:lnTo>
                    <a:pt x="0" y="615284"/>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0960" tIns="0" rIns="587278" bIns="0" numCol="1" spcCol="1270" anchor="ctr" anchorCtr="0">
              <a:noAutofit/>
            </a:bodyPr>
            <a:lstStyle/>
            <a:p>
              <a:pPr lvl="0" defTabSz="711200">
                <a:lnSpc>
                  <a:spcPct val="90000"/>
                </a:lnSpc>
                <a:spcBef>
                  <a:spcPct val="0"/>
                </a:spcBef>
                <a:spcAft>
                  <a:spcPct val="35000"/>
                </a:spcAft>
              </a:pPr>
              <a:r>
                <a:rPr lang="zh-CN"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rPr>
                <a:t>职业素养目标</a:t>
              </a:r>
              <a:endPar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endParaRPr>
            </a:p>
          </p:txBody>
        </p:sp>
        <p:sp>
          <p:nvSpPr>
            <p:cNvPr id="21" name="椭圆 20"/>
            <p:cNvSpPr/>
            <p:nvPr/>
          </p:nvSpPr>
          <p:spPr>
            <a:xfrm>
              <a:off x="10418354" y="5082842"/>
              <a:ext cx="1136289" cy="115447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61395E-7 4.68085E-6 L 0.10178 4.68085E-6 " pathEditMode="relative" rAng="0" ptsTypes="AA">
                                      <p:cBhvr>
                                        <p:cTn id="6" dur="1000" fill="hold"/>
                                        <p:tgtEl>
                                          <p:spTgt spid="8"/>
                                        </p:tgtEl>
                                        <p:attrNameLst>
                                          <p:attrName>ppt_x</p:attrName>
                                          <p:attrName>ppt_y</p:attrName>
                                        </p:attrNameLst>
                                      </p:cBhvr>
                                      <p:rCtr x="5089" y="0"/>
                                    </p:animMotion>
                                  </p:childTnLst>
                                </p:cTn>
                              </p:par>
                              <p:par>
                                <p:cTn id="7" presetID="1" presetClass="exit" presetSubtype="0" fill="hold" grpId="1" nodeType="withEffect">
                                  <p:stCondLst>
                                    <p:cond delay="0"/>
                                  </p:stCondLst>
                                  <p:childTnLst>
                                    <p:set>
                                      <p:cBhvr>
                                        <p:cTn id="8" dur="1" fill="hold">
                                          <p:stCondLst>
                                            <p:cond delay="999"/>
                                          </p:stCondLst>
                                        </p:cTn>
                                        <p:tgtEl>
                                          <p:spTgt spid="8"/>
                                        </p:tgtEl>
                                        <p:attrNameLst>
                                          <p:attrName>style.visibility</p:attrName>
                                        </p:attrNameLst>
                                      </p:cBhvr>
                                      <p:to>
                                        <p:strVal val="hidden"/>
                                      </p:to>
                                    </p:se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50"/>
                                        <p:tgtEl>
                                          <p:spTgt spid="14"/>
                                        </p:tgtEl>
                                      </p:cBhvr>
                                    </p:animEffect>
                                    <p:anim calcmode="lin" valueType="num">
                                      <p:cBhvr>
                                        <p:cTn id="21" dur="750" fill="hold"/>
                                        <p:tgtEl>
                                          <p:spTgt spid="14"/>
                                        </p:tgtEl>
                                        <p:attrNameLst>
                                          <p:attrName>ppt_x</p:attrName>
                                        </p:attrNameLst>
                                      </p:cBhvr>
                                      <p:tavLst>
                                        <p:tav tm="0">
                                          <p:val>
                                            <p:strVal val="#ppt_x"/>
                                          </p:val>
                                        </p:tav>
                                        <p:tav tm="100000">
                                          <p:val>
                                            <p:strVal val="#ppt_x"/>
                                          </p:val>
                                        </p:tav>
                                      </p:tavLst>
                                    </p:anim>
                                    <p:anim calcmode="lin" valueType="num">
                                      <p:cBhvr>
                                        <p:cTn id="22" dur="75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777777"/>
                </a:solidFill>
                <a:latin typeface="微软雅黑" panose="020B0503020204020204" pitchFamily="34" charset="-122"/>
                <a:ea typeface="微软雅黑" panose="020B0503020204020204" pitchFamily="34" charset="-122"/>
              </a:rPr>
              <a:t> 课程性质</a:t>
            </a:r>
            <a:endParaRPr lang="zh-CN" altLang="en-US" sz="1900" dirty="0">
              <a:solidFill>
                <a:srgbClr val="777777"/>
              </a:solidFill>
              <a:latin typeface="微软雅黑" panose="020B0503020204020204" pitchFamily="34" charset="-122"/>
              <a:ea typeface="微软雅黑" panose="020B0503020204020204" pitchFamily="34" charset="-122"/>
            </a:endParaRPr>
          </a:p>
        </p:txBody>
      </p:sp>
      <p:sp>
        <p:nvSpPr>
          <p:cNvPr id="3" name="任意多边形 2"/>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777777"/>
                </a:solidFill>
                <a:latin typeface="微软雅黑" panose="020B0503020204020204" pitchFamily="34" charset="-122"/>
                <a:ea typeface="微软雅黑" panose="020B0503020204020204" pitchFamily="34" charset="-122"/>
              </a:rPr>
              <a:t>教学目标</a:t>
            </a:r>
            <a:endParaRPr lang="zh-CN" altLang="en-US" sz="1900" dirty="0">
              <a:solidFill>
                <a:srgbClr val="777777"/>
              </a:solidFill>
              <a:latin typeface="微软雅黑" panose="020B0503020204020204" pitchFamily="34" charset="-122"/>
              <a:ea typeface="微软雅黑" panose="020B0503020204020204" pitchFamily="34" charset="-122"/>
            </a:endParaRPr>
          </a:p>
        </p:txBody>
      </p:sp>
      <p:sp>
        <p:nvSpPr>
          <p:cNvPr id="4" name="任意多边形 3"/>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777777"/>
                </a:solidFill>
                <a:latin typeface="微软雅黑" panose="020B0503020204020204" pitchFamily="34" charset="-122"/>
                <a:ea typeface="微软雅黑" panose="020B0503020204020204" pitchFamily="34" charset="-122"/>
              </a:rPr>
              <a:t>教学重点</a:t>
            </a:r>
            <a:endParaRPr lang="zh-CN" altLang="en-US" sz="1900" dirty="0">
              <a:solidFill>
                <a:srgbClr val="777777"/>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777777"/>
                </a:solidFill>
                <a:latin typeface="微软雅黑" panose="020B0503020204020204" pitchFamily="34" charset="-122"/>
                <a:ea typeface="微软雅黑" panose="020B0503020204020204" pitchFamily="34" charset="-122"/>
              </a:rPr>
              <a:t>学</a:t>
            </a:r>
            <a:r>
              <a:rPr lang="zh-CN" altLang="en-US" sz="1900" dirty="0" smtClean="0">
                <a:solidFill>
                  <a:srgbClr val="777777"/>
                </a:solidFill>
                <a:latin typeface="微软雅黑" panose="020B0503020204020204" pitchFamily="34" charset="-122"/>
                <a:ea typeface="微软雅黑" panose="020B0503020204020204" pitchFamily="34" charset="-122"/>
              </a:rPr>
              <a:t>情分析</a:t>
            </a:r>
            <a:endParaRPr lang="zh-CN" altLang="en-US" sz="1900" dirty="0">
              <a:solidFill>
                <a:srgbClr val="777777"/>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777777"/>
                </a:solidFill>
                <a:latin typeface="微软雅黑" panose="020B0503020204020204" pitchFamily="34" charset="-122"/>
                <a:ea typeface="微软雅黑" panose="020B0503020204020204" pitchFamily="34" charset="-122"/>
              </a:rPr>
              <a:t>教学难点</a:t>
            </a:r>
            <a:endParaRPr lang="zh-CN" altLang="en-US" sz="1900" dirty="0">
              <a:solidFill>
                <a:srgbClr val="777777"/>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122068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777777"/>
                </a:solidFill>
                <a:latin typeface="微软雅黑" panose="020B0503020204020204" pitchFamily="34" charset="-122"/>
                <a:ea typeface="微软雅黑" panose="020B0503020204020204" pitchFamily="34" charset="-122"/>
              </a:rPr>
              <a:t> 教学内容</a:t>
            </a:r>
            <a:endParaRPr lang="zh-CN" altLang="en-US" sz="1900" dirty="0">
              <a:solidFill>
                <a:srgbClr val="777777"/>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anose="020B0503020204020204" pitchFamily="34" charset="-122"/>
                <a:ea typeface="微软雅黑" panose="020B0503020204020204" pitchFamily="34" charset="-122"/>
              </a:rPr>
              <a:t> 教学目标</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教学</a:t>
            </a:r>
            <a:r>
              <a:rPr lang="zh-CN" altLang="en-US" sz="1900" dirty="0">
                <a:solidFill>
                  <a:srgbClr val="FFFFFF"/>
                </a:solidFill>
                <a:latin typeface="微软雅黑" panose="020B0503020204020204" pitchFamily="34" charset="-122"/>
                <a:ea typeface="微软雅黑" panose="020B0503020204020204" pitchFamily="34" charset="-122"/>
              </a:rPr>
              <a:t>重点</a:t>
            </a:r>
            <a:endParaRPr lang="zh-CN" altLang="en-US" sz="1900" dirty="0">
              <a:solidFill>
                <a:srgbClr val="FFFFFF"/>
              </a:solidFill>
              <a:latin typeface="微软雅黑" panose="020B0503020204020204" pitchFamily="34" charset="-122"/>
              <a:ea typeface="微软雅黑" panose="020B0503020204020204" pitchFamily="34" charset="-122"/>
            </a:endParaRPr>
          </a:p>
        </p:txBody>
      </p:sp>
      <p:cxnSp>
        <p:nvCxnSpPr>
          <p:cNvPr id="22" name="Straight Connector 13"/>
          <p:cNvCxnSpPr/>
          <p:nvPr/>
        </p:nvCxnSpPr>
        <p:spPr>
          <a:xfrm rot="16200000" flipH="1">
            <a:off x="4076786" y="4288173"/>
            <a:ext cx="4572035" cy="3"/>
          </a:xfrm>
          <a:prstGeom prst="line">
            <a:avLst/>
          </a:prstGeom>
          <a:noFill/>
          <a:ln w="12700" cap="flat" cmpd="sng" algn="ctr">
            <a:solidFill>
              <a:sysClr val="window" lastClr="FFFFFF">
                <a:lumMod val="75000"/>
              </a:sysClr>
            </a:solidFill>
            <a:prstDash val="sysDot"/>
          </a:ln>
          <a:effectLst/>
        </p:spPr>
      </p:cxnSp>
      <p:grpSp>
        <p:nvGrpSpPr>
          <p:cNvPr id="23" name="Group 17"/>
          <p:cNvGrpSpPr/>
          <p:nvPr/>
        </p:nvGrpSpPr>
        <p:grpSpPr>
          <a:xfrm>
            <a:off x="6646985" y="2573655"/>
            <a:ext cx="4452882" cy="4000528"/>
            <a:chOff x="4786314" y="1643056"/>
            <a:chExt cx="3357586" cy="3000396"/>
          </a:xfrm>
        </p:grpSpPr>
        <p:sp>
          <p:nvSpPr>
            <p:cNvPr id="24" name="Rectangle 15"/>
            <p:cNvSpPr/>
            <p:nvPr/>
          </p:nvSpPr>
          <p:spPr>
            <a:xfrm>
              <a:off x="4857752" y="2928940"/>
              <a:ext cx="3286148" cy="1714512"/>
            </a:xfrm>
            <a:prstGeom prst="rect">
              <a:avLst/>
            </a:prstGeom>
            <a:blipFill dpi="0" rotWithShape="1">
              <a:blip r:embed="rId1">
                <a:extLst>
                  <a:ext uri="{BEBA8EAE-BF5A-486C-A8C5-ECC9F3942E4B}">
                    <a14:imgProps xmlns:a14="http://schemas.microsoft.com/office/drawing/2010/main">
                      <a14:imgLayer r:embed="rId2">
                        <a14:imgEffect>
                          <a14:artisticGlowDiffused/>
                        </a14:imgEffect>
                      </a14:imgLayer>
                    </a14:imgProps>
                  </a:ex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5" name="Group 16"/>
            <p:cNvGrpSpPr/>
            <p:nvPr/>
          </p:nvGrpSpPr>
          <p:grpSpPr>
            <a:xfrm>
              <a:off x="4786314" y="1643056"/>
              <a:ext cx="3357586" cy="980438"/>
              <a:chOff x="4786314" y="1643056"/>
              <a:chExt cx="3357586" cy="980438"/>
            </a:xfrm>
          </p:grpSpPr>
          <p:sp>
            <p:nvSpPr>
              <p:cNvPr id="26" name="Rectangle 19"/>
              <p:cNvSpPr/>
              <p:nvPr/>
            </p:nvSpPr>
            <p:spPr>
              <a:xfrm>
                <a:off x="4786314" y="2000246"/>
                <a:ext cx="3357586" cy="623248"/>
              </a:xfrm>
              <a:prstGeom prst="rect">
                <a:avLst/>
              </a:prstGeom>
            </p:spPr>
            <p:txBody>
              <a:bodyPr wrap="square">
                <a:spAutoFit/>
              </a:bodyPr>
              <a:lstStyle/>
              <a:p>
                <a:pPr lvl="0" defTabSz="1214120">
                  <a:defRPr/>
                </a:pPr>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添加文字添加文字添加文字添加文字添加文字添加文字添加文字</a:t>
                </a:r>
                <a:endParaRPr lang="en-US" altLang="zh-CN"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a:p>
                <a:pPr defTabSz="1214120"/>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添加文字添加文字添加文字添加文字添加文字添加文字添加文字</a:t>
                </a:r>
                <a:endPar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a:p>
                <a:pPr defTabSz="1214120"/>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添加文字添加文字添加文字添加文字添加文字添加文字添加文字</a:t>
                </a:r>
                <a:endPar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a:p>
                <a:pPr defTabSz="1214120"/>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添加文字添加文字添加文字添加文字添加文字</a:t>
                </a:r>
                <a:r>
                  <a:rPr lang="zh-CN" altLang="en-US" sz="1200" kern="0" dirty="0" smtClean="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a:t>
                </a:r>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a:t>
                </a:r>
                <a:endPar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p:txBody>
          </p:sp>
          <p:sp>
            <p:nvSpPr>
              <p:cNvPr id="27" name="Rectangle 20"/>
              <p:cNvSpPr/>
              <p:nvPr/>
            </p:nvSpPr>
            <p:spPr>
              <a:xfrm>
                <a:off x="4786314" y="1643056"/>
                <a:ext cx="835457" cy="276999"/>
              </a:xfrm>
              <a:prstGeom prst="rect">
                <a:avLst/>
              </a:prstGeom>
            </p:spPr>
            <p:txBody>
              <a:bodyPr wrap="none">
                <a:spAutoFit/>
              </a:bodyPr>
              <a:lstStyle/>
              <a:p>
                <a:pPr marL="0" marR="0" lvl="0" indent="0" defTabSz="121412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rPr>
                  <a:t>添加文字</a:t>
                </a:r>
                <a:endParaRPr kumimoji="0" lang="en-US" sz="1800" b="0" i="0" u="none" strike="noStrike" kern="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grpSp>
        <p:nvGrpSpPr>
          <p:cNvPr id="28" name="Group 16"/>
          <p:cNvGrpSpPr/>
          <p:nvPr/>
        </p:nvGrpSpPr>
        <p:grpSpPr>
          <a:xfrm>
            <a:off x="1530908" y="2002211"/>
            <a:ext cx="4452882" cy="3968435"/>
            <a:chOff x="928662" y="1214428"/>
            <a:chExt cx="3357586" cy="2976325"/>
          </a:xfrm>
        </p:grpSpPr>
        <p:sp>
          <p:nvSpPr>
            <p:cNvPr id="29" name="Rectangle 14"/>
            <p:cNvSpPr/>
            <p:nvPr/>
          </p:nvSpPr>
          <p:spPr>
            <a:xfrm>
              <a:off x="1000100" y="1214428"/>
              <a:ext cx="3284113" cy="1714512"/>
            </a:xfrm>
            <a:prstGeom prst="rect">
              <a:avLst/>
            </a:prstGeom>
            <a:blipFill dpi="0" rotWithShape="1">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a:blipFill>
            <a:ln w="25400" cap="flat" cmpd="sng" algn="ctr">
              <a:noFill/>
              <a:prstDash val="solid"/>
            </a:ln>
            <a:effectLst/>
          </p:spPr>
          <p:txBody>
            <a:bodyPr rtlCol="0" anchor="ctr"/>
            <a:lstStyle/>
            <a:p>
              <a:pPr marL="0" marR="0" lvl="0" indent="0" algn="ctr" defTabSz="121412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0" name="Group 17"/>
            <p:cNvGrpSpPr/>
            <p:nvPr/>
          </p:nvGrpSpPr>
          <p:grpSpPr>
            <a:xfrm>
              <a:off x="928662" y="3071816"/>
              <a:ext cx="3357586" cy="1118937"/>
              <a:chOff x="928662" y="3071816"/>
              <a:chExt cx="3357586" cy="1118937"/>
            </a:xfrm>
          </p:grpSpPr>
          <p:sp>
            <p:nvSpPr>
              <p:cNvPr id="31" name="Rectangle 21"/>
              <p:cNvSpPr/>
              <p:nvPr/>
            </p:nvSpPr>
            <p:spPr>
              <a:xfrm>
                <a:off x="928662" y="3429006"/>
                <a:ext cx="3357586" cy="761747"/>
              </a:xfrm>
              <a:prstGeom prst="rect">
                <a:avLst/>
              </a:prstGeom>
            </p:spPr>
            <p:txBody>
              <a:bodyPr wrap="square">
                <a:spAutoFit/>
              </a:bodyPr>
              <a:lstStyle/>
              <a:p>
                <a:pPr marL="0" marR="0" lvl="0" indent="0" defTabSz="121412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smtClean="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rPr>
                  <a:t>添加文字添加文字添加文字添加文字添加文字添加文字添加文字</a:t>
                </a:r>
                <a:endParaRPr kumimoji="0" lang="en-US" altLang="zh-CN" sz="1200" b="0" i="0" u="none" strike="noStrike" kern="0" cap="none" spc="0" normalizeH="0" baseline="0" noProof="0" dirty="0" smtClean="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endParaRPr>
              </a:p>
              <a:p>
                <a:pPr defTabSz="1214120"/>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添加文字添加文字添加文字添加文字添加文字添加文字添加文字</a:t>
                </a:r>
                <a:endPar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a:p>
                <a:pPr defTabSz="1214120"/>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添加文字添加文字添加文字添加文字添加文字添加文字添加文字</a:t>
                </a:r>
                <a:endPar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a:p>
                <a:pPr defTabSz="1214120"/>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添加文字添加文字添加文字添加文字添加文字添加文字添加文字</a:t>
                </a:r>
                <a:endPar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endParaRPr>
              </a:p>
              <a:p>
                <a:pPr defTabSz="1214120"/>
                <a:r>
                  <a:rPr lang="zh-CN" altLang="en-US" sz="1200" kern="0" dirty="0">
                    <a:solidFill>
                      <a:prstClr val="white">
                        <a:lumMod val="65000"/>
                      </a:prstClr>
                    </a:solidFill>
                    <a:latin typeface="微软雅黑" panose="020B0503020204020204" pitchFamily="34" charset="-122"/>
                    <a:ea typeface="微软雅黑" panose="020B0503020204020204" pitchFamily="34" charset="-122"/>
                    <a:cs typeface="Open Sans" pitchFamily="34" charset="0"/>
                  </a:rPr>
                  <a:t>添加文字添加文字添加文字添加文字添加</a:t>
                </a:r>
                <a:r>
                  <a:rPr lang="zh-CN" altLang="en-US" sz="1200" kern="0" dirty="0" smtClean="0">
                    <a:solidFill>
                      <a:prstClr val="white">
                        <a:lumMod val="65000"/>
                      </a:prstClr>
                    </a:solidFill>
                    <a:latin typeface="微软雅黑" panose="020B0503020204020204" pitchFamily="34" charset="-122"/>
                    <a:ea typeface="微软雅黑" panose="020B0503020204020204" pitchFamily="34" charset="-122"/>
                    <a:cs typeface="Open Sans" pitchFamily="34" charset="0"/>
                  </a:rPr>
                  <a:t>文字。</a:t>
                </a:r>
                <a:endParaRPr kumimoji="0" lang="zh-CN" altLang="en-US" sz="1200" b="0" i="0" u="none" strike="noStrike" kern="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endParaRPr>
              </a:p>
            </p:txBody>
          </p:sp>
          <p:sp>
            <p:nvSpPr>
              <p:cNvPr id="32" name="Rectangle 22"/>
              <p:cNvSpPr/>
              <p:nvPr/>
            </p:nvSpPr>
            <p:spPr>
              <a:xfrm>
                <a:off x="928662" y="3071816"/>
                <a:ext cx="835457" cy="276999"/>
              </a:xfrm>
              <a:prstGeom prst="rect">
                <a:avLst/>
              </a:prstGeom>
            </p:spPr>
            <p:txBody>
              <a:bodyPr wrap="none">
                <a:spAutoFit/>
              </a:bodyPr>
              <a:lstStyle/>
              <a:p>
                <a:pPr marL="0" marR="0" lvl="0" indent="0" defTabSz="121412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rPr>
                  <a:t>添加文字</a:t>
                </a:r>
                <a:endParaRPr kumimoji="0" lang="en-US" sz="1800" b="0" i="0" u="none" strike="noStrike" kern="0" cap="none" spc="0" normalizeH="0" baseline="0" noProof="0" dirty="0">
                  <a:ln>
                    <a:noFill/>
                  </a:ln>
                  <a:solidFill>
                    <a:prstClr val="white">
                      <a:lumMod val="65000"/>
                    </a:prst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afterEffect">
                                  <p:stCondLst>
                                    <p:cond delay="0"/>
                                  </p:stCondLst>
                                  <p:childTnLst>
                                    <p:set>
                                      <p:cBhvr>
                                        <p:cTn id="6" dur="1" fill="hold">
                                          <p:stCondLst>
                                            <p:cond delay="999"/>
                                          </p:stCondLst>
                                        </p:cTn>
                                        <p:tgtEl>
                                          <p:spTgt spid="8"/>
                                        </p:tgtEl>
                                        <p:attrNameLst>
                                          <p:attrName>style.visibility</p:attrName>
                                        </p:attrNameLst>
                                      </p:cBhvr>
                                      <p:to>
                                        <p:strVal val="hidden"/>
                                      </p:to>
                                    </p:set>
                                  </p:childTnLst>
                                </p:cTn>
                              </p:par>
                              <p:par>
                                <p:cTn id="7" presetID="63" presetClass="path" presetSubtype="0" accel="50000" decel="50000" fill="hold" grpId="0" nodeType="withEffect">
                                  <p:stCondLst>
                                    <p:cond delay="0"/>
                                  </p:stCondLst>
                                  <p:childTnLst>
                                    <p:animMotion origin="layout" path="M -1.61395E-7 4.68085E-6 L 0.10178 4.68085E-6 " pathEditMode="relative" rAng="0" ptsTypes="AA">
                                      <p:cBhvr>
                                        <p:cTn id="8" dur="1000" fill="hold"/>
                                        <p:tgtEl>
                                          <p:spTgt spid="8"/>
                                        </p:tgtEl>
                                        <p:attrNameLst>
                                          <p:attrName>ppt_x</p:attrName>
                                          <p:attrName>ppt_y</p:attrName>
                                        </p:attrNameLst>
                                      </p:cBhvr>
                                      <p:rCtr x="5089" y="0"/>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par>
                          <p:cTn id="13" fill="hold">
                            <p:stCondLst>
                              <p:cond delay="1500"/>
                            </p:stCondLst>
                            <p:childTnLst>
                              <p:par>
                                <p:cTn id="14" presetID="12" presetClass="entr" presetSubtype="1"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slide(fromTop)">
                                      <p:cBhvr>
                                        <p:cTn id="16" dur="500"/>
                                        <p:tgtEl>
                                          <p:spTgt spid="28"/>
                                        </p:tgtEl>
                                      </p:cBhvr>
                                    </p:animEffect>
                                  </p:childTnLst>
                                </p:cTn>
                              </p:par>
                            </p:childTnLst>
                          </p:cTn>
                        </p:par>
                        <p:par>
                          <p:cTn id="17" fill="hold">
                            <p:stCondLst>
                              <p:cond delay="2000"/>
                            </p:stCondLst>
                            <p:childTnLst>
                              <p:par>
                                <p:cTn id="18" presetID="1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lide(fromTop)">
                                      <p:cBhvr>
                                        <p:cTn id="20" dur="500"/>
                                        <p:tgtEl>
                                          <p:spTgt spid="22"/>
                                        </p:tgtEl>
                                      </p:cBhvr>
                                    </p:animEffect>
                                  </p:childTnLst>
                                </p:cTn>
                              </p:par>
                            </p:childTnLst>
                          </p:cTn>
                        </p:par>
                        <p:par>
                          <p:cTn id="21" fill="hold">
                            <p:stCondLst>
                              <p:cond delay="2500"/>
                            </p:stCondLst>
                            <p:childTnLst>
                              <p:par>
                                <p:cTn id="22" presetID="12" presetClass="entr" presetSubtype="1"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slide(fromTop)">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hidden="1"/>
          <p:cNvSpPr/>
          <p:nvPr/>
        </p:nvSpPr>
        <p:spPr>
          <a:xfrm>
            <a:off x="47937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anose="020B0503020204020204" pitchFamily="34" charset="-122"/>
                <a:ea typeface="微软雅黑" panose="020B0503020204020204" pitchFamily="34" charset="-122"/>
              </a:rPr>
              <a:t> 课前准备</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777777"/>
                </a:solidFill>
                <a:latin typeface="微软雅黑" panose="020B0503020204020204" pitchFamily="34" charset="-122"/>
                <a:ea typeface="微软雅黑" panose="020B0503020204020204" pitchFamily="34" charset="-122"/>
              </a:rPr>
              <a:t> 课程性质</a:t>
            </a:r>
            <a:endParaRPr lang="zh-CN" altLang="en-US" sz="1900" dirty="0">
              <a:solidFill>
                <a:srgbClr val="777777"/>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777777"/>
                </a:solidFill>
                <a:latin typeface="微软雅黑" panose="020B0503020204020204" pitchFamily="34" charset="-122"/>
                <a:ea typeface="微软雅黑" panose="020B0503020204020204" pitchFamily="34" charset="-122"/>
              </a:rPr>
              <a:t>教学目标</a:t>
            </a:r>
            <a:endParaRPr lang="zh-CN" altLang="en-US" sz="1900" dirty="0">
              <a:solidFill>
                <a:srgbClr val="777777"/>
              </a:solidFill>
              <a:latin typeface="微软雅黑" panose="020B0503020204020204" pitchFamily="34" charset="-122"/>
              <a:ea typeface="微软雅黑" panose="020B0503020204020204" pitchFamily="34" charset="-122"/>
            </a:endParaRPr>
          </a:p>
        </p:txBody>
      </p:sp>
      <p:sp>
        <p:nvSpPr>
          <p:cNvPr id="18" name="任意多边形 17"/>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777777"/>
                </a:solidFill>
                <a:latin typeface="微软雅黑" panose="020B0503020204020204" pitchFamily="34" charset="-122"/>
                <a:ea typeface="微软雅黑" panose="020B0503020204020204" pitchFamily="34" charset="-122"/>
              </a:rPr>
              <a:t>教学重点</a:t>
            </a:r>
            <a:endParaRPr lang="zh-CN" altLang="en-US" sz="1900" dirty="0">
              <a:solidFill>
                <a:srgbClr val="777777"/>
              </a:solidFill>
              <a:latin typeface="微软雅黑" panose="020B0503020204020204" pitchFamily="34" charset="-122"/>
              <a:ea typeface="微软雅黑" panose="020B0503020204020204" pitchFamily="34" charset="-122"/>
            </a:endParaRPr>
          </a:p>
        </p:txBody>
      </p:sp>
      <p:sp>
        <p:nvSpPr>
          <p:cNvPr id="19" name="任意多边形 18"/>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rgbClr val="777777"/>
                </a:solidFill>
                <a:latin typeface="微软雅黑" panose="020B0503020204020204" pitchFamily="34" charset="-122"/>
                <a:ea typeface="微软雅黑" panose="020B0503020204020204" pitchFamily="34" charset="-122"/>
              </a:rPr>
              <a:t>学</a:t>
            </a:r>
            <a:r>
              <a:rPr lang="zh-CN" altLang="en-US" sz="1900" dirty="0" smtClean="0">
                <a:solidFill>
                  <a:srgbClr val="777777"/>
                </a:solidFill>
                <a:latin typeface="微软雅黑" panose="020B0503020204020204" pitchFamily="34" charset="-122"/>
                <a:ea typeface="微软雅黑" panose="020B0503020204020204" pitchFamily="34" charset="-122"/>
              </a:rPr>
              <a:t>情分析</a:t>
            </a:r>
            <a:endParaRPr lang="zh-CN" altLang="en-US" sz="1900" dirty="0">
              <a:solidFill>
                <a:srgbClr val="777777"/>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rgbClr val="777777"/>
                </a:solidFill>
                <a:latin typeface="微软雅黑" panose="020B0503020204020204" pitchFamily="34" charset="-122"/>
                <a:ea typeface="微软雅黑" panose="020B0503020204020204" pitchFamily="34" charset="-122"/>
              </a:rPr>
              <a:t>教学难点</a:t>
            </a:r>
            <a:endParaRPr lang="zh-CN" altLang="en-US" sz="1900" dirty="0">
              <a:solidFill>
                <a:srgbClr val="777777"/>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122068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rgbClr val="777777"/>
                </a:solidFill>
                <a:latin typeface="微软雅黑" panose="020B0503020204020204" pitchFamily="34" charset="-122"/>
                <a:ea typeface="微软雅黑" panose="020B0503020204020204" pitchFamily="34" charset="-122"/>
              </a:rPr>
              <a:t> 教学内容</a:t>
            </a:r>
            <a:endParaRPr lang="zh-CN" altLang="en-US" sz="1900" dirty="0">
              <a:solidFill>
                <a:srgbClr val="777777"/>
              </a:solidFill>
              <a:latin typeface="微软雅黑" panose="020B0503020204020204" pitchFamily="34" charset="-122"/>
              <a:ea typeface="微软雅黑" panose="020B0503020204020204" pitchFamily="34" charset="-122"/>
            </a:endParaRPr>
          </a:p>
        </p:txBody>
      </p:sp>
      <p:sp>
        <p:nvSpPr>
          <p:cNvPr id="22" name="任意多边形 21"/>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smtClean="0">
                <a:solidFill>
                  <a:schemeClr val="bg1"/>
                </a:solidFill>
                <a:latin typeface="微软雅黑" panose="020B0503020204020204" pitchFamily="34" charset="-122"/>
                <a:ea typeface="微软雅黑" panose="020B0503020204020204" pitchFamily="34" charset="-122"/>
              </a:rPr>
              <a:t> 教学重点</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学情分析</a:t>
            </a:r>
            <a:endParaRPr lang="zh-CN" altLang="en-US" sz="1900" dirty="0">
              <a:solidFill>
                <a:srgbClr val="FFFFFF"/>
              </a:solidFill>
              <a:latin typeface="微软雅黑" panose="020B0503020204020204" pitchFamily="34" charset="-122"/>
              <a:ea typeface="微软雅黑" panose="020B0503020204020204" pitchFamily="34" charset="-122"/>
            </a:endParaRPr>
          </a:p>
        </p:txBody>
      </p:sp>
      <p:grpSp>
        <p:nvGrpSpPr>
          <p:cNvPr id="24" name="Group 7"/>
          <p:cNvGrpSpPr/>
          <p:nvPr/>
        </p:nvGrpSpPr>
        <p:grpSpPr>
          <a:xfrm>
            <a:off x="6362802" y="2174527"/>
            <a:ext cx="4659184" cy="3816424"/>
            <a:chOff x="7510925" y="2260625"/>
            <a:chExt cx="2508212" cy="4089376"/>
          </a:xfrm>
        </p:grpSpPr>
        <p:pic>
          <p:nvPicPr>
            <p:cNvPr id="25" name="Picture 8"/>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510925" y="2260625"/>
              <a:ext cx="2508211" cy="3743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Rectangle 6"/>
            <p:cNvSpPr/>
            <p:nvPr/>
          </p:nvSpPr>
          <p:spPr bwMode="auto">
            <a:xfrm>
              <a:off x="7515434" y="3834158"/>
              <a:ext cx="2503703" cy="2515843"/>
            </a:xfrm>
            <a:prstGeom prst="rect">
              <a:avLst/>
            </a:prstGeom>
            <a:gradFill flip="none" rotWithShape="1">
              <a:gsLst>
                <a:gs pos="82000">
                  <a:sysClr val="window" lastClr="FFFFFF"/>
                </a:gs>
                <a:gs pos="51000">
                  <a:srgbClr val="4F81BD">
                    <a:tint val="23500"/>
                    <a:satMod val="160000"/>
                    <a:alpha val="0"/>
                  </a:srgbClr>
                </a:gs>
              </a:gsLst>
              <a:lin ang="5400000" scaled="1"/>
              <a:tileRect/>
            </a:gradFill>
            <a:ln w="9525" cap="flat" cmpd="sng" algn="ctr">
              <a:noFill/>
              <a:prstDash val="solid"/>
              <a:headEnd type="none" w="med" len="med"/>
              <a:tailEnd type="none" w="med" len="med"/>
            </a:ln>
            <a:effectLst/>
          </p:spPr>
          <p:txBody>
            <a:bodyPr vert="horz" wrap="square" lIns="91440" tIns="91440" rIns="91436" bIns="91440" numCol="1" rtlCol="0" anchor="b" anchorCtr="0" compatLnSpc="1"/>
            <a:lstStyle/>
            <a:p>
              <a:pPr marL="0" marR="0" lvl="0" indent="0" defTabSz="684530" eaLnBrk="1" fontAlgn="base" latinLnBrk="0" hangingPunct="1">
                <a:lnSpc>
                  <a:spcPct val="90000"/>
                </a:lnSpc>
                <a:spcBef>
                  <a:spcPct val="0"/>
                </a:spcBef>
                <a:spcAft>
                  <a:spcPct val="0"/>
                </a:spcAft>
                <a:buClr>
                  <a:srgbClr val="FFFFFF">
                    <a:lumMod val="50000"/>
                    <a:lumOff val="50000"/>
                  </a:srgbClr>
                </a:buClr>
                <a:buSzPct val="90000"/>
                <a:buFontTx/>
                <a:buNone/>
                <a:defRPr/>
              </a:pPr>
              <a:r>
                <a:rPr kumimoji="0" lang="zh-CN" altLang="en-US" sz="1600" b="0" i="0" u="none" strike="noStrike" kern="0" cap="none" spc="-31" normalizeH="0" baseline="0" noProof="0" dirty="0" smtClean="0">
                  <a:ln>
                    <a:noFill/>
                  </a:ln>
                  <a:gradFill>
                    <a:gsLst>
                      <a:gs pos="100000">
                        <a:prstClr val="black"/>
                      </a:gs>
                      <a:gs pos="0">
                        <a:prstClr val="black"/>
                      </a:gs>
                    </a:gsLst>
                    <a:lin ang="5400000" scaled="1"/>
                  </a:gradFill>
                  <a:effectLst/>
                  <a:uLnTx/>
                  <a:uFillTx/>
                  <a:latin typeface="微软雅黑" panose="020B0503020204020204" pitchFamily="34" charset="-122"/>
                  <a:ea typeface="微软雅黑" panose="020B0503020204020204" pitchFamily="34" charset="-122"/>
                  <a:cs typeface="Segoe UI" panose="020B0502040204020203" pitchFamily="34" charset="0"/>
                </a:rPr>
                <a:t>添加文字专业       一年级</a:t>
              </a:r>
              <a:endParaRPr kumimoji="0" lang="en-US" sz="1600" b="0" i="0" u="none" strike="noStrike" kern="0" cap="none" spc="-31" normalizeH="0" baseline="0" noProof="0" dirty="0">
                <a:ln>
                  <a:noFill/>
                </a:ln>
                <a:gradFill>
                  <a:gsLst>
                    <a:gs pos="100000">
                      <a:prstClr val="black"/>
                    </a:gs>
                    <a:gs pos="0">
                      <a:prstClr val="black"/>
                    </a:gs>
                  </a:gsLst>
                  <a:lin ang="5400000" scaled="1"/>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27" name="矩形 26"/>
          <p:cNvSpPr/>
          <p:nvPr/>
        </p:nvSpPr>
        <p:spPr>
          <a:xfrm>
            <a:off x="868858" y="2730987"/>
            <a:ext cx="1029449" cy="523220"/>
          </a:xfrm>
          <a:prstGeom prst="rect">
            <a:avLst/>
          </a:prstGeom>
        </p:spPr>
        <p:txBody>
          <a:bodyPr wrap="none">
            <a:spAutoFit/>
            <a:scene3d>
              <a:camera prst="orthographicFront"/>
              <a:lightRig rig="soft" dir="tl">
                <a:rot lat="0" lon="0" rev="0"/>
              </a:lightRig>
            </a:scene3d>
            <a:sp3d contourW="25400" prstMaterial="matte">
              <a:contourClr>
                <a:schemeClr val="accent2">
                  <a:tint val="20000"/>
                </a:schemeClr>
              </a:contourClr>
            </a:sp3d>
          </a:bodyPr>
          <a:lstStyle/>
          <a:p>
            <a:pPr lvl="0" algn="r">
              <a:spcBef>
                <a:spcPts val="1200"/>
              </a:spcBef>
            </a:pPr>
            <a:r>
              <a:rPr lang="zh-CN" altLang="en-US" sz="2800" b="1" spc="50" dirty="0" smtClean="0">
                <a:ln w="11430"/>
                <a:gradFill>
                  <a:gsLst>
                    <a:gs pos="25000">
                      <a:schemeClr val="accent2">
                        <a:satMod val="155000"/>
                      </a:schemeClr>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rPr>
              <a:t>优 势</a:t>
            </a:r>
            <a:endParaRPr lang="en-US" altLang="zh-CN" sz="2800" b="1" spc="50" dirty="0">
              <a:ln w="11430"/>
              <a:gradFill>
                <a:gsLst>
                  <a:gs pos="25000">
                    <a:schemeClr val="accent2">
                      <a:satMod val="155000"/>
                    </a:schemeClr>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endParaRPr>
          </a:p>
        </p:txBody>
      </p:sp>
      <p:sp>
        <p:nvSpPr>
          <p:cNvPr id="28" name="矩形 27"/>
          <p:cNvSpPr/>
          <p:nvPr/>
        </p:nvSpPr>
        <p:spPr>
          <a:xfrm>
            <a:off x="2093996" y="2174527"/>
            <a:ext cx="4108827" cy="1782413"/>
          </a:xfrm>
          <a:prstGeom prst="rect">
            <a:avLst/>
          </a:prstGeom>
          <a:solidFill>
            <a:schemeClr val="accent6"/>
          </a:solidFill>
          <a:ln w="9525" algn="ctr">
            <a:noFill/>
            <a:miter lim="800000"/>
          </a:ln>
          <a:effectLst/>
        </p:spPr>
        <p:txBody>
          <a:bodyPr wrap="none" anchor="ctr"/>
          <a:lstStyle/>
          <a:p>
            <a:pPr marL="342900" indent="-342900">
              <a:lnSpc>
                <a:spcPct val="120000"/>
              </a:lnSpc>
              <a:spcBef>
                <a:spcPts val="600"/>
              </a:spcBef>
              <a:buFont typeface="Wingdings" panose="05000000000000000000" pitchFamily="2" charset="2"/>
              <a:buChar char="n"/>
            </a:pPr>
            <a:r>
              <a:rPr lang="zh-CN" altLang="en-US" sz="2000" kern="0" dirty="0" smtClean="0">
                <a:solidFill>
                  <a:schemeClr val="bg1"/>
                </a:solidFill>
                <a:latin typeface="微软雅黑" panose="020B0503020204020204" pitchFamily="34" charset="-122"/>
                <a:ea typeface="微软雅黑" panose="020B0503020204020204" pitchFamily="34" charset="-122"/>
              </a:rPr>
              <a:t>添加文字添加文字添加文字</a:t>
            </a:r>
            <a:endParaRPr lang="en-US" altLang="zh-CN" sz="2000" kern="0"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20000"/>
              </a:lnSpc>
              <a:spcBef>
                <a:spcPts val="600"/>
              </a:spcBef>
              <a:buFont typeface="Wingdings" panose="05000000000000000000" pitchFamily="2" charset="2"/>
              <a:buChar char="n"/>
            </a:pPr>
            <a:r>
              <a:rPr lang="zh-CN" altLang="en-US" sz="2000" kern="0" dirty="0" smtClean="0">
                <a:solidFill>
                  <a:schemeClr val="bg1"/>
                </a:solidFill>
                <a:latin typeface="微软雅黑" panose="020B0503020204020204" pitchFamily="34" charset="-122"/>
                <a:ea typeface="微软雅黑" panose="020B0503020204020204" pitchFamily="34" charset="-122"/>
              </a:rPr>
              <a:t>添加文字添加文字添加文字</a:t>
            </a:r>
            <a:endParaRPr lang="zh-CN" altLang="zh-CN" sz="2000" kern="0" dirty="0">
              <a:solidFill>
                <a:schemeClr val="bg1"/>
              </a:solidFill>
              <a:latin typeface="微软雅黑" panose="020B0503020204020204" pitchFamily="34" charset="-122"/>
              <a:ea typeface="微软雅黑" panose="020B0503020204020204" pitchFamily="34" charset="-122"/>
            </a:endParaRPr>
          </a:p>
          <a:p>
            <a:pPr marL="342900" indent="-342900">
              <a:lnSpc>
                <a:spcPct val="120000"/>
              </a:lnSpc>
              <a:spcBef>
                <a:spcPts val="600"/>
              </a:spcBef>
              <a:buFont typeface="Wingdings" panose="05000000000000000000" pitchFamily="2" charset="2"/>
              <a:buChar char="n"/>
            </a:pPr>
            <a:r>
              <a:rPr lang="zh-CN" altLang="en-US" sz="2000" kern="0" dirty="0" smtClean="0">
                <a:solidFill>
                  <a:schemeClr val="bg1"/>
                </a:solidFill>
                <a:latin typeface="微软雅黑" panose="020B0503020204020204" pitchFamily="34" charset="-122"/>
                <a:ea typeface="微软雅黑" panose="020B0503020204020204" pitchFamily="34" charset="-122"/>
              </a:rPr>
              <a:t>添加文字添加文字添加文字</a:t>
            </a:r>
            <a:endParaRPr lang="zh-CN" altLang="zh-CN" sz="2000" kern="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2093996" y="4208538"/>
            <a:ext cx="4108827" cy="1782413"/>
          </a:xfrm>
          <a:prstGeom prst="rect">
            <a:avLst/>
          </a:prstGeom>
          <a:solidFill>
            <a:schemeClr val="accent3"/>
          </a:solidFill>
          <a:ln w="9525" algn="ctr">
            <a:noFill/>
            <a:miter lim="800000"/>
          </a:ln>
          <a:effectLst/>
        </p:spPr>
        <p:txBody>
          <a:bodyPr wrap="none" anchor="ctr"/>
          <a:lstStyle/>
          <a:p>
            <a:pPr marL="342900" indent="-342900">
              <a:lnSpc>
                <a:spcPct val="120000"/>
              </a:lnSpc>
              <a:spcBef>
                <a:spcPts val="600"/>
              </a:spcBef>
              <a:buFont typeface="Wingdings" panose="05000000000000000000" pitchFamily="2" charset="2"/>
              <a:buChar char="n"/>
            </a:pPr>
            <a:r>
              <a:rPr lang="zh-CN" altLang="en-US" sz="2000" kern="0" dirty="0" smtClean="0">
                <a:solidFill>
                  <a:schemeClr val="bg1"/>
                </a:solidFill>
                <a:latin typeface="微软雅黑" panose="020B0503020204020204" pitchFamily="34" charset="-122"/>
                <a:ea typeface="微软雅黑" panose="020B0503020204020204" pitchFamily="34" charset="-122"/>
              </a:rPr>
              <a:t>添加文字添加文字添加文字                </a:t>
            </a:r>
            <a:endParaRPr lang="en-US" altLang="zh-CN" sz="2000" kern="0"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20000"/>
              </a:lnSpc>
              <a:spcBef>
                <a:spcPts val="600"/>
              </a:spcBef>
              <a:buFont typeface="Wingdings" panose="05000000000000000000" pitchFamily="2" charset="2"/>
              <a:buChar char="n"/>
            </a:pPr>
            <a:r>
              <a:rPr lang="zh-CN" altLang="en-US" sz="2000" kern="0" dirty="0" smtClean="0">
                <a:solidFill>
                  <a:schemeClr val="bg1"/>
                </a:solidFill>
                <a:latin typeface="微软雅黑" panose="020B0503020204020204" pitchFamily="34" charset="-122"/>
                <a:ea typeface="微软雅黑" panose="020B0503020204020204" pitchFamily="34" charset="-122"/>
              </a:rPr>
              <a:t>添加文字添加文字添加文字</a:t>
            </a:r>
            <a:endParaRPr lang="en-US" altLang="zh-CN" sz="2000" kern="0" dirty="0" smtClean="0">
              <a:solidFill>
                <a:schemeClr val="bg1"/>
              </a:solidFill>
              <a:latin typeface="微软雅黑" panose="020B0503020204020204" pitchFamily="34" charset="-122"/>
              <a:ea typeface="微软雅黑" panose="020B0503020204020204" pitchFamily="34" charset="-122"/>
            </a:endParaRPr>
          </a:p>
          <a:p>
            <a:pPr marL="342900" indent="-342900">
              <a:lnSpc>
                <a:spcPct val="120000"/>
              </a:lnSpc>
              <a:spcBef>
                <a:spcPts val="600"/>
              </a:spcBef>
              <a:buFont typeface="Wingdings" panose="05000000000000000000" pitchFamily="2" charset="2"/>
              <a:buChar char="n"/>
            </a:pPr>
            <a:r>
              <a:rPr lang="zh-CN" altLang="en-US" sz="2000" kern="0" dirty="0" smtClean="0">
                <a:solidFill>
                  <a:schemeClr val="bg1"/>
                </a:solidFill>
                <a:latin typeface="微软雅黑" panose="020B0503020204020204" pitchFamily="34" charset="-122"/>
                <a:ea typeface="微软雅黑" panose="020B0503020204020204" pitchFamily="34" charset="-122"/>
              </a:rPr>
              <a:t>添加文字添加文字添加文字</a:t>
            </a:r>
            <a:endParaRPr lang="zh-CN" altLang="en-US" sz="2000" kern="0"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868858" y="4819659"/>
            <a:ext cx="1029449" cy="523220"/>
          </a:xfrm>
          <a:prstGeom prst="rect">
            <a:avLst/>
          </a:prstGeom>
        </p:spPr>
        <p:txBody>
          <a:bodyPr wrap="none" numCol="1">
            <a:spAutoFit/>
            <a:scene3d>
              <a:camera prst="orthographicFront"/>
              <a:lightRig rig="soft" dir="tl">
                <a:rot lat="0" lon="0" rev="0"/>
              </a:lightRig>
            </a:scene3d>
            <a:sp3d contourW="25400" prstMaterial="matte">
              <a:contourClr>
                <a:schemeClr val="accent2">
                  <a:tint val="20000"/>
                </a:schemeClr>
              </a:contourClr>
            </a:sp3d>
          </a:bodyPr>
          <a:lstStyle/>
          <a:p>
            <a:pPr algn="r">
              <a:spcBef>
                <a:spcPts val="1200"/>
              </a:spcBef>
            </a:pPr>
            <a:r>
              <a:rPr lang="zh-CN" altLang="en-US" sz="2800" b="1" spc="50" dirty="0">
                <a:ln w="11430"/>
                <a:solidFill>
                  <a:schemeClr val="accent5">
                    <a:lumMod val="50000"/>
                  </a:schemeClr>
                </a:solidFill>
                <a:latin typeface="微软雅黑" panose="020B0503020204020204" pitchFamily="34" charset="-122"/>
                <a:ea typeface="微软雅黑" panose="020B0503020204020204" pitchFamily="34" charset="-122"/>
              </a:rPr>
              <a:t>不 足</a:t>
            </a:r>
            <a:endParaRPr lang="en-US" altLang="zh-CN" sz="2800" b="1" spc="50" dirty="0">
              <a:ln w="11430"/>
              <a:solidFill>
                <a:schemeClr val="accent5">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right)">
                                      <p:cBhvr>
                                        <p:cTn id="8" dur="500"/>
                                        <p:tgtEl>
                                          <p:spTgt spid="29"/>
                                        </p:tgtEl>
                                      </p:cBhvr>
                                    </p:animEffect>
                                  </p:childTnLst>
                                </p:cTn>
                              </p:par>
                            </p:childTnLst>
                          </p:cTn>
                        </p:par>
                        <p:par>
                          <p:cTn id="9" fill="hold">
                            <p:stCondLst>
                              <p:cond delay="500"/>
                            </p:stCondLst>
                            <p:childTnLst>
                              <p:par>
                                <p:cTn id="10" presetID="63" presetClass="path" presetSubtype="0" accel="50000" decel="50000" fill="hold" grpId="0" nodeType="afterEffect">
                                  <p:stCondLst>
                                    <p:cond delay="0"/>
                                  </p:stCondLst>
                                  <p:childTnLst>
                                    <p:animMotion origin="layout" path="M -1.61395E-7 4.68085E-6 L 0.10178 4.68085E-6 " pathEditMode="relative" rAng="0" ptsTypes="AA">
                                      <p:cBhvr>
                                        <p:cTn id="11" dur="1000" fill="hold"/>
                                        <p:tgtEl>
                                          <p:spTgt spid="22"/>
                                        </p:tgtEl>
                                        <p:attrNameLst>
                                          <p:attrName>ppt_x</p:attrName>
                                          <p:attrName>ppt_y</p:attrName>
                                        </p:attrNameLst>
                                      </p:cBhvr>
                                      <p:rCtr x="5089" y="0"/>
                                    </p:animMotion>
                                  </p:childTnLst>
                                </p:cTn>
                              </p:par>
                              <p:par>
                                <p:cTn id="12" presetID="1" presetClass="exit" presetSubtype="0" fill="hold" grpId="1" nodeType="withEffect">
                                  <p:stCondLst>
                                    <p:cond delay="0"/>
                                  </p:stCondLst>
                                  <p:childTnLst>
                                    <p:set>
                                      <p:cBhvr>
                                        <p:cTn id="13" dur="1" fill="hold">
                                          <p:stCondLst>
                                            <p:cond delay="999"/>
                                          </p:stCondLst>
                                        </p:cTn>
                                        <p:tgtEl>
                                          <p:spTgt spid="22"/>
                                        </p:tgtEl>
                                        <p:attrNameLst>
                                          <p:attrName>style.visibility</p:attrName>
                                        </p:attrNameLst>
                                      </p:cBhvr>
                                      <p:to>
                                        <p:strVal val="hidden"/>
                                      </p:to>
                                    </p:se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50"/>
                                        <p:tgtEl>
                                          <p:spTgt spid="2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dissolve">
                                      <p:cBhvr>
                                        <p:cTn id="25" dur="500"/>
                                        <p:tgtEl>
                                          <p:spTgt spid="27"/>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750"/>
                                        <p:tgtEl>
                                          <p:spTgt spid="28"/>
                                        </p:tgtEl>
                                      </p:cBhvr>
                                    </p:animEffect>
                                    <p:anim calcmode="lin" valueType="num">
                                      <p:cBhvr>
                                        <p:cTn id="29" dur="750" fill="hold"/>
                                        <p:tgtEl>
                                          <p:spTgt spid="28"/>
                                        </p:tgtEl>
                                        <p:attrNameLst>
                                          <p:attrName>ppt_x</p:attrName>
                                        </p:attrNameLst>
                                      </p:cBhvr>
                                      <p:tavLst>
                                        <p:tav tm="0">
                                          <p:val>
                                            <p:strVal val="#ppt_x"/>
                                          </p:val>
                                        </p:tav>
                                        <p:tav tm="100000">
                                          <p:val>
                                            <p:strVal val="#ppt_x"/>
                                          </p:val>
                                        </p:tav>
                                      </p:tavLst>
                                    </p:anim>
                                    <p:anim calcmode="lin" valueType="num">
                                      <p:cBhvr>
                                        <p:cTn id="30" dur="750" fill="hold"/>
                                        <p:tgtEl>
                                          <p:spTgt spid="28"/>
                                        </p:tgtEl>
                                        <p:attrNameLst>
                                          <p:attrName>ppt_y</p:attrName>
                                        </p:attrNameLst>
                                      </p:cBhvr>
                                      <p:tavLst>
                                        <p:tav tm="0">
                                          <p:val>
                                            <p:strVal val="#ppt_y-.1"/>
                                          </p:val>
                                        </p:tav>
                                        <p:tav tm="100000">
                                          <p:val>
                                            <p:strVal val="#ppt_y"/>
                                          </p:val>
                                        </p:tav>
                                      </p:tavLst>
                                    </p:anim>
                                  </p:childTnLst>
                                </p:cTn>
                              </p:par>
                              <p:par>
                                <p:cTn id="31" presetID="9"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dissolve">
                                      <p:cBhvr>
                                        <p:cTn id="33" dur="750"/>
                                        <p:tgtEl>
                                          <p:spTgt spid="31"/>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750"/>
                                        <p:tgtEl>
                                          <p:spTgt spid="30"/>
                                        </p:tgtEl>
                                      </p:cBhvr>
                                    </p:animEffect>
                                    <p:anim calcmode="lin" valueType="num">
                                      <p:cBhvr>
                                        <p:cTn id="37" dur="750" fill="hold"/>
                                        <p:tgtEl>
                                          <p:spTgt spid="30"/>
                                        </p:tgtEl>
                                        <p:attrNameLst>
                                          <p:attrName>ppt_x</p:attrName>
                                        </p:attrNameLst>
                                      </p:cBhvr>
                                      <p:tavLst>
                                        <p:tav tm="0">
                                          <p:val>
                                            <p:strVal val="#ppt_x"/>
                                          </p:val>
                                        </p:tav>
                                        <p:tav tm="100000">
                                          <p:val>
                                            <p:strVal val="#ppt_x"/>
                                          </p:val>
                                        </p:tav>
                                      </p:tavLst>
                                    </p:anim>
                                    <p:anim calcmode="lin" valueType="num">
                                      <p:cBhvr>
                                        <p:cTn id="38" dur="7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animBg="1"/>
      <p:bldP spid="22" grpId="1" animBg="1"/>
      <p:bldP spid="23" grpId="0" animBg="1"/>
      <p:bldP spid="27" grpId="0"/>
      <p:bldP spid="28" grpId="0" animBg="1"/>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20"/>
          <p:cNvSpPr/>
          <p:nvPr/>
        </p:nvSpPr>
        <p:spPr>
          <a:xfrm>
            <a:off x="-246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chemeClr val="tx1"/>
                </a:solidFill>
                <a:latin typeface="微软雅黑" panose="020B0503020204020204" pitchFamily="34" charset="-122"/>
                <a:ea typeface="微软雅黑" panose="020B0503020204020204" pitchFamily="34" charset="-122"/>
              </a:rPr>
              <a:t> 课程性质</a:t>
            </a:r>
            <a:endParaRPr lang="zh-CN" altLang="en-US" sz="1900" dirty="0">
              <a:solidFill>
                <a:schemeClr val="tx1"/>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246605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chemeClr val="tx1"/>
                </a:solidFill>
                <a:latin typeface="微软雅黑" panose="020B0503020204020204" pitchFamily="34" charset="-122"/>
                <a:ea typeface="微软雅黑" panose="020B0503020204020204" pitchFamily="34" charset="-122"/>
              </a:rPr>
              <a:t>教学目标</a:t>
            </a:r>
            <a:endParaRPr lang="zh-CN" altLang="en-US" sz="1900" dirty="0">
              <a:solidFill>
                <a:schemeClr val="tx1"/>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371141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chemeClr val="tx1"/>
                </a:solidFill>
                <a:latin typeface="微软雅黑" panose="020B0503020204020204" pitchFamily="34" charset="-122"/>
                <a:ea typeface="微软雅黑" panose="020B0503020204020204" pitchFamily="34" charset="-122"/>
              </a:rPr>
              <a:t>教学重点</a:t>
            </a:r>
            <a:endParaRPr lang="zh-CN" altLang="en-US" sz="1900" dirty="0">
              <a:solidFill>
                <a:schemeClr val="tx1"/>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a:solidFill>
                  <a:schemeClr val="tx1"/>
                </a:solidFill>
                <a:latin typeface="微软雅黑" panose="020B0503020204020204" pitchFamily="34" charset="-122"/>
                <a:ea typeface="微软雅黑" panose="020B0503020204020204" pitchFamily="34" charset="-122"/>
              </a:rPr>
              <a:t>学</a:t>
            </a:r>
            <a:r>
              <a:rPr lang="zh-CN" altLang="en-US" sz="1900" dirty="0" smtClean="0">
                <a:solidFill>
                  <a:schemeClr val="tx1"/>
                </a:solidFill>
                <a:latin typeface="微软雅黑" panose="020B0503020204020204" pitchFamily="34" charset="-122"/>
                <a:ea typeface="微软雅黑" panose="020B0503020204020204" pitchFamily="34" charset="-122"/>
              </a:rPr>
              <a:t>情分析</a:t>
            </a:r>
            <a:endParaRPr lang="zh-CN" altLang="en-US" sz="1900" dirty="0">
              <a:solidFill>
                <a:schemeClr val="tx1"/>
              </a:solidFill>
              <a:latin typeface="微软雅黑" panose="020B0503020204020204" pitchFamily="34" charset="-122"/>
              <a:ea typeface="微软雅黑" panose="020B0503020204020204" pitchFamily="34" charset="-122"/>
            </a:endParaRPr>
          </a:p>
        </p:txBody>
      </p:sp>
      <p:sp>
        <p:nvSpPr>
          <p:cNvPr id="32" name="任意多边形 31"/>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zh-CN" altLang="en-US" sz="1900" dirty="0" smtClean="0">
                <a:solidFill>
                  <a:schemeClr val="tx1"/>
                </a:solidFill>
                <a:latin typeface="微软雅黑" panose="020B0503020204020204" pitchFamily="34" charset="-122"/>
                <a:ea typeface="微软雅黑" panose="020B0503020204020204" pitchFamily="34" charset="-122"/>
              </a:rPr>
              <a:t>教学难点</a:t>
            </a:r>
            <a:endParaRPr lang="zh-CN" altLang="en-US" sz="1900" dirty="0">
              <a:solidFill>
                <a:schemeClr val="tx1"/>
              </a:solidFill>
              <a:latin typeface="微软雅黑" panose="020B0503020204020204" pitchFamily="34" charset="-122"/>
              <a:ea typeface="微软雅黑" panose="020B0503020204020204" pitchFamily="34" charset="-122"/>
            </a:endParaRPr>
          </a:p>
        </p:txBody>
      </p:sp>
      <p:sp>
        <p:nvSpPr>
          <p:cNvPr id="33" name="任意多边形 32"/>
          <p:cNvSpPr/>
          <p:nvPr/>
        </p:nvSpPr>
        <p:spPr>
          <a:xfrm>
            <a:off x="1220685"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1900" dirty="0" smtClean="0">
                <a:solidFill>
                  <a:schemeClr val="tx1"/>
                </a:solidFill>
                <a:latin typeface="微软雅黑" panose="020B0503020204020204" pitchFamily="34" charset="-122"/>
                <a:ea typeface="微软雅黑" panose="020B0503020204020204" pitchFamily="34" charset="-122"/>
              </a:rPr>
              <a:t> 教学内容</a:t>
            </a:r>
            <a:endParaRPr lang="zh-CN" altLang="en-US" sz="1900" dirty="0">
              <a:solidFill>
                <a:schemeClr val="tx1"/>
              </a:solidFill>
              <a:latin typeface="微软雅黑" panose="020B0503020204020204" pitchFamily="34" charset="-122"/>
              <a:ea typeface="微软雅黑" panose="020B0503020204020204" pitchFamily="34" charset="-122"/>
            </a:endParaRPr>
          </a:p>
        </p:txBody>
      </p:sp>
      <p:sp>
        <p:nvSpPr>
          <p:cNvPr id="34" name="任意多边形 33"/>
          <p:cNvSpPr/>
          <p:nvPr/>
        </p:nvSpPr>
        <p:spPr>
          <a:xfrm>
            <a:off x="4956780"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ctr" defTabSz="914400"/>
            <a:r>
              <a:rPr lang="zh-CN" altLang="en-US" sz="1900" dirty="0">
                <a:solidFill>
                  <a:schemeClr val="bg1"/>
                </a:solidFill>
                <a:latin typeface="微软雅黑" panose="020B0503020204020204" pitchFamily="34" charset="-122"/>
                <a:ea typeface="微软雅黑" panose="020B0503020204020204" pitchFamily="34" charset="-122"/>
              </a:rPr>
              <a:t>学</a:t>
            </a:r>
            <a:r>
              <a:rPr lang="zh-CN" altLang="en-US" sz="1900" dirty="0" smtClean="0">
                <a:solidFill>
                  <a:schemeClr val="bg1"/>
                </a:solidFill>
                <a:latin typeface="微软雅黑" panose="020B0503020204020204" pitchFamily="34" charset="-122"/>
                <a:ea typeface="微软雅黑" panose="020B0503020204020204" pitchFamily="34" charset="-122"/>
              </a:rPr>
              <a:t>情分析</a:t>
            </a:r>
            <a:endParaRPr lang="zh-CN" altLang="en-US" sz="1900" dirty="0">
              <a:solidFill>
                <a:schemeClr val="bg1"/>
              </a:solidFill>
              <a:latin typeface="微软雅黑" panose="020B0503020204020204" pitchFamily="34" charset="-122"/>
              <a:ea typeface="微软雅黑" panose="020B0503020204020204" pitchFamily="34" charset="-122"/>
            </a:endParaRPr>
          </a:p>
        </p:txBody>
      </p:sp>
      <p:sp>
        <p:nvSpPr>
          <p:cNvPr id="35" name="任意多边形 34"/>
          <p:cNvSpPr/>
          <p:nvPr/>
        </p:nvSpPr>
        <p:spPr>
          <a:xfrm>
            <a:off x="6202146" y="836712"/>
            <a:ext cx="1406022" cy="396000"/>
          </a:xfrm>
          <a:custGeom>
            <a:avLst/>
            <a:gdLst>
              <a:gd name="connsiteX0" fmla="*/ 0 w 1769273"/>
              <a:gd name="connsiteY0" fmla="*/ 0 h 1008112"/>
              <a:gd name="connsiteX1" fmla="*/ 1517245 w 1769273"/>
              <a:gd name="connsiteY1" fmla="*/ 0 h 1008112"/>
              <a:gd name="connsiteX2" fmla="*/ 1769273 w 1769273"/>
              <a:gd name="connsiteY2" fmla="*/ 235226 h 1008112"/>
              <a:gd name="connsiteX3" fmla="*/ 1769273 w 1769273"/>
              <a:gd name="connsiteY3" fmla="*/ 772886 h 1008112"/>
              <a:gd name="connsiteX4" fmla="*/ 1517245 w 1769273"/>
              <a:gd name="connsiteY4" fmla="*/ 1008112 h 1008112"/>
              <a:gd name="connsiteX5" fmla="*/ 0 w 1769273"/>
              <a:gd name="connsiteY5" fmla="*/ 1008112 h 1008112"/>
              <a:gd name="connsiteX6" fmla="*/ 252028 w 1769273"/>
              <a:gd name="connsiteY6" fmla="*/ 772886 h 1008112"/>
              <a:gd name="connsiteX7" fmla="*/ 252028 w 1769273"/>
              <a:gd name="connsiteY7" fmla="*/ 235226 h 10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273" h="1008112">
                <a:moveTo>
                  <a:pt x="0" y="0"/>
                </a:moveTo>
                <a:lnTo>
                  <a:pt x="1517245" y="0"/>
                </a:lnTo>
                <a:lnTo>
                  <a:pt x="1769273" y="235226"/>
                </a:lnTo>
                <a:lnTo>
                  <a:pt x="1769273" y="772886"/>
                </a:lnTo>
                <a:lnTo>
                  <a:pt x="1517245" y="1008112"/>
                </a:lnTo>
                <a:lnTo>
                  <a:pt x="0" y="1008112"/>
                </a:lnTo>
                <a:lnTo>
                  <a:pt x="252028" y="772886"/>
                </a:lnTo>
                <a:lnTo>
                  <a:pt x="252028" y="235226"/>
                </a:lnTo>
                <a:close/>
              </a:path>
            </a:pathLst>
          </a:custGeom>
        </p:spPr>
        <p:style>
          <a:lnRef idx="1">
            <a:schemeClr val="accent2"/>
          </a:lnRef>
          <a:fillRef idx="3">
            <a:schemeClr val="accent2"/>
          </a:fillRef>
          <a:effectRef idx="2">
            <a:schemeClr val="accent2"/>
          </a:effectRef>
          <a:fontRef idx="minor">
            <a:schemeClr val="lt1"/>
          </a:fontRef>
        </p:style>
        <p:txBody>
          <a:bodyPr rtlCol="0" anchor="ctr"/>
          <a:lstStyle/>
          <a:p>
            <a:pPr algn="r" defTabSz="914400"/>
            <a:r>
              <a:rPr lang="zh-CN" altLang="en-US" sz="1900" dirty="0" smtClean="0">
                <a:solidFill>
                  <a:srgbClr val="FFFFFF"/>
                </a:solidFill>
                <a:latin typeface="微软雅黑" panose="020B0503020204020204" pitchFamily="34" charset="-122"/>
                <a:ea typeface="微软雅黑" panose="020B0503020204020204" pitchFamily="34" charset="-122"/>
              </a:rPr>
              <a:t>教学难点</a:t>
            </a:r>
            <a:endParaRPr lang="zh-CN" altLang="en-US" sz="1900" dirty="0">
              <a:solidFill>
                <a:srgbClr val="FFFFFF"/>
              </a:solidFill>
              <a:latin typeface="微软雅黑" panose="020B0503020204020204" pitchFamily="34" charset="-122"/>
              <a:ea typeface="微软雅黑" panose="020B0503020204020204" pitchFamily="34" charset="-122"/>
            </a:endParaRPr>
          </a:p>
        </p:txBody>
      </p:sp>
      <p:sp>
        <p:nvSpPr>
          <p:cNvPr id="65" name="Cloud Callout 8"/>
          <p:cNvSpPr/>
          <p:nvPr/>
        </p:nvSpPr>
        <p:spPr bwMode="auto">
          <a:xfrm>
            <a:off x="6582619" y="2160738"/>
            <a:ext cx="3986300" cy="1512917"/>
          </a:xfrm>
          <a:prstGeom prst="cloudCallout">
            <a:avLst>
              <a:gd name="adj1" fmla="val -66639"/>
              <a:gd name="adj2" fmla="val 117063"/>
            </a:avLst>
          </a:prstGeom>
          <a:solidFill>
            <a:srgbClr val="F79646">
              <a:lumMod val="75000"/>
              <a:alpha val="80000"/>
            </a:srgbClr>
          </a:solidFill>
          <a:ln w="9525" cap="flat" cmpd="sng" algn="ctr">
            <a:noFill/>
            <a:prstDash val="solid"/>
            <a:headEnd type="none" w="med" len="med"/>
            <a:tailEnd type="none" w="med" len="med"/>
          </a:ln>
          <a:effectLst/>
        </p:spPr>
        <p:txBody>
          <a:bodyPr rot="0" spcFirstLastPara="0" vertOverflow="overflow" horzOverflow="overflow" vert="horz" wrap="none" lIns="0" tIns="28535" rIns="28535" bIns="57072" numCol="1" spcCol="0" rtlCol="0" fromWordArt="0" anchor="b"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t>Logic that </a:t>
            </a:r>
            <a:b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b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t>needs to be </a:t>
            </a:r>
            <a:b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b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t>site/instance-aware</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sp>
        <p:nvSpPr>
          <p:cNvPr id="75" name="Cloud Callout 9"/>
          <p:cNvSpPr/>
          <p:nvPr/>
        </p:nvSpPr>
        <p:spPr bwMode="auto">
          <a:xfrm>
            <a:off x="621301" y="3858002"/>
            <a:ext cx="3986300" cy="1512917"/>
          </a:xfrm>
          <a:prstGeom prst="cloudCallout">
            <a:avLst>
              <a:gd name="adj1" fmla="val 68799"/>
              <a:gd name="adj2" fmla="val 17194"/>
            </a:avLst>
          </a:prstGeom>
          <a:solidFill>
            <a:srgbClr val="69CCF3"/>
          </a:solidFill>
          <a:ln w="9525" cap="flat" cmpd="sng" algn="ctr">
            <a:noFill/>
            <a:prstDash val="solid"/>
            <a:headEnd type="none" w="med" len="med"/>
            <a:tailEnd type="none" w="med" len="med"/>
          </a:ln>
          <a:effectLst/>
        </p:spPr>
        <p:txBody>
          <a:bodyPr rot="0" spcFirstLastPara="0" vertOverflow="overflow" horzOverflow="overflow" vert="horz" wrap="none" lIns="0" tIns="28535" rIns="28535" bIns="57072" numCol="1" spcCol="0" rtlCol="0" fromWordArt="0" anchor="b"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t>Availability objectives </a:t>
            </a:r>
            <a:b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b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t>versus cost</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a:p>
            <a:pPr marL="0" marR="0" lvl="0" indent="-196850" defTabSz="913130" eaLnBrk="1" fontAlgn="auto" latinLnBrk="0" hangingPunct="1">
              <a:lnSpc>
                <a:spcPct val="100000"/>
              </a:lnSpc>
              <a:spcBef>
                <a:spcPts val="0"/>
              </a:spcBef>
              <a:spcAft>
                <a:spcPts val="0"/>
              </a:spcAft>
              <a:buClrTx/>
              <a:buSzTx/>
              <a:buFontTx/>
              <a:buNone/>
              <a:defRPr/>
            </a:pPr>
            <a:r>
              <a:rPr kumimoji="0" lang="en-US" sz="13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t>Cold/warm/hot standby</a:t>
            </a:r>
            <a:endParaRPr kumimoji="0" lang="en-US" sz="13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sp>
        <p:nvSpPr>
          <p:cNvPr id="76" name="Freeform 53"/>
          <p:cNvSpPr>
            <a:spLocks noEditPoints="1"/>
          </p:cNvSpPr>
          <p:nvPr/>
        </p:nvSpPr>
        <p:spPr bwMode="black">
          <a:xfrm>
            <a:off x="4956780" y="4758425"/>
            <a:ext cx="2414908" cy="2054951"/>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0070C0"/>
          </a:solidFill>
          <a:ln>
            <a:noFill/>
          </a:ln>
        </p:spPr>
        <p:txBody>
          <a:bodyPr vert="horz" wrap="square" lIns="57072" tIns="28535" rIns="57072" bIns="28535" numCol="1" anchor="t" anchorCtr="0" compatLnSpc="1"/>
          <a:lstStyle/>
          <a:p>
            <a:pPr marL="0" marR="0" lvl="0" indent="0" defTabSz="91313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endParaRPr>
          </a:p>
        </p:txBody>
      </p:sp>
      <p:sp>
        <p:nvSpPr>
          <p:cNvPr id="77" name="Cloud Callout 11"/>
          <p:cNvSpPr/>
          <p:nvPr/>
        </p:nvSpPr>
        <p:spPr bwMode="auto">
          <a:xfrm>
            <a:off x="7724102" y="3858002"/>
            <a:ext cx="3986300" cy="1512917"/>
          </a:xfrm>
          <a:prstGeom prst="cloudCallout">
            <a:avLst>
              <a:gd name="adj1" fmla="val -90339"/>
              <a:gd name="adj2" fmla="val 18228"/>
            </a:avLst>
          </a:prstGeom>
          <a:solidFill>
            <a:srgbClr val="FFC000">
              <a:alpha val="80000"/>
            </a:srgbClr>
          </a:solidFill>
          <a:ln w="9525" cap="flat" cmpd="sng" algn="ctr">
            <a:noFill/>
            <a:prstDash val="solid"/>
            <a:headEnd type="none" w="med" len="med"/>
            <a:tailEnd type="none" w="med" len="med"/>
          </a:ln>
          <a:effectLst/>
        </p:spPr>
        <p:txBody>
          <a:bodyPr rot="0" spcFirstLastPara="0" vertOverflow="overflow" horzOverflow="overflow" vert="horz" wrap="none" lIns="0" tIns="28535" rIns="28535" bIns="57072" numCol="1" spcCol="0" rtlCol="0" fromWordArt="0" anchor="b" anchorCtr="0" forceAA="0" compatLnSpc="1">
            <a:noAutofit/>
          </a:bodyPr>
          <a:lstStyle/>
          <a:p>
            <a:pPr marL="0" marR="0" lvl="0" indent="0" defTabSz="91313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t>Synchronous or </a:t>
            </a:r>
            <a:b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b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t>asynchronous replication, </a:t>
            </a:r>
            <a:b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br>
            <a:r>
              <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rPr>
              <a:t>tolerance for loss</a:t>
            </a:r>
            <a:endParaRPr kumimoji="0" lang="en-US" sz="18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mn-ea"/>
              <a:cs typeface="+mn-cs"/>
            </a:endParaRPr>
          </a:p>
        </p:txBody>
      </p:sp>
      <p:sp>
        <p:nvSpPr>
          <p:cNvPr id="78" name="Cloud Callout 12"/>
          <p:cNvSpPr/>
          <p:nvPr/>
        </p:nvSpPr>
        <p:spPr bwMode="auto">
          <a:xfrm>
            <a:off x="1762682" y="2160738"/>
            <a:ext cx="3986300" cy="1512917"/>
          </a:xfrm>
          <a:prstGeom prst="cloudCallout">
            <a:avLst>
              <a:gd name="adj1" fmla="val 44578"/>
              <a:gd name="adj2" fmla="val 117581"/>
            </a:avLst>
          </a:prstGeom>
          <a:solidFill>
            <a:srgbClr val="9EC582"/>
          </a:solidFill>
          <a:ln w="9525" cap="flat" cmpd="sng" algn="ctr">
            <a:noFill/>
            <a:prstDash val="solid"/>
            <a:headEnd type="none" w="med" len="med"/>
            <a:tailEnd type="none" w="med" len="med"/>
          </a:ln>
          <a:effectLst/>
        </p:spPr>
        <p:txBody>
          <a:bodyPr rot="0" spcFirstLastPara="0" vertOverflow="overflow" horzOverflow="overflow" vert="horz" wrap="square" lIns="0" tIns="28535" rIns="28535" bIns="57072" numCol="1" spcCol="0" rtlCol="0" fromWordArt="0" anchor="b" anchorCtr="0" forceAA="0" compatLnSpc="1">
            <a:noAutofit/>
          </a:bodyPr>
          <a:lstStyle/>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61395E-7 4.68085E-6 L 0.10178 4.68085E-6 " pathEditMode="relative" rAng="0" ptsTypes="AA">
                                      <p:cBhvr>
                                        <p:cTn id="6" dur="1000" fill="hold"/>
                                        <p:tgtEl>
                                          <p:spTgt spid="34"/>
                                        </p:tgtEl>
                                        <p:attrNameLst>
                                          <p:attrName>ppt_x</p:attrName>
                                          <p:attrName>ppt_y</p:attrName>
                                        </p:attrNameLst>
                                      </p:cBhvr>
                                      <p:rCtr x="5089" y="0"/>
                                    </p:animMotion>
                                  </p:childTnLst>
                                </p:cTn>
                              </p:par>
                              <p:par>
                                <p:cTn id="7" presetID="1" presetClass="exit" presetSubtype="0" fill="hold" grpId="1" nodeType="withEffect">
                                  <p:stCondLst>
                                    <p:cond delay="0"/>
                                  </p:stCondLst>
                                  <p:childTnLst>
                                    <p:set>
                                      <p:cBhvr>
                                        <p:cTn id="8" dur="1" fill="hold">
                                          <p:stCondLst>
                                            <p:cond delay="999"/>
                                          </p:stCondLst>
                                        </p:cTn>
                                        <p:tgtEl>
                                          <p:spTgt spid="34"/>
                                        </p:tgtEl>
                                        <p:attrNameLst>
                                          <p:attrName>style.visibility</p:attrName>
                                        </p:attrNameLst>
                                      </p:cBhvr>
                                      <p:to>
                                        <p:strVal val="hidden"/>
                                      </p:to>
                                    </p:set>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50"/>
                                        <p:tgtEl>
                                          <p:spTgt spid="35"/>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65" grpId="0" animBg="1"/>
      <p:bldP spid="75" grpId="0" animBg="1"/>
      <p:bldP spid="76" grpId="0" animBg="1"/>
      <p:bldP spid="77" grpId="0" animBg="1"/>
      <p:bldP spid="7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660066"/>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8575">
          <a:solidFill>
            <a:srgbClr val="660066"/>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10686</Words>
  <Application>WPS 演示</Application>
  <PresentationFormat>自定义</PresentationFormat>
  <Paragraphs>980</Paragraphs>
  <Slides>33</Slides>
  <Notes>33</Notes>
  <HiddenSlides>0</HiddenSlides>
  <MMClips>1</MMClips>
  <ScaleCrop>false</ScaleCrop>
  <HeadingPairs>
    <vt:vector size="6" baseType="variant">
      <vt:variant>
        <vt:lpstr>已用的字体</vt:lpstr>
      </vt:variant>
      <vt:variant>
        <vt:i4>29</vt:i4>
      </vt:variant>
      <vt:variant>
        <vt:lpstr>主题</vt:lpstr>
      </vt:variant>
      <vt:variant>
        <vt:i4>2</vt:i4>
      </vt:variant>
      <vt:variant>
        <vt:lpstr>幻灯片标题</vt:lpstr>
      </vt:variant>
      <vt:variant>
        <vt:i4>33</vt:i4>
      </vt:variant>
    </vt:vector>
  </HeadingPairs>
  <TitlesOfParts>
    <vt:vector size="64" baseType="lpstr">
      <vt:lpstr>Arial</vt:lpstr>
      <vt:lpstr>宋体</vt:lpstr>
      <vt:lpstr>Wingdings</vt:lpstr>
      <vt:lpstr>微软雅黑</vt:lpstr>
      <vt:lpstr>华康俪金黑W8(P)</vt:lpstr>
      <vt:lpstr>经典繁仿黑</vt:lpstr>
      <vt:lpstr>Copperplate Gothic Bold</vt:lpstr>
      <vt:lpstr>Calibri</vt:lpstr>
      <vt:lpstr>Calibri</vt:lpstr>
      <vt:lpstr>Open Sans</vt:lpstr>
      <vt:lpstr>Segoe UI</vt:lpstr>
      <vt:lpstr>Segoe Print</vt:lpstr>
      <vt:lpstr>Arial Unicode MS</vt:lpstr>
      <vt:lpstr>Open Sans Light</vt:lpstr>
      <vt:lpstr>微软雅黑 Light</vt:lpstr>
      <vt:lpstr>Source Sans Pro Light</vt:lpstr>
      <vt:lpstr>Segoe UI</vt:lpstr>
      <vt:lpstr>Gulim</vt:lpstr>
      <vt:lpstr>Trebuchet MS</vt:lpstr>
      <vt:lpstr>Dotum</vt:lpstr>
      <vt:lpstr>Open Sans Semibold</vt:lpstr>
      <vt:lpstr>Roboto condensed</vt:lpstr>
      <vt:lpstr>Arial</vt:lpstr>
      <vt:lpstr>Rockwell</vt:lpstr>
      <vt:lpstr>Roboto Light</vt:lpstr>
      <vt:lpstr>方正正准黑简体</vt:lpstr>
      <vt:lpstr>Helvetica Neue</vt:lpstr>
      <vt:lpstr>Malgun Gothic</vt:lpstr>
      <vt:lpstr>黑体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dc:description/>
  <dc:subject/>
  <cp:lastModifiedBy> </cp:lastModifiedBy>
  <cp:revision>975</cp:revision>
  <dcterms:created xsi:type="dcterms:W3CDTF">2019-06-12T08:49:46Z</dcterms:created>
  <dcterms:modified xsi:type="dcterms:W3CDTF">2019-06-12T08:50:54Z</dcterms:modified>
  <cp:category/>
  <cp:contentStatus/>
  <dc:identifier/>
  <cp:keywords/>
  <dc:language>utf-8</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2052-10.1.0.7698</vt:lpwstr>
  </property>
</Properties>
</file>