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81" r:id="rId2"/>
    <p:sldId id="283" r:id="rId3"/>
    <p:sldId id="314" r:id="rId4"/>
    <p:sldId id="315" r:id="rId5"/>
    <p:sldId id="291" r:id="rId6"/>
    <p:sldId id="293" r:id="rId7"/>
    <p:sldId id="327" r:id="rId8"/>
    <p:sldId id="317" r:id="rId9"/>
    <p:sldId id="294" r:id="rId10"/>
    <p:sldId id="296" r:id="rId11"/>
    <p:sldId id="324" r:id="rId12"/>
    <p:sldId id="328" r:id="rId13"/>
    <p:sldId id="316" r:id="rId14"/>
    <p:sldId id="325" r:id="rId15"/>
    <p:sldId id="326" r:id="rId16"/>
    <p:sldId id="295" r:id="rId17"/>
    <p:sldId id="329" r:id="rId18"/>
    <p:sldId id="322" r:id="rId19"/>
    <p:sldId id="323" r:id="rId20"/>
    <p:sldId id="313" r:id="rId21"/>
    <p:sldId id="321" r:id="rId22"/>
  </p:sldIdLst>
  <p:sldSz cx="9144000" cy="5143500" type="screen16x9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7F4"/>
    <a:srgbClr val="F2FCFC"/>
    <a:srgbClr val="FFE8C6"/>
    <a:srgbClr val="FFF7EC"/>
    <a:srgbClr val="FED9D6"/>
    <a:srgbClr val="FDBEB9"/>
    <a:srgbClr val="186E18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09" autoAdjust="0"/>
    <p:restoredTop sz="96743" autoAdjust="0"/>
  </p:normalViewPr>
  <p:slideViewPr>
    <p:cSldViewPr>
      <p:cViewPr>
        <p:scale>
          <a:sx n="75" d="100"/>
          <a:sy n="75" d="100"/>
        </p:scale>
        <p:origin x="1171" y="6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B3DDB-0F27-48C8-B9CF-0D185F38B12D}" type="datetimeFigureOut">
              <a:rPr lang="zh-CN" altLang="en-US" smtClean="0"/>
              <a:t>2018-05-09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471C6-AD5F-4A48-85CD-A0853D0DC8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5358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'1.0' encoding='UTF-8' standalone='yes'?>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'1.0' encoding='UTF-8' standalone='yes'?>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'1.0' encoding='UTF-8' standalone='yes'?>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'1.0' encoding='UTF-8' standalone='yes'?>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'1.0' encoding='UTF-8' standalone='yes'?>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'1.0' encoding='UTF-8' standalone='yes'?>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'1.0' encoding='UTF-8' standalone='yes'?>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'1.0' encoding='UTF-8' standalone='yes'?>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'1.0' encoding='UTF-8' standalone='yes'?>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'1.0' encoding='UTF-8' standalone='yes'?>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'1.0' encoding='UTF-8' standalone='yes'?>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'1.0' encoding='UTF-8' standalone='yes'?>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'1.0' encoding='UTF-8' standalone='yes'?>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'1.0' encoding='UTF-8' standalone='yes'?>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'1.0' encoding='UTF-8' standalone='yes'?>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'1.0' encoding='UTF-8' standalone='yes'?>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'1.0' encoding='UTF-8' standalone='yes'?>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316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471C6-AD5F-4A48-85CD-A0853D0DC89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167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77F0A-7D0A-4FC1-A3DD-558C658FA01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6620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54857-381B-402C-BB35-C03D3D83EA0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164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54857-381B-402C-BB35-C03D3D83EA0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9666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77F0A-7D0A-4FC1-A3DD-558C658FA01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27972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77F0A-7D0A-4FC1-A3DD-558C658FA01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73188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471C6-AD5F-4A48-85CD-A0853D0DC89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7222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54857-381B-402C-BB35-C03D3D83EA0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1093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80453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142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2AF99-A73B-44C9-96FA-736798B6D18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63725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2AF99-A73B-44C9-96FA-736798B6D18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09391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754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54857-381B-402C-BB35-C03D3D83EA0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2695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54857-381B-402C-BB35-C03D3D83EA0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438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471C6-AD5F-4A48-85CD-A0853D0DC89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9935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471C6-AD5F-4A48-85CD-A0853D0DC89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6643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54857-381B-402C-BB35-C03D3D83EA0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329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54857-381B-402C-BB35-C03D3D83EA0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3537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471C6-AD5F-4A48-85CD-A0853D0DC89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003373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E52A58AB-DDC2-46F8-BA48-AE501F5485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3651870"/>
            <a:ext cx="5530195" cy="147900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55E5FF38-8F3E-43B6-A9B8-3BE163551E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25"/>
          <a:stretch/>
        </p:blipFill>
        <p:spPr>
          <a:xfrm>
            <a:off x="5200277" y="3651869"/>
            <a:ext cx="3925102" cy="1479005"/>
          </a:xfrm>
          <a:prstGeom prst="rect">
            <a:avLst/>
          </a:prstGeom>
        </p:spPr>
      </p:pic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Off-page Connector 4"/>
          <p:cNvSpPr/>
          <p:nvPr userDrawn="1"/>
        </p:nvSpPr>
        <p:spPr>
          <a:xfrm rot="5400000">
            <a:off x="8756109" y="4685356"/>
            <a:ext cx="341769" cy="424295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 sz="2700" dirty="0">
              <a:solidFill>
                <a:schemeClr val="accent2"/>
              </a:solidFill>
            </a:endParaRPr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8727547" y="4755651"/>
            <a:ext cx="457681" cy="274637"/>
          </a:xfrm>
          <a:prstGeom prst="rect">
            <a:avLst/>
          </a:prstGeom>
        </p:spPr>
        <p:txBody>
          <a:bodyPr lIns="68589" tIns="34295" rIns="68589" bIns="34295" anchor="ctr"/>
          <a:lstStyle>
            <a:defPPr>
              <a:defRPr lang="en-US"/>
            </a:defPPr>
            <a:lvl1pPr marL="0" algn="ctr" defTabSz="1375261" rtl="0" eaLnBrk="1" latinLnBrk="0" hangingPunct="1">
              <a:defRPr sz="16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7630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26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289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52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15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578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341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04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mtClean="0">
                <a:solidFill>
                  <a:schemeClr val="accent2"/>
                </a:solidFill>
              </a:rPr>
              <a:pPr/>
              <a:t>‹#›</a:t>
            </a:fld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928542"/>
      </p:ext>
    </p:extLst>
  </p:cSld>
  <p:clrMapOvr>
    <a:masterClrMapping/>
  </p:clrMapOvr>
  <p:transition spd="slow" advTm="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9150" y="338751"/>
            <a:ext cx="3600450" cy="389298"/>
          </a:xfrm>
          <a:prstGeom prst="rect">
            <a:avLst/>
          </a:prstGeom>
        </p:spPr>
        <p:txBody>
          <a:bodyPr lIns="68580" tIns="34290" rIns="68580" bIns="34290" anchor="ctr" anchorCtr="0"/>
          <a:lstStyle>
            <a:lvl1pPr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0" y="4913058"/>
            <a:ext cx="9144000" cy="241800"/>
            <a:chOff x="0" y="6550744"/>
            <a:chExt cx="12192000" cy="322400"/>
          </a:xfrm>
        </p:grpSpPr>
        <p:sp>
          <p:nvSpPr>
            <p:cNvPr id="4" name="矩形 3"/>
            <p:cNvSpPr/>
            <p:nvPr/>
          </p:nvSpPr>
          <p:spPr>
            <a:xfrm>
              <a:off x="0" y="6550744"/>
              <a:ext cx="12192000" cy="3072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96262"/>
            <a:stretch/>
          </p:blipFill>
          <p:spPr bwMode="auto">
            <a:xfrm>
              <a:off x="0" y="6616700"/>
              <a:ext cx="12192000" cy="256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组合 5"/>
          <p:cNvGrpSpPr/>
          <p:nvPr userDrawn="1"/>
        </p:nvGrpSpPr>
        <p:grpSpPr>
          <a:xfrm>
            <a:off x="8216502" y="4866084"/>
            <a:ext cx="632224" cy="297378"/>
            <a:chOff x="10955335" y="6488112"/>
            <a:chExt cx="842965" cy="396504"/>
          </a:xfrm>
        </p:grpSpPr>
        <p:sp>
          <p:nvSpPr>
            <p:cNvPr id="7" name="矩形 6"/>
            <p:cNvSpPr/>
            <p:nvPr/>
          </p:nvSpPr>
          <p:spPr>
            <a:xfrm>
              <a:off x="11137900" y="6488112"/>
              <a:ext cx="660400" cy="3965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/>
            </a:p>
          </p:txBody>
        </p:sp>
        <p:sp>
          <p:nvSpPr>
            <p:cNvPr id="8" name="直角三角形 7"/>
            <p:cNvSpPr/>
            <p:nvPr/>
          </p:nvSpPr>
          <p:spPr>
            <a:xfrm flipH="1">
              <a:off x="10955335" y="6488112"/>
              <a:ext cx="180975" cy="128588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/>
            </a:p>
          </p:txBody>
        </p:sp>
      </p:grpSp>
      <p:sp>
        <p:nvSpPr>
          <p:cNvPr id="9" name="矩形 8"/>
          <p:cNvSpPr/>
          <p:nvPr userDrawn="1"/>
        </p:nvSpPr>
        <p:spPr>
          <a:xfrm>
            <a:off x="8440050" y="4909626"/>
            <a:ext cx="316433" cy="23852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fld id="{55A55124-15F1-4085-9FF2-60582F9FC95A}" type="slidenum">
              <a:rPr lang="zh-CN" altLang="en-US" sz="1100" smtClean="0">
                <a:solidFill>
                  <a:schemeClr val="bg1"/>
                </a:solidFill>
              </a:rPr>
              <a:pPr algn="ctr"/>
              <a:t>‹#›</a:t>
            </a:fld>
            <a:endParaRPr lang="zh-CN" altLang="en-US" sz="1100" dirty="0">
              <a:solidFill>
                <a:schemeClr val="bg1"/>
              </a:solidFill>
            </a:endParaRPr>
          </a:p>
        </p:txBody>
      </p:sp>
      <p:grpSp>
        <p:nvGrpSpPr>
          <p:cNvPr id="16" name="组合 15"/>
          <p:cNvGrpSpPr/>
          <p:nvPr userDrawn="1"/>
        </p:nvGrpSpPr>
        <p:grpSpPr>
          <a:xfrm>
            <a:off x="332370" y="303795"/>
            <a:ext cx="459210" cy="459210"/>
            <a:chOff x="6310687" y="4787316"/>
            <a:chExt cx="794657" cy="794657"/>
          </a:xfrm>
        </p:grpSpPr>
        <p:sp>
          <p:nvSpPr>
            <p:cNvPr id="17" name="椭圆 16"/>
            <p:cNvSpPr/>
            <p:nvPr/>
          </p:nvSpPr>
          <p:spPr>
            <a:xfrm>
              <a:off x="6310687" y="4787316"/>
              <a:ext cx="794657" cy="79465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6504982" y="4961200"/>
              <a:ext cx="406068" cy="446888"/>
            </a:xfrm>
            <a:custGeom>
              <a:avLst/>
              <a:gdLst>
                <a:gd name="T0" fmla="*/ 117 w 387"/>
                <a:gd name="T1" fmla="*/ 63 h 412"/>
                <a:gd name="T2" fmla="*/ 253 w 387"/>
                <a:gd name="T3" fmla="*/ 46 h 412"/>
                <a:gd name="T4" fmla="*/ 204 w 387"/>
                <a:gd name="T5" fmla="*/ 28 h 412"/>
                <a:gd name="T6" fmla="*/ 148 w 387"/>
                <a:gd name="T7" fmla="*/ 28 h 412"/>
                <a:gd name="T8" fmla="*/ 99 w 387"/>
                <a:gd name="T9" fmla="*/ 46 h 412"/>
                <a:gd name="T10" fmla="*/ 318 w 387"/>
                <a:gd name="T11" fmla="*/ 357 h 412"/>
                <a:gd name="T12" fmla="*/ 324 w 387"/>
                <a:gd name="T13" fmla="*/ 345 h 412"/>
                <a:gd name="T14" fmla="*/ 301 w 387"/>
                <a:gd name="T15" fmla="*/ 268 h 412"/>
                <a:gd name="T16" fmla="*/ 287 w 387"/>
                <a:gd name="T17" fmla="*/ 268 h 412"/>
                <a:gd name="T18" fmla="*/ 287 w 387"/>
                <a:gd name="T19" fmla="*/ 327 h 412"/>
                <a:gd name="T20" fmla="*/ 288 w 387"/>
                <a:gd name="T21" fmla="*/ 328 h 412"/>
                <a:gd name="T22" fmla="*/ 288 w 387"/>
                <a:gd name="T23" fmla="*/ 330 h 412"/>
                <a:gd name="T24" fmla="*/ 289 w 387"/>
                <a:gd name="T25" fmla="*/ 331 h 412"/>
                <a:gd name="T26" fmla="*/ 368 w 387"/>
                <a:gd name="T27" fmla="*/ 272 h 412"/>
                <a:gd name="T28" fmla="*/ 294 w 387"/>
                <a:gd name="T29" fmla="*/ 233 h 412"/>
                <a:gd name="T30" fmla="*/ 277 w 387"/>
                <a:gd name="T31" fmla="*/ 411 h 412"/>
                <a:gd name="T32" fmla="*/ 382 w 387"/>
                <a:gd name="T33" fmla="*/ 339 h 412"/>
                <a:gd name="T34" fmla="*/ 369 w 387"/>
                <a:gd name="T35" fmla="*/ 337 h 412"/>
                <a:gd name="T36" fmla="*/ 294 w 387"/>
                <a:gd name="T37" fmla="*/ 398 h 412"/>
                <a:gd name="T38" fmla="*/ 220 w 387"/>
                <a:gd name="T39" fmla="*/ 308 h 412"/>
                <a:gd name="T40" fmla="*/ 308 w 387"/>
                <a:gd name="T41" fmla="*/ 248 h 412"/>
                <a:gd name="T42" fmla="*/ 369 w 387"/>
                <a:gd name="T43" fmla="*/ 337 h 412"/>
                <a:gd name="T44" fmla="*/ 130 w 387"/>
                <a:gd name="T45" fmla="*/ 336 h 412"/>
                <a:gd name="T46" fmla="*/ 221 w 387"/>
                <a:gd name="T47" fmla="*/ 245 h 412"/>
                <a:gd name="T48" fmla="*/ 240 w 387"/>
                <a:gd name="T49" fmla="*/ 231 h 412"/>
                <a:gd name="T50" fmla="*/ 334 w 387"/>
                <a:gd name="T51" fmla="*/ 140 h 412"/>
                <a:gd name="T52" fmla="*/ 338 w 387"/>
                <a:gd name="T53" fmla="*/ 226 h 412"/>
                <a:gd name="T54" fmla="*/ 352 w 387"/>
                <a:gd name="T55" fmla="*/ 231 h 412"/>
                <a:gd name="T56" fmla="*/ 352 w 387"/>
                <a:gd name="T57" fmla="*/ 95 h 412"/>
                <a:gd name="T58" fmla="*/ 19 w 387"/>
                <a:gd name="T59" fmla="*/ 77 h 412"/>
                <a:gd name="T60" fmla="*/ 0 w 387"/>
                <a:gd name="T61" fmla="*/ 144 h 412"/>
                <a:gd name="T62" fmla="*/ 0 w 387"/>
                <a:gd name="T63" fmla="*/ 245 h 412"/>
                <a:gd name="T64" fmla="*/ 0 w 387"/>
                <a:gd name="T65" fmla="*/ 343 h 412"/>
                <a:gd name="T66" fmla="*/ 195 w 387"/>
                <a:gd name="T67" fmla="*/ 361 h 412"/>
                <a:gd name="T68" fmla="*/ 15 w 387"/>
                <a:gd name="T69" fmla="*/ 144 h 412"/>
                <a:gd name="T70" fmla="*/ 19 w 387"/>
                <a:gd name="T71" fmla="*/ 140 h 412"/>
                <a:gd name="T72" fmla="*/ 115 w 387"/>
                <a:gd name="T73" fmla="*/ 231 h 412"/>
                <a:gd name="T74" fmla="*/ 15 w 387"/>
                <a:gd name="T75" fmla="*/ 144 h 412"/>
                <a:gd name="T76" fmla="*/ 115 w 387"/>
                <a:gd name="T77" fmla="*/ 245 h 412"/>
                <a:gd name="T78" fmla="*/ 19 w 387"/>
                <a:gd name="T79" fmla="*/ 336 h 412"/>
                <a:gd name="T80" fmla="*/ 15 w 387"/>
                <a:gd name="T81" fmla="*/ 245 h 412"/>
                <a:gd name="T82" fmla="*/ 130 w 387"/>
                <a:gd name="T83" fmla="*/ 231 h 412"/>
                <a:gd name="T84" fmla="*/ 130 w 387"/>
                <a:gd name="T85" fmla="*/ 140 h 412"/>
                <a:gd name="T86" fmla="*/ 226 w 387"/>
                <a:gd name="T87" fmla="*/ 231 h 412"/>
                <a:gd name="T88" fmla="*/ 233 w 387"/>
                <a:gd name="T89" fmla="*/ 95 h 412"/>
                <a:gd name="T90" fmla="*/ 246 w 387"/>
                <a:gd name="T91" fmla="*/ 107 h 412"/>
                <a:gd name="T92" fmla="*/ 221 w 387"/>
                <a:gd name="T93" fmla="*/ 107 h 412"/>
                <a:gd name="T94" fmla="*/ 123 w 387"/>
                <a:gd name="T95" fmla="*/ 95 h 412"/>
                <a:gd name="T96" fmla="*/ 135 w 387"/>
                <a:gd name="T97" fmla="*/ 107 h 412"/>
                <a:gd name="T98" fmla="*/ 110 w 387"/>
                <a:gd name="T99" fmla="*/ 10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7" h="412">
                  <a:moveTo>
                    <a:pt x="99" y="46"/>
                  </a:moveTo>
                  <a:cubicBezTo>
                    <a:pt x="99" y="55"/>
                    <a:pt x="107" y="63"/>
                    <a:pt x="117" y="63"/>
                  </a:cubicBezTo>
                  <a:lnTo>
                    <a:pt x="236" y="63"/>
                  </a:lnTo>
                  <a:cubicBezTo>
                    <a:pt x="246" y="63"/>
                    <a:pt x="253" y="55"/>
                    <a:pt x="253" y="46"/>
                  </a:cubicBezTo>
                  <a:cubicBezTo>
                    <a:pt x="253" y="36"/>
                    <a:pt x="246" y="28"/>
                    <a:pt x="236" y="28"/>
                  </a:cubicBezTo>
                  <a:lnTo>
                    <a:pt x="204" y="28"/>
                  </a:lnTo>
                  <a:cubicBezTo>
                    <a:pt x="204" y="13"/>
                    <a:pt x="192" y="0"/>
                    <a:pt x="176" y="0"/>
                  </a:cubicBezTo>
                  <a:cubicBezTo>
                    <a:pt x="161" y="0"/>
                    <a:pt x="148" y="13"/>
                    <a:pt x="148" y="28"/>
                  </a:cubicBezTo>
                  <a:lnTo>
                    <a:pt x="117" y="28"/>
                  </a:lnTo>
                  <a:cubicBezTo>
                    <a:pt x="107" y="28"/>
                    <a:pt x="99" y="36"/>
                    <a:pt x="99" y="46"/>
                  </a:cubicBezTo>
                  <a:close/>
                  <a:moveTo>
                    <a:pt x="313" y="355"/>
                  </a:moveTo>
                  <a:cubicBezTo>
                    <a:pt x="315" y="356"/>
                    <a:pt x="317" y="357"/>
                    <a:pt x="318" y="357"/>
                  </a:cubicBezTo>
                  <a:cubicBezTo>
                    <a:pt x="320" y="357"/>
                    <a:pt x="322" y="356"/>
                    <a:pt x="324" y="355"/>
                  </a:cubicBezTo>
                  <a:cubicBezTo>
                    <a:pt x="326" y="352"/>
                    <a:pt x="326" y="348"/>
                    <a:pt x="324" y="345"/>
                  </a:cubicBezTo>
                  <a:lnTo>
                    <a:pt x="301" y="323"/>
                  </a:lnTo>
                  <a:lnTo>
                    <a:pt x="301" y="268"/>
                  </a:lnTo>
                  <a:cubicBezTo>
                    <a:pt x="301" y="264"/>
                    <a:pt x="298" y="260"/>
                    <a:pt x="294" y="260"/>
                  </a:cubicBezTo>
                  <a:cubicBezTo>
                    <a:pt x="290" y="260"/>
                    <a:pt x="287" y="264"/>
                    <a:pt x="287" y="268"/>
                  </a:cubicBezTo>
                  <a:lnTo>
                    <a:pt x="287" y="326"/>
                  </a:lnTo>
                  <a:cubicBezTo>
                    <a:pt x="287" y="326"/>
                    <a:pt x="287" y="327"/>
                    <a:pt x="287" y="327"/>
                  </a:cubicBezTo>
                  <a:cubicBezTo>
                    <a:pt x="287" y="327"/>
                    <a:pt x="287" y="327"/>
                    <a:pt x="287" y="328"/>
                  </a:cubicBezTo>
                  <a:cubicBezTo>
                    <a:pt x="287" y="328"/>
                    <a:pt x="287" y="328"/>
                    <a:pt x="288" y="328"/>
                  </a:cubicBezTo>
                  <a:cubicBezTo>
                    <a:pt x="288" y="329"/>
                    <a:pt x="288" y="329"/>
                    <a:pt x="288" y="329"/>
                  </a:cubicBezTo>
                  <a:cubicBezTo>
                    <a:pt x="288" y="329"/>
                    <a:pt x="288" y="329"/>
                    <a:pt x="288" y="330"/>
                  </a:cubicBezTo>
                  <a:cubicBezTo>
                    <a:pt x="288" y="330"/>
                    <a:pt x="289" y="330"/>
                    <a:pt x="289" y="331"/>
                  </a:cubicBezTo>
                  <a:cubicBezTo>
                    <a:pt x="289" y="331"/>
                    <a:pt x="289" y="331"/>
                    <a:pt x="289" y="331"/>
                  </a:cubicBezTo>
                  <a:lnTo>
                    <a:pt x="313" y="355"/>
                  </a:lnTo>
                  <a:close/>
                  <a:moveTo>
                    <a:pt x="368" y="272"/>
                  </a:moveTo>
                  <a:cubicBezTo>
                    <a:pt x="355" y="252"/>
                    <a:pt x="335" y="239"/>
                    <a:pt x="311" y="234"/>
                  </a:cubicBezTo>
                  <a:cubicBezTo>
                    <a:pt x="305" y="233"/>
                    <a:pt x="300" y="233"/>
                    <a:pt x="294" y="233"/>
                  </a:cubicBezTo>
                  <a:cubicBezTo>
                    <a:pt x="251" y="233"/>
                    <a:pt x="214" y="264"/>
                    <a:pt x="206" y="306"/>
                  </a:cubicBezTo>
                  <a:cubicBezTo>
                    <a:pt x="197" y="354"/>
                    <a:pt x="229" y="401"/>
                    <a:pt x="277" y="411"/>
                  </a:cubicBezTo>
                  <a:cubicBezTo>
                    <a:pt x="283" y="412"/>
                    <a:pt x="289" y="412"/>
                    <a:pt x="294" y="412"/>
                  </a:cubicBezTo>
                  <a:cubicBezTo>
                    <a:pt x="337" y="412"/>
                    <a:pt x="374" y="382"/>
                    <a:pt x="382" y="339"/>
                  </a:cubicBezTo>
                  <a:cubicBezTo>
                    <a:pt x="387" y="316"/>
                    <a:pt x="382" y="292"/>
                    <a:pt x="368" y="272"/>
                  </a:cubicBezTo>
                  <a:close/>
                  <a:moveTo>
                    <a:pt x="369" y="337"/>
                  </a:moveTo>
                  <a:lnTo>
                    <a:pt x="369" y="337"/>
                  </a:lnTo>
                  <a:cubicBezTo>
                    <a:pt x="362" y="372"/>
                    <a:pt x="330" y="398"/>
                    <a:pt x="294" y="398"/>
                  </a:cubicBezTo>
                  <a:cubicBezTo>
                    <a:pt x="289" y="398"/>
                    <a:pt x="285" y="398"/>
                    <a:pt x="280" y="397"/>
                  </a:cubicBezTo>
                  <a:cubicBezTo>
                    <a:pt x="239" y="389"/>
                    <a:pt x="212" y="349"/>
                    <a:pt x="220" y="308"/>
                  </a:cubicBezTo>
                  <a:cubicBezTo>
                    <a:pt x="227" y="273"/>
                    <a:pt x="258" y="247"/>
                    <a:pt x="294" y="247"/>
                  </a:cubicBezTo>
                  <a:cubicBezTo>
                    <a:pt x="299" y="247"/>
                    <a:pt x="304" y="247"/>
                    <a:pt x="308" y="248"/>
                  </a:cubicBezTo>
                  <a:cubicBezTo>
                    <a:pt x="328" y="252"/>
                    <a:pt x="345" y="263"/>
                    <a:pt x="357" y="280"/>
                  </a:cubicBezTo>
                  <a:cubicBezTo>
                    <a:pt x="368" y="297"/>
                    <a:pt x="372" y="317"/>
                    <a:pt x="369" y="337"/>
                  </a:cubicBezTo>
                  <a:close/>
                  <a:moveTo>
                    <a:pt x="189" y="336"/>
                  </a:moveTo>
                  <a:lnTo>
                    <a:pt x="130" y="336"/>
                  </a:lnTo>
                  <a:lnTo>
                    <a:pt x="130" y="245"/>
                  </a:lnTo>
                  <a:lnTo>
                    <a:pt x="221" y="245"/>
                  </a:lnTo>
                  <a:cubicBezTo>
                    <a:pt x="227" y="240"/>
                    <a:pt x="234" y="235"/>
                    <a:pt x="241" y="231"/>
                  </a:cubicBezTo>
                  <a:lnTo>
                    <a:pt x="240" y="231"/>
                  </a:lnTo>
                  <a:lnTo>
                    <a:pt x="240" y="140"/>
                  </a:lnTo>
                  <a:lnTo>
                    <a:pt x="334" y="140"/>
                  </a:lnTo>
                  <a:cubicBezTo>
                    <a:pt x="336" y="140"/>
                    <a:pt x="338" y="142"/>
                    <a:pt x="338" y="144"/>
                  </a:cubicBezTo>
                  <a:lnTo>
                    <a:pt x="338" y="226"/>
                  </a:lnTo>
                  <a:cubicBezTo>
                    <a:pt x="343" y="228"/>
                    <a:pt x="348" y="231"/>
                    <a:pt x="352" y="234"/>
                  </a:cubicBezTo>
                  <a:lnTo>
                    <a:pt x="352" y="231"/>
                  </a:lnTo>
                  <a:lnTo>
                    <a:pt x="352" y="144"/>
                  </a:lnTo>
                  <a:lnTo>
                    <a:pt x="352" y="95"/>
                  </a:lnTo>
                  <a:cubicBezTo>
                    <a:pt x="352" y="85"/>
                    <a:pt x="344" y="77"/>
                    <a:pt x="334" y="77"/>
                  </a:cubicBezTo>
                  <a:lnTo>
                    <a:pt x="19" y="77"/>
                  </a:lnTo>
                  <a:cubicBezTo>
                    <a:pt x="8" y="77"/>
                    <a:pt x="0" y="85"/>
                    <a:pt x="0" y="95"/>
                  </a:cubicBezTo>
                  <a:lnTo>
                    <a:pt x="0" y="144"/>
                  </a:lnTo>
                  <a:lnTo>
                    <a:pt x="0" y="231"/>
                  </a:lnTo>
                  <a:lnTo>
                    <a:pt x="0" y="245"/>
                  </a:lnTo>
                  <a:lnTo>
                    <a:pt x="0" y="332"/>
                  </a:lnTo>
                  <a:lnTo>
                    <a:pt x="0" y="343"/>
                  </a:lnTo>
                  <a:cubicBezTo>
                    <a:pt x="0" y="353"/>
                    <a:pt x="8" y="361"/>
                    <a:pt x="19" y="361"/>
                  </a:cubicBezTo>
                  <a:lnTo>
                    <a:pt x="195" y="361"/>
                  </a:lnTo>
                  <a:cubicBezTo>
                    <a:pt x="192" y="353"/>
                    <a:pt x="190" y="345"/>
                    <a:pt x="189" y="336"/>
                  </a:cubicBezTo>
                  <a:close/>
                  <a:moveTo>
                    <a:pt x="15" y="144"/>
                  </a:moveTo>
                  <a:lnTo>
                    <a:pt x="15" y="144"/>
                  </a:lnTo>
                  <a:cubicBezTo>
                    <a:pt x="15" y="142"/>
                    <a:pt x="16" y="140"/>
                    <a:pt x="19" y="140"/>
                  </a:cubicBezTo>
                  <a:lnTo>
                    <a:pt x="115" y="140"/>
                  </a:lnTo>
                  <a:lnTo>
                    <a:pt x="115" y="231"/>
                  </a:lnTo>
                  <a:lnTo>
                    <a:pt x="15" y="231"/>
                  </a:lnTo>
                  <a:lnTo>
                    <a:pt x="15" y="144"/>
                  </a:lnTo>
                  <a:close/>
                  <a:moveTo>
                    <a:pt x="115" y="245"/>
                  </a:moveTo>
                  <a:lnTo>
                    <a:pt x="115" y="245"/>
                  </a:lnTo>
                  <a:lnTo>
                    <a:pt x="115" y="336"/>
                  </a:lnTo>
                  <a:lnTo>
                    <a:pt x="19" y="336"/>
                  </a:lnTo>
                  <a:cubicBezTo>
                    <a:pt x="16" y="336"/>
                    <a:pt x="15" y="334"/>
                    <a:pt x="15" y="332"/>
                  </a:cubicBezTo>
                  <a:lnTo>
                    <a:pt x="15" y="245"/>
                  </a:lnTo>
                  <a:lnTo>
                    <a:pt x="115" y="245"/>
                  </a:lnTo>
                  <a:close/>
                  <a:moveTo>
                    <a:pt x="130" y="231"/>
                  </a:moveTo>
                  <a:lnTo>
                    <a:pt x="130" y="231"/>
                  </a:lnTo>
                  <a:lnTo>
                    <a:pt x="130" y="140"/>
                  </a:lnTo>
                  <a:lnTo>
                    <a:pt x="226" y="140"/>
                  </a:lnTo>
                  <a:lnTo>
                    <a:pt x="226" y="231"/>
                  </a:lnTo>
                  <a:lnTo>
                    <a:pt x="130" y="231"/>
                  </a:lnTo>
                  <a:close/>
                  <a:moveTo>
                    <a:pt x="233" y="95"/>
                  </a:moveTo>
                  <a:lnTo>
                    <a:pt x="233" y="95"/>
                  </a:lnTo>
                  <a:cubicBezTo>
                    <a:pt x="240" y="95"/>
                    <a:pt x="246" y="101"/>
                    <a:pt x="246" y="107"/>
                  </a:cubicBezTo>
                  <a:cubicBezTo>
                    <a:pt x="246" y="114"/>
                    <a:pt x="240" y="120"/>
                    <a:pt x="233" y="120"/>
                  </a:cubicBezTo>
                  <a:cubicBezTo>
                    <a:pt x="226" y="120"/>
                    <a:pt x="221" y="114"/>
                    <a:pt x="221" y="107"/>
                  </a:cubicBezTo>
                  <a:cubicBezTo>
                    <a:pt x="221" y="101"/>
                    <a:pt x="226" y="95"/>
                    <a:pt x="233" y="95"/>
                  </a:cubicBezTo>
                  <a:close/>
                  <a:moveTo>
                    <a:pt x="123" y="95"/>
                  </a:moveTo>
                  <a:lnTo>
                    <a:pt x="123" y="95"/>
                  </a:lnTo>
                  <a:cubicBezTo>
                    <a:pt x="129" y="95"/>
                    <a:pt x="135" y="101"/>
                    <a:pt x="135" y="107"/>
                  </a:cubicBezTo>
                  <a:cubicBezTo>
                    <a:pt x="135" y="114"/>
                    <a:pt x="129" y="120"/>
                    <a:pt x="123" y="120"/>
                  </a:cubicBezTo>
                  <a:cubicBezTo>
                    <a:pt x="116" y="120"/>
                    <a:pt x="110" y="114"/>
                    <a:pt x="110" y="107"/>
                  </a:cubicBezTo>
                  <a:cubicBezTo>
                    <a:pt x="110" y="101"/>
                    <a:pt x="116" y="95"/>
                    <a:pt x="123" y="9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2197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7496A82-8C58-4230-85E6-C1DB51D5629D}" type="datetimeFigureOut">
              <a:rPr lang="zh-CN" altLang="en-US" smtClean="0"/>
              <a:t>2018-05-09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F075C28-AD93-4B03-9A73-F263CFFF2B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1792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0573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BA88629-45A9-4A4C-A723-A269B6AB9A9D}" type="datetimeFigureOut">
              <a:rPr lang="zh-CN" altLang="en-US"/>
              <a:pPr>
                <a:defRPr/>
              </a:pPr>
              <a:t>2018-05-09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7E1A7FB-4086-437B-9F57-485AC25549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04524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7" r:id="rId2"/>
    <p:sldLayoutId id="2147483670" r:id="rId3"/>
    <p:sldLayoutId id="2147483674" r:id="rId4"/>
    <p:sldLayoutId id="2147483685" r:id="rId5"/>
    <p:sldLayoutId id="2147483686" r:id="rId6"/>
    <p:sldLayoutId id="2147483687" r:id="rId7"/>
    <p:sldLayoutId id="2147483688" r:id="rId8"/>
  </p:sldLayoutIdLst>
  <p:transition spd="slow" advTm="0">
    <p:pull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'1.0' encoding='UTF-8' standalone='yes'?>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0.png"/><Relationship Id="rId5" Type="http://schemas.openxmlformats.org/officeDocument/2006/relationships/image" Target="../media/image6.jpg"/><Relationship Id="rId10" Type="http://schemas.openxmlformats.org/officeDocument/2006/relationships/image" Target="../media/image23.png"/><Relationship Id="rId4" Type="http://schemas.openxmlformats.org/officeDocument/2006/relationships/notesSlide" Target="../notesSlides/notesSlide11.xml"/><Relationship Id="rId9" Type="http://schemas.microsoft.com/office/2007/relationships/hdphoto" Target="../media/hdphoto2.wdp"/></Relationships>
</file>

<file path=ppt/slides/_rels/slide12.xml.rels><?xml version='1.0' encoding='UTF-8' standalone='yes'?>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'1.0' encoding='UTF-8' standalone='yes'?>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'1.0' encoding='UTF-8' standalone='yes'?>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'1.0' encoding='UTF-8' standalone='yes'?>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6.jp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11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6.xml.rels><?xml version='1.0' encoding='UTF-8' standalone='yes'?>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7.xml.rels><?xml version='1.0' encoding='UTF-8' standalone='yes'?>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'1.0' encoding='UTF-8' standalone='yes'?>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emf"/></Relationships>
</file>

<file path=ppt/slides/_rels/slide19.xml.rels><?xml version='1.0' encoding='UTF-8' standalone='yes'?>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emf"/></Relationships>
</file>

<file path=ppt/slides/_rels/slide2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0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6.jpg"/></Relationships>
</file>

<file path=ppt/slides/_rels/slide21.xml.rels><?xml version='1.0' encoding='UTF-8' standalone='yes'?>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3.png"/></Relationships>
</file>

<file path=ppt/slides/_rels/slide3.xml.rels><?xml version='1.0' encoding='UTF-8' standalone='yes'?>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'1.0' encoding='UTF-8' standalone='yes'?>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5.xml.rels><?xml version='1.0' encoding='UTF-8' standalone='yes'?>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'1.0' encoding='UTF-8' standalone='yes'?>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'1.0' encoding='UTF-8' standalone='yes'?>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'1.0' encoding='UTF-8' standalone='yes'?>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'1.0' encoding='UTF-8' standalone='yes'?>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1626534" y="1578200"/>
            <a:ext cx="6576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卡通教育教学课件</a:t>
            </a:r>
            <a:r>
              <a:rPr lang="en-US" altLang="zh-CN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PPT</a:t>
            </a:r>
            <a:endParaRPr lang="zh-CN" altLang="en-US" sz="4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2051720" y="2787774"/>
            <a:ext cx="6191250" cy="287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The grand opening of grand opening promotion</a:t>
            </a:r>
            <a:endParaRPr lang="zh-CN" altLang="en-US" sz="14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1818934" y="2461787"/>
            <a:ext cx="6191250" cy="32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en-US" altLang="zh-CN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学校培训</a:t>
            </a:r>
            <a:r>
              <a:rPr lang="en-US" altLang="zh-CN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/ </a:t>
            </a:r>
            <a:r>
              <a:rPr lang="zh-CN" alt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教学课件</a:t>
            </a:r>
            <a:r>
              <a:rPr lang="en-US" altLang="zh-CN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/ </a:t>
            </a:r>
            <a:r>
              <a:rPr lang="zh-CN" alt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总结计划</a:t>
            </a:r>
            <a:r>
              <a:rPr lang="en-US" altLang="zh-CN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/ </a:t>
            </a:r>
            <a:r>
              <a:rPr lang="zh-CN" alt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精品模板</a:t>
            </a:r>
            <a:r>
              <a:rPr lang="en-US" altLang="zh-CN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endParaRPr lang="zh-CN" altLang="en-US" sz="16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7" name="TFBOYS - 开学第一课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12360" y="-8527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78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059582"/>
            <a:ext cx="5483571" cy="3644834"/>
          </a:xfrm>
          <a:prstGeom prst="rect">
            <a:avLst/>
          </a:prstGeom>
        </p:spPr>
      </p:pic>
      <p:sp>
        <p:nvSpPr>
          <p:cNvPr id="63" name="矩形 62">
            <a:extLst>
              <a:ext uri="{FF2B5EF4-FFF2-40B4-BE49-F238E27FC236}">
                <a16:creationId xmlns:a16="http://schemas.microsoft.com/office/drawing/2014/main" xmlns="" id="{4DD9C758-84B2-4F41-8369-945D2E1FE00F}"/>
              </a:ext>
            </a:extLst>
          </p:cNvPr>
          <p:cNvSpPr/>
          <p:nvPr/>
        </p:nvSpPr>
        <p:spPr>
          <a:xfrm>
            <a:off x="3893405" y="2060235"/>
            <a:ext cx="3960440" cy="164352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单击此处添加文字内容单击此处添加文字内容 单击此处添加文字内容 单击此处添加文字内容单击此处添加文字内容 单击此处添加文字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内容</a:t>
            </a:r>
            <a:r>
              <a:rPr lang="zh-CN" altLang="en-US" sz="14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单击此处添加文字内容单击此处添加文字内容 单击此处添加文字内容 单击此处添加文字内容单击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此处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5" t="2800" r="18842" b="4801"/>
          <a:stretch/>
        </p:blipFill>
        <p:spPr>
          <a:xfrm>
            <a:off x="7564163" y="894385"/>
            <a:ext cx="1442860" cy="1511568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033F5BB3-87DB-41CA-8795-9412E757B8CB}"/>
              </a:ext>
            </a:extLst>
          </p:cNvPr>
          <p:cNvSpPr/>
          <p:nvPr/>
        </p:nvSpPr>
        <p:spPr>
          <a:xfrm>
            <a:off x="2520242" y="15080"/>
            <a:ext cx="3940869" cy="7071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点击添加标题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19"/>
          <a:stretch/>
        </p:blipFill>
        <p:spPr>
          <a:xfrm>
            <a:off x="146641" y="1059582"/>
            <a:ext cx="3810532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38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17" y="907889"/>
            <a:ext cx="1848494" cy="1431768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6645982" y="2865630"/>
            <a:ext cx="2074938" cy="1883792"/>
            <a:chOff x="8520115" y="3629771"/>
            <a:chExt cx="3183866" cy="279176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9664" y="3665453"/>
              <a:ext cx="3134317" cy="2756078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8" cstate="print">
              <a:duotone>
                <a:prstClr val="black"/>
                <a:srgbClr val="D4E1E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59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0115" y="3629771"/>
              <a:ext cx="1871661" cy="2380504"/>
            </a:xfrm>
            <a:prstGeom prst="rect">
              <a:avLst/>
            </a:prstGeom>
          </p:spPr>
        </p:pic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0127">
            <a:off x="-366478" y="4534093"/>
            <a:ext cx="1668957" cy="773834"/>
          </a:xfrm>
          <a:prstGeom prst="rect">
            <a:avLst/>
          </a:prstGeom>
        </p:spPr>
      </p:pic>
      <p:sp>
        <p:nvSpPr>
          <p:cNvPr id="16" name="PA_库_云形 6"/>
          <p:cNvSpPr/>
          <p:nvPr>
            <p:custDataLst>
              <p:tags r:id="rId1"/>
            </p:custDataLst>
          </p:nvPr>
        </p:nvSpPr>
        <p:spPr>
          <a:xfrm flipH="1">
            <a:off x="3254991" y="519472"/>
            <a:ext cx="4739185" cy="2346158"/>
          </a:xfrm>
          <a:prstGeom prst="cloud">
            <a:avLst/>
          </a:prstGeom>
          <a:noFill/>
          <a:ln w="57150">
            <a:solidFill>
              <a:srgbClr val="9CC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7" name="原创设计师QQ：178119980 喵小姐"/>
          <p:cNvSpPr/>
          <p:nvPr/>
        </p:nvSpPr>
        <p:spPr>
          <a:xfrm>
            <a:off x="4236033" y="1164014"/>
            <a:ext cx="2777099" cy="1232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100" b="1" dirty="0">
                <a:solidFill>
                  <a:srgbClr val="F37D7B"/>
                </a:solidFill>
                <a:cs typeface="+mn-ea"/>
                <a:sym typeface="+mn-lt"/>
              </a:rPr>
              <a:t>添加标题</a:t>
            </a:r>
            <a:endParaRPr lang="en-US" altLang="zh-CN" sz="2100" b="1" dirty="0">
              <a:solidFill>
                <a:srgbClr val="F37D7B"/>
              </a:solidFill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rgbClr val="F37D7B"/>
                </a:solidFill>
                <a:cs typeface="+mn-ea"/>
                <a:sym typeface="+mn-lt"/>
              </a:rPr>
              <a:t>添加您的小标题添加您的小标题添加您的小标题添加您的小标题</a:t>
            </a:r>
            <a:endParaRPr lang="en-US" altLang="zh-CN" sz="1200" dirty="0">
              <a:solidFill>
                <a:srgbClr val="F37D7B"/>
              </a:solidFill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endParaRPr lang="en-US" altLang="zh-CN" sz="1200" dirty="0">
              <a:solidFill>
                <a:srgbClr val="F37D7B"/>
              </a:solidFill>
              <a:cs typeface="+mn-ea"/>
              <a:sym typeface="+mn-lt"/>
            </a:endParaRPr>
          </a:p>
        </p:txBody>
      </p:sp>
      <p:sp>
        <p:nvSpPr>
          <p:cNvPr id="18" name="PA_库_云形 6"/>
          <p:cNvSpPr/>
          <p:nvPr>
            <p:custDataLst>
              <p:tags r:id="rId2"/>
            </p:custDataLst>
          </p:nvPr>
        </p:nvSpPr>
        <p:spPr>
          <a:xfrm>
            <a:off x="766182" y="2509480"/>
            <a:ext cx="4430030" cy="2346158"/>
          </a:xfrm>
          <a:prstGeom prst="cloud">
            <a:avLst/>
          </a:prstGeom>
          <a:noFill/>
          <a:ln w="57150">
            <a:solidFill>
              <a:srgbClr val="9CC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20" name="原创设计师QQ：178119980 喵小姐"/>
          <p:cNvSpPr/>
          <p:nvPr/>
        </p:nvSpPr>
        <p:spPr>
          <a:xfrm>
            <a:off x="1373910" y="3091082"/>
            <a:ext cx="2777099" cy="1232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100" b="1" dirty="0">
                <a:solidFill>
                  <a:srgbClr val="F37D7B"/>
                </a:solidFill>
                <a:cs typeface="+mn-ea"/>
                <a:sym typeface="+mn-lt"/>
              </a:rPr>
              <a:t>添加标题</a:t>
            </a:r>
            <a:endParaRPr lang="en-US" altLang="zh-CN" sz="2100" b="1" dirty="0">
              <a:solidFill>
                <a:srgbClr val="F37D7B"/>
              </a:solidFill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rgbClr val="F37D7B"/>
                </a:solidFill>
                <a:cs typeface="+mn-ea"/>
                <a:sym typeface="+mn-lt"/>
              </a:rPr>
              <a:t>添加您的小标题添加您的小标题添加您的小标题添加您的小标题</a:t>
            </a:r>
            <a:endParaRPr lang="en-US" altLang="zh-CN" sz="1200" dirty="0">
              <a:solidFill>
                <a:srgbClr val="F37D7B"/>
              </a:solidFill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endParaRPr lang="en-US" altLang="zh-CN" sz="1200" dirty="0">
              <a:solidFill>
                <a:srgbClr val="F37D7B"/>
              </a:solidFill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033F5BB3-87DB-41CA-8795-9412E757B8CB}"/>
              </a:ext>
            </a:extLst>
          </p:cNvPr>
          <p:cNvSpPr/>
          <p:nvPr/>
        </p:nvSpPr>
        <p:spPr>
          <a:xfrm>
            <a:off x="2520242" y="15080"/>
            <a:ext cx="3940869" cy="7071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点击添加标题</a:t>
            </a:r>
          </a:p>
        </p:txBody>
      </p:sp>
    </p:spTree>
    <p:extLst>
      <p:ext uri="{BB962C8B-B14F-4D97-AF65-F5344CB8AC3E}">
        <p14:creationId xmlns:p14="http://schemas.microsoft.com/office/powerpoint/2010/main" val="6976537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" t="8144" r="7907" b="6144"/>
          <a:stretch/>
        </p:blipFill>
        <p:spPr>
          <a:xfrm>
            <a:off x="1907704" y="1131590"/>
            <a:ext cx="4844005" cy="27530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0000">
            <a:off x="3026029" y="-638912"/>
            <a:ext cx="2002746" cy="313541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102776" y="1529368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Part 03</a:t>
            </a:r>
            <a:endParaRPr lang="zh-CN" altLang="en-US" sz="3200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53939" y="2177440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单击添加您的文本</a:t>
            </a:r>
            <a:endParaRPr lang="zh-CN" altLang="en-US" sz="3200" i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2206189" y="2980235"/>
            <a:ext cx="4247034" cy="22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en-US" altLang="zh-CN" sz="11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The grand opening of grand opening promotion</a:t>
            </a:r>
            <a:endParaRPr lang="zh-CN" altLang="en-US" sz="11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867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78D1B693-03D7-451D-9355-1EEA266F1C4B}"/>
              </a:ext>
            </a:extLst>
          </p:cNvPr>
          <p:cNvSpPr/>
          <p:nvPr/>
        </p:nvSpPr>
        <p:spPr>
          <a:xfrm>
            <a:off x="1108863" y="2643758"/>
            <a:ext cx="1637146" cy="138499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点击此处添加内容点击此处添此处添加标题内容点击此处添加内容 </a:t>
            </a:r>
            <a:endParaRPr lang="zh-CN" altLang="zh-CN" sz="14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78D1B693-03D7-451D-9355-1EEA266F1C4B}"/>
              </a:ext>
            </a:extLst>
          </p:cNvPr>
          <p:cNvSpPr/>
          <p:nvPr/>
        </p:nvSpPr>
        <p:spPr>
          <a:xfrm>
            <a:off x="3582926" y="2643758"/>
            <a:ext cx="1637146" cy="138499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点击此处添加内容点击此处添此处添加标题内容点击此处添加内容 </a:t>
            </a:r>
            <a:endParaRPr lang="zh-CN" altLang="zh-CN" sz="14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xmlns="" id="{78D1B693-03D7-451D-9355-1EEA266F1C4B}"/>
              </a:ext>
            </a:extLst>
          </p:cNvPr>
          <p:cNvSpPr/>
          <p:nvPr/>
        </p:nvSpPr>
        <p:spPr>
          <a:xfrm>
            <a:off x="6437455" y="2643758"/>
            <a:ext cx="1637146" cy="138499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点击此处添加内容点击此处添此处添加标题内容点击此处添加内容 </a:t>
            </a:r>
            <a:endParaRPr lang="zh-CN" altLang="zh-CN" sz="14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033F5BB3-87DB-41CA-8795-9412E757B8CB}"/>
              </a:ext>
            </a:extLst>
          </p:cNvPr>
          <p:cNvSpPr/>
          <p:nvPr/>
        </p:nvSpPr>
        <p:spPr>
          <a:xfrm>
            <a:off x="2520242" y="15080"/>
            <a:ext cx="3940869" cy="7071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点击添加标题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1" r="15990" b="23419"/>
          <a:stretch/>
        </p:blipFill>
        <p:spPr>
          <a:xfrm>
            <a:off x="1302473" y="820665"/>
            <a:ext cx="1368152" cy="18470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1" r="15990" b="23419"/>
          <a:stretch/>
        </p:blipFill>
        <p:spPr>
          <a:xfrm>
            <a:off x="3776536" y="820665"/>
            <a:ext cx="1368152" cy="18470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1" r="15990" b="23419"/>
          <a:stretch/>
        </p:blipFill>
        <p:spPr>
          <a:xfrm>
            <a:off x="6486873" y="820665"/>
            <a:ext cx="1368152" cy="184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80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00" y="1187355"/>
            <a:ext cx="2379828" cy="237982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55989" y="2227228"/>
            <a:ext cx="278184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1500" dirty="0">
                <a:solidFill>
                  <a:srgbClr val="F29E9D"/>
                </a:solidFill>
                <a:latin typeface="+mn-lt"/>
                <a:ea typeface="+mn-ea"/>
                <a:cs typeface="+mn-ea"/>
                <a:sym typeface="+mn-lt"/>
              </a:rPr>
              <a:t>卡通</a:t>
            </a:r>
            <a:r>
              <a:rPr lang="zh-CN" altLang="en-US" sz="1500" dirty="0" smtClean="0">
                <a:solidFill>
                  <a:srgbClr val="F29E9D"/>
                </a:solidFill>
                <a:latin typeface="+mn-lt"/>
                <a:ea typeface="+mn-ea"/>
                <a:cs typeface="+mn-ea"/>
                <a:sym typeface="+mn-lt"/>
              </a:rPr>
              <a:t>可爱</a:t>
            </a:r>
            <a:r>
              <a:rPr lang="en-US" altLang="zh-CN" sz="1500" dirty="0" smtClean="0">
                <a:solidFill>
                  <a:srgbClr val="F29E9D"/>
                </a:solidFill>
                <a:latin typeface="+mn-lt"/>
                <a:ea typeface="+mn-ea"/>
                <a:cs typeface="+mn-ea"/>
                <a:sym typeface="+mn-lt"/>
              </a:rPr>
              <a:t>h</a:t>
            </a:r>
            <a:r>
              <a:rPr lang="zh-CN" altLang="en-US" sz="1500" dirty="0" smtClean="0">
                <a:solidFill>
                  <a:srgbClr val="F29E9D"/>
                </a:solidFill>
                <a:latin typeface="+mn-lt"/>
                <a:ea typeface="+mn-ea"/>
                <a:cs typeface="+mn-ea"/>
                <a:sym typeface="+mn-lt"/>
              </a:rPr>
              <a:t>海豚</a:t>
            </a:r>
            <a:endParaRPr lang="zh-CN" altLang="en-US" sz="1500" dirty="0">
              <a:solidFill>
                <a:srgbClr val="F29E9D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72403" y="2527311"/>
            <a:ext cx="1484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点击此处添加内容点击此处添此处</a:t>
            </a:r>
            <a:endParaRPr lang="zh-CN" altLang="en-US" sz="900" spc="225" dirty="0">
              <a:solidFill>
                <a:srgbClr val="152850"/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849" y="1187355"/>
            <a:ext cx="2379828" cy="237982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137838" y="2227228"/>
            <a:ext cx="278184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1500" dirty="0">
                <a:solidFill>
                  <a:srgbClr val="F29E9D"/>
                </a:solidFill>
                <a:latin typeface="+mn-lt"/>
                <a:ea typeface="+mn-ea"/>
                <a:cs typeface="+mn-ea"/>
                <a:sym typeface="+mn-lt"/>
              </a:rPr>
              <a:t>卡通可爱</a:t>
            </a:r>
            <a:r>
              <a:rPr lang="en-US" altLang="zh-CN" sz="1500" dirty="0">
                <a:solidFill>
                  <a:srgbClr val="F29E9D"/>
                </a:solidFill>
                <a:latin typeface="+mn-lt"/>
                <a:ea typeface="+mn-ea"/>
                <a:cs typeface="+mn-ea"/>
                <a:sym typeface="+mn-lt"/>
              </a:rPr>
              <a:t>h</a:t>
            </a:r>
            <a:r>
              <a:rPr lang="zh-CN" altLang="en-US" sz="1500" dirty="0">
                <a:solidFill>
                  <a:srgbClr val="F29E9D"/>
                </a:solidFill>
                <a:latin typeface="+mn-lt"/>
                <a:ea typeface="+mn-ea"/>
                <a:cs typeface="+mn-ea"/>
                <a:sym typeface="+mn-lt"/>
              </a:rPr>
              <a:t>海豚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754252" y="2527311"/>
            <a:ext cx="1484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点击此处添加内容点击此处添此处</a:t>
            </a:r>
            <a:endParaRPr lang="zh-CN" altLang="en-US" sz="900" spc="225" dirty="0">
              <a:solidFill>
                <a:srgbClr val="152850"/>
              </a:solidFill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080" y="1187355"/>
            <a:ext cx="2379828" cy="2379828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933069" y="2227228"/>
            <a:ext cx="278184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1500" dirty="0">
                <a:solidFill>
                  <a:srgbClr val="F29E9D"/>
                </a:solidFill>
                <a:latin typeface="+mn-lt"/>
                <a:ea typeface="+mn-ea"/>
                <a:cs typeface="+mn-ea"/>
                <a:sym typeface="+mn-lt"/>
              </a:rPr>
              <a:t>卡通可爱</a:t>
            </a:r>
            <a:r>
              <a:rPr lang="en-US" altLang="zh-CN" sz="1500" dirty="0">
                <a:solidFill>
                  <a:srgbClr val="F29E9D"/>
                </a:solidFill>
                <a:latin typeface="+mn-lt"/>
                <a:ea typeface="+mn-ea"/>
                <a:cs typeface="+mn-ea"/>
                <a:sym typeface="+mn-lt"/>
              </a:rPr>
              <a:t>h</a:t>
            </a:r>
            <a:r>
              <a:rPr lang="zh-CN" altLang="en-US" sz="1500" dirty="0">
                <a:solidFill>
                  <a:srgbClr val="F29E9D"/>
                </a:solidFill>
                <a:latin typeface="+mn-lt"/>
                <a:ea typeface="+mn-ea"/>
                <a:cs typeface="+mn-ea"/>
                <a:sym typeface="+mn-lt"/>
              </a:rPr>
              <a:t>海豚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549483" y="2527311"/>
            <a:ext cx="1484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点击此处添加内容点击此处添此处</a:t>
            </a:r>
            <a:endParaRPr lang="zh-CN" altLang="en-US" sz="900" spc="225" dirty="0">
              <a:solidFill>
                <a:srgbClr val="152850"/>
              </a:solidFill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-201785" y="3150558"/>
            <a:ext cx="9570669" cy="2267656"/>
            <a:chOff x="-150496" y="5382805"/>
            <a:chExt cx="12760892" cy="3023541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0496" y="5455078"/>
              <a:ext cx="6346209" cy="282272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2697" y="5382805"/>
              <a:ext cx="6797699" cy="3023541"/>
            </a:xfrm>
            <a:prstGeom prst="rect">
              <a:avLst/>
            </a:prstGeom>
          </p:spPr>
        </p:pic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033F5BB3-87DB-41CA-8795-9412E757B8CB}"/>
              </a:ext>
            </a:extLst>
          </p:cNvPr>
          <p:cNvSpPr/>
          <p:nvPr/>
        </p:nvSpPr>
        <p:spPr>
          <a:xfrm>
            <a:off x="2520242" y="15080"/>
            <a:ext cx="3940869" cy="7071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点击添加标题</a:t>
            </a:r>
          </a:p>
        </p:txBody>
      </p:sp>
    </p:spTree>
    <p:extLst>
      <p:ext uri="{BB962C8B-B14F-4D97-AF65-F5344CB8AC3E}">
        <p14:creationId xmlns:p14="http://schemas.microsoft.com/office/powerpoint/2010/main" val="32335237"/>
      </p:ext>
    </p:extLst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39268">
            <a:off x="6359105" y="2726695"/>
            <a:ext cx="3889743" cy="389946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0" y="1008903"/>
            <a:ext cx="4843816" cy="366752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60761">
            <a:off x="8119948" y="117323"/>
            <a:ext cx="895175" cy="8946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147" y="573143"/>
            <a:ext cx="2928418" cy="115946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120" y="3969348"/>
            <a:ext cx="2815976" cy="1150477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155559" y="1730815"/>
            <a:ext cx="3723101" cy="8776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85763" indent="-385763">
              <a:lnSpc>
                <a:spcPct val="150000"/>
              </a:lnSpc>
              <a:buFont typeface="+mj-lt"/>
              <a:buAutoNum type="romanUcPeriod"/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点击此处添加内容点击此处添此处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05035" y="3012146"/>
            <a:ext cx="3685102" cy="8776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85763" indent="-385763">
              <a:lnSpc>
                <a:spcPct val="150000"/>
              </a:lnSpc>
              <a:buFont typeface="+mj-lt"/>
              <a:buAutoNum type="romanUcPeriod" startAt="2"/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点击此处添加内容点击此处添此处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499" y="750160"/>
            <a:ext cx="515548" cy="513455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033F5BB3-87DB-41CA-8795-9412E757B8CB}"/>
              </a:ext>
            </a:extLst>
          </p:cNvPr>
          <p:cNvSpPr/>
          <p:nvPr/>
        </p:nvSpPr>
        <p:spPr>
          <a:xfrm>
            <a:off x="2520242" y="15080"/>
            <a:ext cx="3940869" cy="7071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点击添加标题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00000">
            <a:off x="6261192" y="2021468"/>
            <a:ext cx="2002746" cy="313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3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矩形 73"/>
          <p:cNvSpPr/>
          <p:nvPr/>
        </p:nvSpPr>
        <p:spPr>
          <a:xfrm>
            <a:off x="2915816" y="1707654"/>
            <a:ext cx="5472608" cy="70307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单击此处添加文字内容单击此处添加文字内容 单击此处添加文字内容 单击此处添加文字内容单击此处添加文字内容</a:t>
            </a:r>
          </a:p>
        </p:txBody>
      </p:sp>
      <p:sp>
        <p:nvSpPr>
          <p:cNvPr id="75" name="矩形 74"/>
          <p:cNvSpPr/>
          <p:nvPr/>
        </p:nvSpPr>
        <p:spPr>
          <a:xfrm>
            <a:off x="2915814" y="1338322"/>
            <a:ext cx="2592289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4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请在此处添加二级标题</a:t>
            </a:r>
          </a:p>
        </p:txBody>
      </p:sp>
      <p:sp>
        <p:nvSpPr>
          <p:cNvPr id="79" name="矩形 78"/>
          <p:cNvSpPr/>
          <p:nvPr/>
        </p:nvSpPr>
        <p:spPr>
          <a:xfrm>
            <a:off x="2915816" y="3435846"/>
            <a:ext cx="5472608" cy="70307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单击此处添加文字内容单击此处添加文字内容 单击此处添加文字内容 单击此处添加文字内容单击此处添加文字内容</a:t>
            </a:r>
          </a:p>
        </p:txBody>
      </p:sp>
      <p:sp>
        <p:nvSpPr>
          <p:cNvPr id="80" name="矩形 79"/>
          <p:cNvSpPr/>
          <p:nvPr/>
        </p:nvSpPr>
        <p:spPr>
          <a:xfrm>
            <a:off x="2915814" y="3066514"/>
            <a:ext cx="2592289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4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请在此处添加二级标题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033F5BB3-87DB-41CA-8795-9412E757B8CB}"/>
              </a:ext>
            </a:extLst>
          </p:cNvPr>
          <p:cNvSpPr/>
          <p:nvPr/>
        </p:nvSpPr>
        <p:spPr>
          <a:xfrm>
            <a:off x="2520242" y="15080"/>
            <a:ext cx="3940869" cy="7071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点击添加标题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0000">
            <a:off x="816432" y="909342"/>
            <a:ext cx="1494266" cy="233935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0000">
            <a:off x="816432" y="2617706"/>
            <a:ext cx="1494266" cy="233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55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" t="8144" r="7907" b="6144"/>
          <a:stretch/>
        </p:blipFill>
        <p:spPr>
          <a:xfrm>
            <a:off x="1907704" y="1131590"/>
            <a:ext cx="4844005" cy="27530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0000">
            <a:off x="3026029" y="-638912"/>
            <a:ext cx="2002746" cy="313541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102776" y="1529368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Part 04</a:t>
            </a:r>
            <a:endParaRPr lang="zh-CN" altLang="en-US" sz="3200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53939" y="2177440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单击添加您的文本</a:t>
            </a:r>
            <a:endParaRPr lang="zh-CN" altLang="en-US" sz="3200" i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2206189" y="2980235"/>
            <a:ext cx="4247034" cy="22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en-US" altLang="zh-CN" sz="11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The grand opening of grand opening promotion</a:t>
            </a:r>
            <a:endParaRPr lang="zh-CN" altLang="en-US" sz="11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034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03EA1AA9-4215-4168-970F-795DA4BDFD9F}"/>
              </a:ext>
            </a:extLst>
          </p:cNvPr>
          <p:cNvSpPr txBox="1"/>
          <p:nvPr/>
        </p:nvSpPr>
        <p:spPr>
          <a:xfrm>
            <a:off x="799063" y="534799"/>
            <a:ext cx="1936376" cy="604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zh-CN" altLang="en-US" sz="3000" dirty="0">
                <a:latin typeface="+mn-lt"/>
                <a:ea typeface="+mn-ea"/>
                <a:cs typeface="+mn-ea"/>
                <a:sym typeface="+mn-lt"/>
              </a:rPr>
              <a:t>我的荣誉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0274291F-F691-470C-8A4D-1A2EDAC21F19}"/>
              </a:ext>
            </a:extLst>
          </p:cNvPr>
          <p:cNvGrpSpPr/>
          <p:nvPr/>
        </p:nvGrpSpPr>
        <p:grpSpPr>
          <a:xfrm>
            <a:off x="907918" y="1804439"/>
            <a:ext cx="2254241" cy="2212391"/>
            <a:chOff x="1210557" y="2405919"/>
            <a:chExt cx="3005654" cy="2949854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B93FD5A6-D39C-4392-A89F-77816478F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10557" y="2405919"/>
              <a:ext cx="3005654" cy="2949854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B1CC0C90-BA56-441F-B8B8-C1337CC1C41B}"/>
                </a:ext>
              </a:extLst>
            </p:cNvPr>
            <p:cNvSpPr txBox="1"/>
            <p:nvPr/>
          </p:nvSpPr>
          <p:spPr>
            <a:xfrm>
              <a:off x="1857010" y="2648594"/>
              <a:ext cx="1721946" cy="533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r>
                <a:rPr lang="zh-CN" altLang="en-US" sz="1800" dirty="0" smtClean="0"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  <a:endParaRPr lang="zh-CN" altLang="en-US" sz="18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49E03307-6DF1-43C9-AA34-7EBE1241ED7B}"/>
                </a:ext>
              </a:extLst>
            </p:cNvPr>
            <p:cNvSpPr txBox="1"/>
            <p:nvPr/>
          </p:nvSpPr>
          <p:spPr>
            <a:xfrm>
              <a:off x="1857010" y="3161233"/>
              <a:ext cx="1790241" cy="1501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r>
                <a:rPr lang="zh-CN" altLang="en-US" sz="1400" dirty="0">
                  <a:latin typeface="+mn-lt"/>
                  <a:ea typeface="+mn-ea"/>
                  <a:cs typeface="+mn-ea"/>
                  <a:sym typeface="+mn-lt"/>
                </a:rPr>
                <a:t>添加标题添加标题添加</a:t>
              </a:r>
              <a:r>
                <a:rPr lang="zh-CN" altLang="en-US" sz="1400" dirty="0" smtClean="0">
                  <a:latin typeface="+mn-lt"/>
                  <a:ea typeface="+mn-ea"/>
                  <a:cs typeface="+mn-ea"/>
                  <a:sym typeface="+mn-lt"/>
                </a:rPr>
                <a:t>标题</a:t>
              </a:r>
              <a:r>
                <a:rPr lang="zh-CN" altLang="en-US" sz="1400" dirty="0">
                  <a:latin typeface="+mn-lt"/>
                  <a:ea typeface="+mn-ea"/>
                  <a:cs typeface="+mn-ea"/>
                  <a:sym typeface="+mn-lt"/>
                </a:rPr>
                <a:t>添加标题添加标题添加</a:t>
              </a:r>
              <a:r>
                <a:rPr lang="zh-CN" altLang="en-US" sz="1400" dirty="0" smtClean="0">
                  <a:latin typeface="+mn-lt"/>
                  <a:ea typeface="+mn-ea"/>
                  <a:cs typeface="+mn-ea"/>
                  <a:sym typeface="+mn-lt"/>
                </a:rPr>
                <a:t>标题</a:t>
              </a:r>
              <a:endParaRPr lang="zh-CN" altLang="en-US" sz="14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87EB924E-EB79-4C15-B7C0-08173E2B1561}"/>
              </a:ext>
            </a:extLst>
          </p:cNvPr>
          <p:cNvGrpSpPr/>
          <p:nvPr/>
        </p:nvGrpSpPr>
        <p:grpSpPr>
          <a:xfrm>
            <a:off x="3455175" y="1804439"/>
            <a:ext cx="2254241" cy="2212391"/>
            <a:chOff x="4606900" y="2405919"/>
            <a:chExt cx="3005654" cy="2949854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E69C9D98-4445-443C-8CE4-1196CE1D0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606900" y="2405919"/>
              <a:ext cx="3005654" cy="2949854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05B47EB0-D874-46DA-BD9F-E209223B606B}"/>
                </a:ext>
              </a:extLst>
            </p:cNvPr>
            <p:cNvSpPr txBox="1"/>
            <p:nvPr/>
          </p:nvSpPr>
          <p:spPr>
            <a:xfrm>
              <a:off x="5235027" y="2648594"/>
              <a:ext cx="1721946" cy="533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r>
                <a:rPr lang="zh-CN" altLang="en-US" sz="1800" dirty="0"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="" id="{141C56DA-60AB-4F74-9208-2E11C2FEF8DE}"/>
                </a:ext>
              </a:extLst>
            </p:cNvPr>
            <p:cNvSpPr txBox="1"/>
            <p:nvPr/>
          </p:nvSpPr>
          <p:spPr>
            <a:xfrm>
              <a:off x="5235027" y="3161233"/>
              <a:ext cx="1790241" cy="1304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添加标题添加标题添加标题添加标题添加标题添加标题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B25CBBFC-0697-4664-91DA-1486788ABA4F}"/>
              </a:ext>
            </a:extLst>
          </p:cNvPr>
          <p:cNvGrpSpPr/>
          <p:nvPr/>
        </p:nvGrpSpPr>
        <p:grpSpPr>
          <a:xfrm>
            <a:off x="6002432" y="1804439"/>
            <a:ext cx="2254241" cy="2212391"/>
            <a:chOff x="8003243" y="2405919"/>
            <a:chExt cx="3005654" cy="2949854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B7B22634-FDD9-4434-A2A0-1655F148B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003243" y="2405919"/>
              <a:ext cx="3005654" cy="2949854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="" id="{8BF4509E-7523-4540-8D8E-DA7C0F6C7A67}"/>
                </a:ext>
              </a:extLst>
            </p:cNvPr>
            <p:cNvSpPr txBox="1"/>
            <p:nvPr/>
          </p:nvSpPr>
          <p:spPr>
            <a:xfrm>
              <a:off x="8638627" y="2648594"/>
              <a:ext cx="1721946" cy="533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r>
                <a:rPr lang="zh-CN" altLang="en-US" sz="1800" dirty="0"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xmlns="" id="{D3968136-BB3E-4F19-8BD4-9DD7FD773F10}"/>
                </a:ext>
              </a:extLst>
            </p:cNvPr>
            <p:cNvSpPr txBox="1"/>
            <p:nvPr/>
          </p:nvSpPr>
          <p:spPr>
            <a:xfrm>
              <a:off x="8638627" y="3161233"/>
              <a:ext cx="1790241" cy="1304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添加标题添加标题添加标题添加标题添加标题添加标题</a:t>
              </a:r>
            </a:p>
          </p:txBody>
        </p:sp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033F5BB3-87DB-41CA-8795-9412E757B8CB}"/>
              </a:ext>
            </a:extLst>
          </p:cNvPr>
          <p:cNvSpPr/>
          <p:nvPr/>
        </p:nvSpPr>
        <p:spPr>
          <a:xfrm>
            <a:off x="2520242" y="15080"/>
            <a:ext cx="3940869" cy="7071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点击添加标题</a:t>
            </a:r>
          </a:p>
        </p:txBody>
      </p:sp>
    </p:spTree>
    <p:extLst>
      <p:ext uri="{BB962C8B-B14F-4D97-AF65-F5344CB8AC3E}">
        <p14:creationId xmlns:p14="http://schemas.microsoft.com/office/powerpoint/2010/main" val="81920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4D3BC5E1-CAB6-4548-AE99-AC9662A4B5E9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410841" y="430678"/>
            <a:ext cx="8329613" cy="428214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55D3A33B-66D8-4FD0-A283-56FB13DA33C3}"/>
              </a:ext>
            </a:extLst>
          </p:cNvPr>
          <p:cNvSpPr txBox="1"/>
          <p:nvPr/>
        </p:nvSpPr>
        <p:spPr>
          <a:xfrm>
            <a:off x="1843088" y="1425160"/>
            <a:ext cx="50292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单击此处添加文字内容单击此处添加文字内容 单击此处添加文字内容 单击此处添加文字内容单击此处添加文字内容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5E0098EF-F1CF-4D74-B466-2BE9244E5AFE}"/>
              </a:ext>
            </a:extLst>
          </p:cNvPr>
          <p:cNvSpPr txBox="1"/>
          <p:nvPr/>
        </p:nvSpPr>
        <p:spPr>
          <a:xfrm>
            <a:off x="2257425" y="2998647"/>
            <a:ext cx="50292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单击此处添加文字内容单击此处添加文字内容 单击此处添加文字内容 单击此处添加文字内容单击此处添加文字内容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033F5BB3-87DB-41CA-8795-9412E757B8CB}"/>
              </a:ext>
            </a:extLst>
          </p:cNvPr>
          <p:cNvSpPr/>
          <p:nvPr/>
        </p:nvSpPr>
        <p:spPr>
          <a:xfrm>
            <a:off x="2520242" y="15080"/>
            <a:ext cx="3940869" cy="7071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点击添加标题</a:t>
            </a:r>
          </a:p>
        </p:txBody>
      </p:sp>
    </p:spTree>
    <p:extLst>
      <p:ext uri="{BB962C8B-B14F-4D97-AF65-F5344CB8AC3E}">
        <p14:creationId xmlns:p14="http://schemas.microsoft.com/office/powerpoint/2010/main" val="207613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85061" y="1591405"/>
            <a:ext cx="1169551" cy="18182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chemeClr val="accent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目录</a:t>
            </a:r>
            <a:r>
              <a:rPr lang="en-US" altLang="zh-CN" sz="2000" dirty="0">
                <a:solidFill>
                  <a:schemeClr val="accent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/>
            </a:r>
            <a:br>
              <a:rPr lang="en-US" altLang="zh-CN" sz="2000" dirty="0">
                <a:solidFill>
                  <a:schemeClr val="accent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en-US" altLang="zh-CN" sz="2000" dirty="0">
                <a:solidFill>
                  <a:schemeClr val="accent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contents</a:t>
            </a:r>
            <a:endParaRPr lang="zh-CN" altLang="en-US" sz="2000" dirty="0">
              <a:solidFill>
                <a:schemeClr val="accent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355272" y="1018683"/>
            <a:ext cx="3021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添加章节</a:t>
            </a:r>
            <a:r>
              <a:rPr lang="zh-CN" altLang="en-US" sz="2400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内容</a:t>
            </a:r>
            <a:endParaRPr lang="zh-CN" altLang="en-US" sz="24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472" y="34262"/>
            <a:ext cx="1035443" cy="972994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077304" y="1754331"/>
            <a:ext cx="3021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添加章节</a:t>
            </a:r>
            <a:r>
              <a:rPr lang="zh-CN" altLang="en-US" sz="2400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内容</a:t>
            </a:r>
            <a:endParaRPr lang="zh-CN" altLang="en-US" sz="24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355976" y="2467455"/>
            <a:ext cx="3021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添加章节</a:t>
            </a:r>
            <a:r>
              <a:rPr lang="zh-CN" altLang="en-US" sz="2400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内容</a:t>
            </a:r>
            <a:endParaRPr lang="zh-CN" altLang="en-US" sz="24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220072" y="3127388"/>
            <a:ext cx="3021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添加章节</a:t>
            </a:r>
            <a:r>
              <a:rPr lang="zh-CN" altLang="en-US" sz="2400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内容</a:t>
            </a:r>
            <a:endParaRPr lang="zh-CN" altLang="en-US" sz="24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536" y="939770"/>
            <a:ext cx="4762500" cy="4762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" t="21000" r="7921" b="30001"/>
          <a:stretch/>
        </p:blipFill>
        <p:spPr>
          <a:xfrm rot="432216">
            <a:off x="3018670" y="1019499"/>
            <a:ext cx="1080120" cy="9001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" t="21000" r="7921" b="30001"/>
          <a:stretch/>
        </p:blipFill>
        <p:spPr>
          <a:xfrm rot="432216">
            <a:off x="3936806" y="1700223"/>
            <a:ext cx="1080120" cy="9001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" t="21000" r="7921" b="30001"/>
          <a:stretch/>
        </p:blipFill>
        <p:spPr>
          <a:xfrm rot="432216">
            <a:off x="4192355" y="3191556"/>
            <a:ext cx="1080120" cy="9001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" t="21000" r="7921" b="30001"/>
          <a:stretch/>
        </p:blipFill>
        <p:spPr>
          <a:xfrm rot="432216">
            <a:off x="3205918" y="2578204"/>
            <a:ext cx="1080120" cy="900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1773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299" y="267494"/>
            <a:ext cx="3369631" cy="277331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15566"/>
            <a:ext cx="6223207" cy="40101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4DD9C758-84B2-4F41-8369-945D2E1FE00F}"/>
              </a:ext>
            </a:extLst>
          </p:cNvPr>
          <p:cNvSpPr/>
          <p:nvPr/>
        </p:nvSpPr>
        <p:spPr>
          <a:xfrm>
            <a:off x="2608669" y="2128302"/>
            <a:ext cx="3674609" cy="164352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单击此处添加文字内容单击此处添加文字内容 单击此处添加文字内容 单击此处添加文字内容单击此处添加文字内容 单击此处添加文字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内容</a:t>
            </a:r>
            <a:r>
              <a:rPr lang="zh-CN" altLang="en-US" sz="14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单击此处添加文字内容单击此处添加文字内容 单击此处添加文字内容 单击此处添加文字内容单击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此处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033F5BB3-87DB-41CA-8795-9412E757B8CB}"/>
              </a:ext>
            </a:extLst>
          </p:cNvPr>
          <p:cNvSpPr/>
          <p:nvPr/>
        </p:nvSpPr>
        <p:spPr>
          <a:xfrm>
            <a:off x="2520242" y="15080"/>
            <a:ext cx="3940869" cy="7071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点击添加标题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1" r="15990" b="23419"/>
          <a:stretch/>
        </p:blipFill>
        <p:spPr>
          <a:xfrm>
            <a:off x="122170" y="267494"/>
            <a:ext cx="2562955" cy="34599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0531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978462" y="1152747"/>
            <a:ext cx="6576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演示完毕  欢迎下载</a:t>
            </a:r>
            <a:endParaRPr lang="zh-CN" altLang="en-US" sz="4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1403648" y="2362321"/>
            <a:ext cx="6191250" cy="287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The grand opening of grand opening promotion</a:t>
            </a:r>
            <a:endParaRPr lang="zh-CN" altLang="en-US" sz="14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1170862" y="2036334"/>
            <a:ext cx="6191250" cy="32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en-US" altLang="zh-CN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学校培训</a:t>
            </a:r>
            <a:r>
              <a:rPr lang="en-US" altLang="zh-CN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/ </a:t>
            </a:r>
            <a:r>
              <a:rPr lang="zh-CN" alt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教学课件</a:t>
            </a:r>
            <a:r>
              <a:rPr lang="en-US" altLang="zh-CN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/ </a:t>
            </a:r>
            <a:r>
              <a:rPr lang="zh-CN" alt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总结计划</a:t>
            </a:r>
            <a:r>
              <a:rPr lang="en-US" altLang="zh-CN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/ </a:t>
            </a:r>
            <a:r>
              <a:rPr lang="zh-CN" alt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精品模板</a:t>
            </a:r>
            <a:r>
              <a:rPr lang="en-US" altLang="zh-CN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endParaRPr lang="zh-CN" altLang="en-US" sz="16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0000">
            <a:off x="2106965" y="3521232"/>
            <a:ext cx="1494266" cy="233935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362321"/>
            <a:ext cx="2417860" cy="278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55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" t="8144" r="7907" b="6144"/>
          <a:stretch/>
        </p:blipFill>
        <p:spPr>
          <a:xfrm>
            <a:off x="1907704" y="1131590"/>
            <a:ext cx="4844005" cy="27530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0000">
            <a:off x="3026029" y="-638912"/>
            <a:ext cx="2002746" cy="313541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102776" y="1529368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Part 01</a:t>
            </a:r>
            <a:endParaRPr lang="zh-CN" altLang="en-US" sz="3200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53939" y="2177440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单击添加您的文本</a:t>
            </a:r>
            <a:endParaRPr lang="zh-CN" altLang="en-US" sz="3200" i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2206189" y="2980235"/>
            <a:ext cx="4247034" cy="22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en-US" altLang="zh-CN" sz="11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The grand opening of grand opening promotion</a:t>
            </a:r>
            <a:endParaRPr lang="zh-CN" altLang="en-US" sz="11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354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1B137C4C-8B44-4048-BBF7-E763C7DBE17B}"/>
              </a:ext>
            </a:extLst>
          </p:cNvPr>
          <p:cNvGrpSpPr/>
          <p:nvPr/>
        </p:nvGrpSpPr>
        <p:grpSpPr>
          <a:xfrm>
            <a:off x="843963" y="1982784"/>
            <a:ext cx="7293428" cy="1203698"/>
            <a:chOff x="1117599" y="1233715"/>
            <a:chExt cx="9724571" cy="160493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DFD1C535-676F-4D6B-854A-B7F03CB0F7A8}"/>
                </a:ext>
              </a:extLst>
            </p:cNvPr>
            <p:cNvSpPr/>
            <p:nvPr/>
          </p:nvSpPr>
          <p:spPr>
            <a:xfrm>
              <a:off x="1117599" y="1233715"/>
              <a:ext cx="9724571" cy="16049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7F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xmlns="" id="{B37D5BAA-EBCB-40E4-9CD6-1841BB7C001E}"/>
                </a:ext>
              </a:extLst>
            </p:cNvPr>
            <p:cNvGrpSpPr/>
            <p:nvPr/>
          </p:nvGrpSpPr>
          <p:grpSpPr>
            <a:xfrm>
              <a:off x="2416630" y="1410410"/>
              <a:ext cx="7387772" cy="1400954"/>
              <a:chOff x="-861558" y="3011425"/>
              <a:chExt cx="7387772" cy="1400954"/>
            </a:xfrm>
          </p:grpSpPr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xmlns="" id="{4DD9C758-84B2-4F41-8369-945D2E1FE00F}"/>
                  </a:ext>
                </a:extLst>
              </p:cNvPr>
              <p:cNvSpPr/>
              <p:nvPr/>
            </p:nvSpPr>
            <p:spPr>
              <a:xfrm>
                <a:off x="-861558" y="3624472"/>
                <a:ext cx="7387772" cy="787907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900" dirty="0">
                    <a:solidFill>
                      <a:schemeClr val="tx2">
                        <a:lumMod val="75000"/>
                      </a:schemeClr>
                    </a:solidFill>
                    <a:cs typeface="+mn-ea"/>
                    <a:sym typeface="+mn-lt"/>
                  </a:rPr>
                  <a:t>单击此处添加文字内容单击此处添加文字内容 单击此处添加文字内容 单击此处添加文字内容单击此处添加文字内容 单击此处添加文字内容 </a:t>
                </a:r>
              </a:p>
              <a:p>
                <a:pPr algn="just">
                  <a:lnSpc>
                    <a:spcPct val="120000"/>
                  </a:lnSpc>
                </a:pPr>
                <a:endParaRPr lang="zh-CN" altLang="en-US" sz="9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xmlns="" id="{033F5BB3-87DB-41CA-8795-9412E757B8CB}"/>
                  </a:ext>
                </a:extLst>
              </p:cNvPr>
              <p:cNvSpPr/>
              <p:nvPr/>
            </p:nvSpPr>
            <p:spPr>
              <a:xfrm>
                <a:off x="1223057" y="3011425"/>
                <a:ext cx="2886251" cy="601276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2100" b="1" dirty="0">
                    <a:solidFill>
                      <a:schemeClr val="tx2">
                        <a:lumMod val="75000"/>
                      </a:schemeClr>
                    </a:solidFill>
                    <a:cs typeface="+mn-ea"/>
                    <a:sym typeface="+mn-lt"/>
                  </a:rPr>
                  <a:t>点击添加标题</a:t>
                </a:r>
              </a:p>
            </p:txBody>
          </p:sp>
        </p:grp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F5F593A9-594C-4D33-A04B-F943DC13C6DD}"/>
              </a:ext>
            </a:extLst>
          </p:cNvPr>
          <p:cNvGrpSpPr/>
          <p:nvPr/>
        </p:nvGrpSpPr>
        <p:grpSpPr>
          <a:xfrm>
            <a:off x="843963" y="3579956"/>
            <a:ext cx="919436" cy="919436"/>
            <a:chOff x="1322022" y="2352846"/>
            <a:chExt cx="1225915" cy="1225915"/>
          </a:xfrm>
        </p:grpSpPr>
        <p:sp>
          <p:nvSpPr>
            <p:cNvPr id="10" name="Oval 16">
              <a:extLst>
                <a:ext uri="{FF2B5EF4-FFF2-40B4-BE49-F238E27FC236}">
                  <a16:creationId xmlns:a16="http://schemas.microsoft.com/office/drawing/2014/main" xmlns="" id="{6542F2DD-1D64-43CF-8F70-EDC5053B1733}"/>
                </a:ext>
              </a:extLst>
            </p:cNvPr>
            <p:cNvSpPr/>
            <p:nvPr/>
          </p:nvSpPr>
          <p:spPr>
            <a:xfrm>
              <a:off x="1322022" y="2352846"/>
              <a:ext cx="1225915" cy="1225915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zh-CN" altLang="zh-CN" sz="135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" name="Arc 20">
              <a:extLst>
                <a:ext uri="{FF2B5EF4-FFF2-40B4-BE49-F238E27FC236}">
                  <a16:creationId xmlns:a16="http://schemas.microsoft.com/office/drawing/2014/main" xmlns="" id="{B0DC6E35-6EE1-4C30-863A-1776DC390B49}"/>
                </a:ext>
              </a:extLst>
            </p:cNvPr>
            <p:cNvSpPr/>
            <p:nvPr/>
          </p:nvSpPr>
          <p:spPr>
            <a:xfrm>
              <a:off x="1478127" y="2508951"/>
              <a:ext cx="913704" cy="913704"/>
            </a:xfrm>
            <a:prstGeom prst="arc">
              <a:avLst>
                <a:gd name="adj1" fmla="val 20172577"/>
                <a:gd name="adj2" fmla="val 16297434"/>
              </a:avLst>
            </a:prstGeom>
            <a:ln w="76200">
              <a:solidFill>
                <a:srgbClr val="D8AF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cs typeface="+mn-ea"/>
                <a:sym typeface="+mn-lt"/>
              </a:endParaRPr>
            </a:p>
          </p:txBody>
        </p:sp>
        <p:sp>
          <p:nvSpPr>
            <p:cNvPr id="12" name="TextBox 36">
              <a:extLst>
                <a:ext uri="{FF2B5EF4-FFF2-40B4-BE49-F238E27FC236}">
                  <a16:creationId xmlns:a16="http://schemas.microsoft.com/office/drawing/2014/main" xmlns="" id="{86C7C5D4-727A-4FC0-A459-8844026CFCC5}"/>
                </a:ext>
              </a:extLst>
            </p:cNvPr>
            <p:cNvSpPr txBox="1"/>
            <p:nvPr/>
          </p:nvSpPr>
          <p:spPr>
            <a:xfrm>
              <a:off x="1577431" y="2735023"/>
              <a:ext cx="652315" cy="49244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85%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635864B5-F006-4A3D-ABD8-2ED198B8785C}"/>
              </a:ext>
            </a:extLst>
          </p:cNvPr>
          <p:cNvGrpSpPr/>
          <p:nvPr/>
        </p:nvGrpSpPr>
        <p:grpSpPr>
          <a:xfrm>
            <a:off x="4663448" y="3590945"/>
            <a:ext cx="919436" cy="919436"/>
            <a:chOff x="1322022" y="2352846"/>
            <a:chExt cx="1225915" cy="1225915"/>
          </a:xfrm>
        </p:grpSpPr>
        <p:sp>
          <p:nvSpPr>
            <p:cNvPr id="14" name="Oval 16">
              <a:extLst>
                <a:ext uri="{FF2B5EF4-FFF2-40B4-BE49-F238E27FC236}">
                  <a16:creationId xmlns:a16="http://schemas.microsoft.com/office/drawing/2014/main" xmlns="" id="{D1645B22-86FD-4207-B6FC-CE5E8DE2377B}"/>
                </a:ext>
              </a:extLst>
            </p:cNvPr>
            <p:cNvSpPr/>
            <p:nvPr/>
          </p:nvSpPr>
          <p:spPr>
            <a:xfrm>
              <a:off x="1322022" y="2352846"/>
              <a:ext cx="1225915" cy="1225915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zh-CN" altLang="zh-CN" sz="135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5" name="Arc 20">
              <a:extLst>
                <a:ext uri="{FF2B5EF4-FFF2-40B4-BE49-F238E27FC236}">
                  <a16:creationId xmlns:a16="http://schemas.microsoft.com/office/drawing/2014/main" xmlns="" id="{064CC695-93B6-4C26-89F0-58CBCF028E34}"/>
                </a:ext>
              </a:extLst>
            </p:cNvPr>
            <p:cNvSpPr/>
            <p:nvPr/>
          </p:nvSpPr>
          <p:spPr>
            <a:xfrm>
              <a:off x="1478127" y="2508951"/>
              <a:ext cx="913704" cy="913704"/>
            </a:xfrm>
            <a:prstGeom prst="arc">
              <a:avLst>
                <a:gd name="adj1" fmla="val 1838217"/>
                <a:gd name="adj2" fmla="val 16297434"/>
              </a:avLst>
            </a:prstGeom>
            <a:solidFill>
              <a:srgbClr val="FFFFFF"/>
            </a:solidFill>
            <a:ln w="76200">
              <a:solidFill>
                <a:srgbClr val="D8AF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cs typeface="+mn-ea"/>
                <a:sym typeface="+mn-lt"/>
              </a:endParaRPr>
            </a:p>
          </p:txBody>
        </p:sp>
        <p:sp>
          <p:nvSpPr>
            <p:cNvPr id="16" name="TextBox 36">
              <a:extLst>
                <a:ext uri="{FF2B5EF4-FFF2-40B4-BE49-F238E27FC236}">
                  <a16:creationId xmlns:a16="http://schemas.microsoft.com/office/drawing/2014/main" xmlns="" id="{5CA7D3C6-E2DE-4463-98AC-EAD340CAC6B1}"/>
                </a:ext>
              </a:extLst>
            </p:cNvPr>
            <p:cNvSpPr txBox="1"/>
            <p:nvPr/>
          </p:nvSpPr>
          <p:spPr>
            <a:xfrm>
              <a:off x="1577431" y="2735023"/>
              <a:ext cx="665140" cy="49244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68%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27CE9D2F-054F-446B-90C3-DBADB9D25972}"/>
              </a:ext>
            </a:extLst>
          </p:cNvPr>
          <p:cNvGrpSpPr/>
          <p:nvPr/>
        </p:nvGrpSpPr>
        <p:grpSpPr>
          <a:xfrm>
            <a:off x="1993060" y="3496866"/>
            <a:ext cx="2386394" cy="1082025"/>
            <a:chOff x="7177573" y="1754969"/>
            <a:chExt cx="3181859" cy="1442700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xmlns="" id="{2FFC0DA6-DE72-4BC9-B0A2-093D575C6F22}"/>
                </a:ext>
              </a:extLst>
            </p:cNvPr>
            <p:cNvGrpSpPr/>
            <p:nvPr/>
          </p:nvGrpSpPr>
          <p:grpSpPr>
            <a:xfrm>
              <a:off x="7177573" y="1754969"/>
              <a:ext cx="2684462" cy="603751"/>
              <a:chOff x="2620247" y="1414521"/>
              <a:chExt cx="1572728" cy="307130"/>
            </a:xfrm>
          </p:grpSpPr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xmlns="" id="{34052907-085E-4995-8ABF-6CAACCC3502B}"/>
                  </a:ext>
                </a:extLst>
              </p:cNvPr>
              <p:cNvSpPr/>
              <p:nvPr/>
            </p:nvSpPr>
            <p:spPr bwMode="auto">
              <a:xfrm>
                <a:off x="2620248" y="1414521"/>
                <a:ext cx="1428150" cy="30713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500" dirty="0">
                    <a:solidFill>
                      <a:schemeClr val="tx2">
                        <a:lumMod val="75000"/>
                      </a:schemeClr>
                    </a:solidFill>
                    <a:cs typeface="+mn-ea"/>
                    <a:sym typeface="+mn-lt"/>
                  </a:rPr>
                  <a:t>单击此处添加标题</a:t>
                </a:r>
              </a:p>
            </p:txBody>
          </p:sp>
          <p:pic>
            <p:nvPicPr>
              <p:cNvPr id="21" name="图片 28" descr="C_108.jpg">
                <a:extLst>
                  <a:ext uri="{FF2B5EF4-FFF2-40B4-BE49-F238E27FC236}">
                    <a16:creationId xmlns:a16="http://schemas.microsoft.com/office/drawing/2014/main" xmlns="" id="{883FDCB2-1FD6-48D5-AC16-EC82A19A4A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10000" contrast="-1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2620247" y="1697990"/>
                <a:ext cx="1572728" cy="23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xmlns="" id="{78D1B693-03D7-451D-9355-1EEA266F1C4B}"/>
                </a:ext>
              </a:extLst>
            </p:cNvPr>
            <p:cNvSpPr/>
            <p:nvPr/>
          </p:nvSpPr>
          <p:spPr>
            <a:xfrm>
              <a:off x="7177574" y="2463793"/>
              <a:ext cx="3181858" cy="73387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5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点击此处添加内容点击此处添此处添加标题内容点击此处添加内容 </a:t>
              </a:r>
              <a:endParaRPr lang="zh-CN" altLang="zh-CN" sz="105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xmlns="" id="{9862F22A-0CB5-4A54-9274-2C45B5282483}"/>
              </a:ext>
            </a:extLst>
          </p:cNvPr>
          <p:cNvGrpSpPr/>
          <p:nvPr/>
        </p:nvGrpSpPr>
        <p:grpSpPr>
          <a:xfrm>
            <a:off x="5722087" y="3507855"/>
            <a:ext cx="2386394" cy="1082025"/>
            <a:chOff x="7177573" y="1754969"/>
            <a:chExt cx="3181859" cy="1442700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xmlns="" id="{04F2D864-F5D4-49A2-BED5-A20D96465C6E}"/>
                </a:ext>
              </a:extLst>
            </p:cNvPr>
            <p:cNvGrpSpPr/>
            <p:nvPr/>
          </p:nvGrpSpPr>
          <p:grpSpPr>
            <a:xfrm>
              <a:off x="7177573" y="1754969"/>
              <a:ext cx="2684462" cy="603751"/>
              <a:chOff x="2620247" y="1414521"/>
              <a:chExt cx="1572728" cy="307130"/>
            </a:xfrm>
          </p:grpSpPr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xmlns="" id="{42514EDB-1F60-49B6-A2DE-556E85B27DA9}"/>
                  </a:ext>
                </a:extLst>
              </p:cNvPr>
              <p:cNvSpPr/>
              <p:nvPr/>
            </p:nvSpPr>
            <p:spPr bwMode="auto">
              <a:xfrm>
                <a:off x="2620248" y="1414521"/>
                <a:ext cx="1428150" cy="30713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500" dirty="0">
                    <a:solidFill>
                      <a:schemeClr val="tx2">
                        <a:lumMod val="75000"/>
                      </a:schemeClr>
                    </a:solidFill>
                    <a:cs typeface="+mn-ea"/>
                    <a:sym typeface="+mn-lt"/>
                  </a:rPr>
                  <a:t>单击此处添加标题</a:t>
                </a:r>
              </a:p>
            </p:txBody>
          </p:sp>
          <p:pic>
            <p:nvPicPr>
              <p:cNvPr id="26" name="图片 28" descr="C_108.jpg">
                <a:extLst>
                  <a:ext uri="{FF2B5EF4-FFF2-40B4-BE49-F238E27FC236}">
                    <a16:creationId xmlns:a16="http://schemas.microsoft.com/office/drawing/2014/main" xmlns="" id="{903E82C2-8563-44D0-97B1-687A735067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10000" contrast="-1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2620247" y="1697990"/>
                <a:ext cx="1572728" cy="23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xmlns="" id="{10AC79D5-ECAF-4F41-9D66-B5AE39E8501C}"/>
                </a:ext>
              </a:extLst>
            </p:cNvPr>
            <p:cNvSpPr/>
            <p:nvPr/>
          </p:nvSpPr>
          <p:spPr>
            <a:xfrm>
              <a:off x="7177574" y="2463793"/>
              <a:ext cx="3181858" cy="73387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5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点击此处添加内容点击此处添此处添加标题内容点击此处添加内容 </a:t>
              </a:r>
              <a:endParaRPr lang="zh-CN" altLang="zh-CN" sz="105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033F5BB3-87DB-41CA-8795-9412E757B8CB}"/>
              </a:ext>
            </a:extLst>
          </p:cNvPr>
          <p:cNvSpPr/>
          <p:nvPr/>
        </p:nvSpPr>
        <p:spPr>
          <a:xfrm>
            <a:off x="2520242" y="15080"/>
            <a:ext cx="3940869" cy="7071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点击添加标题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72" b="21885"/>
          <a:stretch/>
        </p:blipFill>
        <p:spPr>
          <a:xfrm>
            <a:off x="318917" y="1215462"/>
            <a:ext cx="2411677" cy="134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53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187624" y="627534"/>
            <a:ext cx="5143500" cy="4176464"/>
            <a:chOff x="1835696" y="627534"/>
            <a:chExt cx="5143500" cy="417646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01" b="41600"/>
            <a:stretch/>
          </p:blipFill>
          <p:spPr>
            <a:xfrm>
              <a:off x="1835696" y="627534"/>
              <a:ext cx="5143500" cy="2160240"/>
            </a:xfrm>
            <a:prstGeom prst="rect">
              <a:avLst/>
            </a:prstGeom>
          </p:spPr>
        </p:pic>
        <p:pic>
          <p:nvPicPr>
            <p:cNvPr id="46" name="图片 4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00" t="55600" r="11802" b="30401"/>
            <a:stretch/>
          </p:blipFill>
          <p:spPr>
            <a:xfrm>
              <a:off x="2411760" y="2715766"/>
              <a:ext cx="3960440" cy="2088232"/>
            </a:xfrm>
            <a:prstGeom prst="rect">
              <a:avLst/>
            </a:prstGeom>
          </p:spPr>
        </p:pic>
      </p:grpSp>
      <p:sp>
        <p:nvSpPr>
          <p:cNvPr id="53" name="矩形 52">
            <a:extLst>
              <a:ext uri="{FF2B5EF4-FFF2-40B4-BE49-F238E27FC236}">
                <a16:creationId xmlns:a16="http://schemas.microsoft.com/office/drawing/2014/main" xmlns="" id="{4DD9C758-84B2-4F41-8369-945D2E1FE00F}"/>
              </a:ext>
            </a:extLst>
          </p:cNvPr>
          <p:cNvSpPr/>
          <p:nvPr/>
        </p:nvSpPr>
        <p:spPr>
          <a:xfrm>
            <a:off x="1959174" y="2427734"/>
            <a:ext cx="3600400" cy="216059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单击此处添加文字内容单击此处添加文字内容 单击此处添加文字内容 单击此处添加文字内容单击此处添加文字内容 单击此处添加文字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内容</a:t>
            </a:r>
            <a:r>
              <a:rPr lang="zh-CN" altLang="en-US" sz="14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单击此处添加文字内容单击此处添加文字内容 单击此处添加文字内容 单击此处添加文字内容单击此处添加文字内容 单击此处添加文字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内容</a:t>
            </a:r>
            <a:r>
              <a:rPr lang="zh-CN" altLang="en-US" sz="14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单击此处添加文字内容单击此处添加文字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内容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033F5BB3-87DB-41CA-8795-9412E757B8CB}"/>
              </a:ext>
            </a:extLst>
          </p:cNvPr>
          <p:cNvSpPr/>
          <p:nvPr/>
        </p:nvSpPr>
        <p:spPr>
          <a:xfrm>
            <a:off x="2520242" y="15080"/>
            <a:ext cx="3940869" cy="7071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点击添加标题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0"/>
            <a:ext cx="447158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8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60408"/>
            <a:ext cx="4176464" cy="3770469"/>
          </a:xfrm>
          <a:prstGeom prst="rect">
            <a:avLst/>
          </a:prstGeom>
        </p:spPr>
      </p:pic>
      <p:sp>
        <p:nvSpPr>
          <p:cNvPr id="108" name="矩形 107">
            <a:extLst>
              <a:ext uri="{FF2B5EF4-FFF2-40B4-BE49-F238E27FC236}">
                <a16:creationId xmlns:a16="http://schemas.microsoft.com/office/drawing/2014/main" xmlns="" id="{4DD9C758-84B2-4F41-8369-945D2E1FE00F}"/>
              </a:ext>
            </a:extLst>
          </p:cNvPr>
          <p:cNvSpPr/>
          <p:nvPr/>
        </p:nvSpPr>
        <p:spPr>
          <a:xfrm>
            <a:off x="1547664" y="1966227"/>
            <a:ext cx="3312368" cy="190205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单击此处添加文字内容单击此处添加文字内容 单击此处添加文字内容 单击此处添加文字内容单击此处添加文字内容 单击此处添加文字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内容</a:t>
            </a:r>
            <a:r>
              <a:rPr lang="zh-CN" altLang="en-US" sz="14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单击此处添加文字内容单击此处添加文字内容 单击此处添加文字内容 单击此处添加文字内容单击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此处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033F5BB3-87DB-41CA-8795-9412E757B8CB}"/>
              </a:ext>
            </a:extLst>
          </p:cNvPr>
          <p:cNvSpPr/>
          <p:nvPr/>
        </p:nvSpPr>
        <p:spPr>
          <a:xfrm>
            <a:off x="2520242" y="15080"/>
            <a:ext cx="3940869" cy="7071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点击添加标题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700" y="1059582"/>
            <a:ext cx="3810532" cy="507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" t="8144" r="7907" b="6144"/>
          <a:stretch/>
        </p:blipFill>
        <p:spPr>
          <a:xfrm>
            <a:off x="1907704" y="1131590"/>
            <a:ext cx="4844005" cy="27530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0000">
            <a:off x="3026029" y="-638912"/>
            <a:ext cx="2002746" cy="313541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102776" y="1529368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Part 02</a:t>
            </a:r>
            <a:endParaRPr lang="zh-CN" altLang="en-US" sz="3200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53939" y="2177440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单击添加您的文本</a:t>
            </a:r>
            <a:endParaRPr lang="zh-CN" altLang="en-US" sz="3200" i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2206189" y="2980235"/>
            <a:ext cx="4247034" cy="22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en-US" altLang="zh-CN" sz="11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The grand opening of grand opening promotion</a:t>
            </a:r>
            <a:endParaRPr lang="zh-CN" altLang="en-US" sz="11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944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xmlns="" id="{886E3884-D9BF-45C3-AF5A-6B57CF2A3AED}"/>
              </a:ext>
            </a:extLst>
          </p:cNvPr>
          <p:cNvCxnSpPr>
            <a:cxnSpLocks/>
            <a:endCxn id="19" idx="2"/>
          </p:cNvCxnSpPr>
          <p:nvPr/>
        </p:nvCxnSpPr>
        <p:spPr>
          <a:xfrm>
            <a:off x="2929233" y="1536880"/>
            <a:ext cx="13079" cy="247084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C573F892-9877-48B0-8932-7C112AF2AFAC}"/>
              </a:ext>
            </a:extLst>
          </p:cNvPr>
          <p:cNvGrpSpPr/>
          <p:nvPr/>
        </p:nvGrpSpPr>
        <p:grpSpPr>
          <a:xfrm>
            <a:off x="2881608" y="1502237"/>
            <a:ext cx="121406" cy="2505493"/>
            <a:chOff x="6397434" y="2152717"/>
            <a:chExt cx="161875" cy="3340657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DEB751C2-CE0C-4D5E-981F-7B0BB969CA30}"/>
                </a:ext>
              </a:extLst>
            </p:cNvPr>
            <p:cNvSpPr/>
            <p:nvPr/>
          </p:nvSpPr>
          <p:spPr>
            <a:xfrm>
              <a:off x="6397434" y="2152717"/>
              <a:ext cx="161875" cy="161875"/>
            </a:xfrm>
            <a:prstGeom prst="rect">
              <a:avLst/>
            </a:prstGeom>
            <a:solidFill>
              <a:srgbClr val="D8AF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3" tIns="34286" rIns="68573" bIns="34286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sz="75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86578F2C-C2ED-41B4-90B8-D3A553EC8D0F}"/>
                </a:ext>
              </a:extLst>
            </p:cNvPr>
            <p:cNvSpPr/>
            <p:nvPr/>
          </p:nvSpPr>
          <p:spPr>
            <a:xfrm>
              <a:off x="6397434" y="3742108"/>
              <a:ext cx="161875" cy="161875"/>
            </a:xfrm>
            <a:prstGeom prst="rect">
              <a:avLst/>
            </a:prstGeom>
            <a:solidFill>
              <a:srgbClr val="D8AF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3" tIns="34286" rIns="68573" bIns="34286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sz="75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xmlns="" id="{307B0A47-B6B9-41F8-A9E1-6A62829B9D19}"/>
                </a:ext>
              </a:extLst>
            </p:cNvPr>
            <p:cNvSpPr/>
            <p:nvPr/>
          </p:nvSpPr>
          <p:spPr>
            <a:xfrm>
              <a:off x="6397434" y="5331499"/>
              <a:ext cx="161875" cy="161875"/>
            </a:xfrm>
            <a:prstGeom prst="rect">
              <a:avLst/>
            </a:prstGeom>
            <a:solidFill>
              <a:srgbClr val="D8AF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3" tIns="34286" rIns="68573" bIns="34286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sz="75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Oval 65">
            <a:extLst>
              <a:ext uri="{FF2B5EF4-FFF2-40B4-BE49-F238E27FC236}">
                <a16:creationId xmlns:a16="http://schemas.microsoft.com/office/drawing/2014/main" xmlns="" id="{87E3F327-E6B9-4AC6-B517-0DAA41D8D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4967" y="3799560"/>
            <a:ext cx="40481" cy="404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3398">
              <a:defRPr/>
            </a:pPr>
            <a:endParaRPr lang="zh-CN" altLang="en-US" sz="1200" noProof="1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5ED6BC1C-7D98-4387-BAA4-0B2DD34118D9}"/>
              </a:ext>
            </a:extLst>
          </p:cNvPr>
          <p:cNvGrpSpPr/>
          <p:nvPr/>
        </p:nvGrpSpPr>
        <p:grpSpPr>
          <a:xfrm>
            <a:off x="3118682" y="3561781"/>
            <a:ext cx="2297418" cy="739334"/>
            <a:chOff x="6782826" y="5497826"/>
            <a:chExt cx="3063223" cy="985779"/>
          </a:xfrm>
        </p:grpSpPr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xmlns="" id="{F9E586A8-4AA8-4572-A039-3EA49D3546C1}"/>
                </a:ext>
              </a:extLst>
            </p:cNvPr>
            <p:cNvSpPr/>
            <p:nvPr/>
          </p:nvSpPr>
          <p:spPr>
            <a:xfrm>
              <a:off x="6802881" y="5837017"/>
              <a:ext cx="3043168" cy="6465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单击此处添加文字内容单击此处添加文字内容 单击此处添加文字内容 </a:t>
              </a:r>
            </a:p>
          </p:txBody>
        </p:sp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xmlns="" id="{067ECD6E-8AB3-4584-A92B-BE8637E342C3}"/>
                </a:ext>
              </a:extLst>
            </p:cNvPr>
            <p:cNvSpPr/>
            <p:nvPr/>
          </p:nvSpPr>
          <p:spPr>
            <a:xfrm>
              <a:off x="6782826" y="5497826"/>
              <a:ext cx="2774858" cy="5339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500" b="1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点击添加标题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D2DB6414-9B41-41D6-A23C-B131E5AFF6B9}"/>
              </a:ext>
            </a:extLst>
          </p:cNvPr>
          <p:cNvGrpSpPr/>
          <p:nvPr/>
        </p:nvGrpSpPr>
        <p:grpSpPr>
          <a:xfrm>
            <a:off x="3118682" y="2399270"/>
            <a:ext cx="2257515" cy="739334"/>
            <a:chOff x="6767905" y="4945978"/>
            <a:chExt cx="3010019" cy="985779"/>
          </a:xfrm>
        </p:grpSpPr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xmlns="" id="{6E28EBB8-9386-4675-9C35-4B866BDA7E4F}"/>
                </a:ext>
              </a:extLst>
            </p:cNvPr>
            <p:cNvSpPr/>
            <p:nvPr/>
          </p:nvSpPr>
          <p:spPr>
            <a:xfrm>
              <a:off x="6787960" y="5285169"/>
              <a:ext cx="2989964" cy="6465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单击此处添加文字内容单击此处添加文字内容 单击此处添加文字内容 </a:t>
              </a:r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xmlns="" id="{4B4D8E5C-8AB9-47FD-9DE9-8AD42B427576}"/>
                </a:ext>
              </a:extLst>
            </p:cNvPr>
            <p:cNvSpPr/>
            <p:nvPr/>
          </p:nvSpPr>
          <p:spPr>
            <a:xfrm>
              <a:off x="6767905" y="4945978"/>
              <a:ext cx="2774858" cy="5339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500" b="1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点击添加标题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E82CE09F-55FB-4CE5-8048-8ECC72155F7A}"/>
              </a:ext>
            </a:extLst>
          </p:cNvPr>
          <p:cNvGrpSpPr/>
          <p:nvPr/>
        </p:nvGrpSpPr>
        <p:grpSpPr>
          <a:xfrm>
            <a:off x="3118682" y="1236757"/>
            <a:ext cx="2244436" cy="739334"/>
            <a:chOff x="6767905" y="4945978"/>
            <a:chExt cx="2992581" cy="985779"/>
          </a:xfrm>
        </p:grpSpPr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xmlns="" id="{1BF1F852-BC08-43A7-A5B3-9C8087DEEB40}"/>
                </a:ext>
              </a:extLst>
            </p:cNvPr>
            <p:cNvSpPr/>
            <p:nvPr/>
          </p:nvSpPr>
          <p:spPr>
            <a:xfrm>
              <a:off x="6787960" y="5285169"/>
              <a:ext cx="2972526" cy="6465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单击此处添加文字内容单击此处添加文字内容 单击此处添加文字内容 </a:t>
              </a:r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xmlns="" id="{BD568F8F-4820-46C9-8819-58F208E48A3E}"/>
                </a:ext>
              </a:extLst>
            </p:cNvPr>
            <p:cNvSpPr/>
            <p:nvPr/>
          </p:nvSpPr>
          <p:spPr>
            <a:xfrm>
              <a:off x="6767905" y="4945978"/>
              <a:ext cx="2774858" cy="5339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500" b="1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点击添加标题</a:t>
              </a:r>
            </a:p>
          </p:txBody>
        </p:sp>
      </p:grp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xmlns="" id="{6CDD5266-FA27-4B17-B70F-CCDC0B0CB66B}"/>
              </a:ext>
            </a:extLst>
          </p:cNvPr>
          <p:cNvCxnSpPr>
            <a:cxnSpLocks/>
            <a:endCxn id="35" idx="2"/>
          </p:cNvCxnSpPr>
          <p:nvPr/>
        </p:nvCxnSpPr>
        <p:spPr>
          <a:xfrm>
            <a:off x="5840106" y="1536880"/>
            <a:ext cx="13079" cy="247084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>
            <a:extLst>
              <a:ext uri="{FF2B5EF4-FFF2-40B4-BE49-F238E27FC236}">
                <a16:creationId xmlns:a16="http://schemas.microsoft.com/office/drawing/2014/main" xmlns="" id="{1166EFCB-8F08-479D-816D-F88C7730C779}"/>
              </a:ext>
            </a:extLst>
          </p:cNvPr>
          <p:cNvGrpSpPr/>
          <p:nvPr/>
        </p:nvGrpSpPr>
        <p:grpSpPr>
          <a:xfrm>
            <a:off x="5792481" y="1502237"/>
            <a:ext cx="121406" cy="2505493"/>
            <a:chOff x="6397434" y="2152717"/>
            <a:chExt cx="161875" cy="3340657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xmlns="" id="{5C8BE0DD-8353-40BA-9F32-BD739E1A19D3}"/>
                </a:ext>
              </a:extLst>
            </p:cNvPr>
            <p:cNvSpPr/>
            <p:nvPr/>
          </p:nvSpPr>
          <p:spPr>
            <a:xfrm>
              <a:off x="6397434" y="2152717"/>
              <a:ext cx="161875" cy="161875"/>
            </a:xfrm>
            <a:prstGeom prst="rect">
              <a:avLst/>
            </a:prstGeom>
            <a:solidFill>
              <a:srgbClr val="D8AF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3" tIns="34286" rIns="68573" bIns="34286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sz="75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xmlns="" id="{92CE4A91-8DB4-4BDF-AEEF-A280A615184A}"/>
                </a:ext>
              </a:extLst>
            </p:cNvPr>
            <p:cNvSpPr/>
            <p:nvPr/>
          </p:nvSpPr>
          <p:spPr>
            <a:xfrm>
              <a:off x="6397434" y="3742108"/>
              <a:ext cx="161875" cy="161875"/>
            </a:xfrm>
            <a:prstGeom prst="rect">
              <a:avLst/>
            </a:prstGeom>
            <a:solidFill>
              <a:srgbClr val="D8AF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3" tIns="34286" rIns="68573" bIns="34286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sz="75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xmlns="" id="{A67671D4-3A79-462E-A718-B576372AE93D}"/>
                </a:ext>
              </a:extLst>
            </p:cNvPr>
            <p:cNvSpPr/>
            <p:nvPr/>
          </p:nvSpPr>
          <p:spPr>
            <a:xfrm>
              <a:off x="6397434" y="5331499"/>
              <a:ext cx="161875" cy="161875"/>
            </a:xfrm>
            <a:prstGeom prst="rect">
              <a:avLst/>
            </a:prstGeom>
            <a:solidFill>
              <a:srgbClr val="D8AF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3" tIns="34286" rIns="68573" bIns="34286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sz="75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3" name="Oval 65">
            <a:extLst>
              <a:ext uri="{FF2B5EF4-FFF2-40B4-BE49-F238E27FC236}">
                <a16:creationId xmlns:a16="http://schemas.microsoft.com/office/drawing/2014/main" xmlns="" id="{C5D6217B-A8F8-4862-A707-F06FD700D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840" y="3799560"/>
            <a:ext cx="40481" cy="404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3398">
              <a:defRPr/>
            </a:pPr>
            <a:endParaRPr lang="zh-CN" altLang="en-US" sz="1200" noProof="1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3B88172E-75D6-42A0-B0E4-010C944AFA4E}"/>
              </a:ext>
            </a:extLst>
          </p:cNvPr>
          <p:cNvGrpSpPr/>
          <p:nvPr/>
        </p:nvGrpSpPr>
        <p:grpSpPr>
          <a:xfrm>
            <a:off x="6029555" y="3561781"/>
            <a:ext cx="2297418" cy="739334"/>
            <a:chOff x="6782826" y="5497826"/>
            <a:chExt cx="3063223" cy="985779"/>
          </a:xfrm>
        </p:grpSpPr>
        <p:sp>
          <p:nvSpPr>
            <p:cNvPr id="31" name="Rectangle 8">
              <a:extLst>
                <a:ext uri="{FF2B5EF4-FFF2-40B4-BE49-F238E27FC236}">
                  <a16:creationId xmlns:a16="http://schemas.microsoft.com/office/drawing/2014/main" xmlns="" id="{E5031AF2-1739-434A-BE80-D19D192CF9D5}"/>
                </a:ext>
              </a:extLst>
            </p:cNvPr>
            <p:cNvSpPr/>
            <p:nvPr/>
          </p:nvSpPr>
          <p:spPr>
            <a:xfrm>
              <a:off x="6802881" y="5837017"/>
              <a:ext cx="3043168" cy="6465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单击此处添加文字内容单击此处添加文字内容 单击此处添加文字内容 </a:t>
              </a:r>
            </a:p>
          </p:txBody>
        </p:sp>
        <p:sp>
          <p:nvSpPr>
            <p:cNvPr id="32" name="Rectangle 8">
              <a:extLst>
                <a:ext uri="{FF2B5EF4-FFF2-40B4-BE49-F238E27FC236}">
                  <a16:creationId xmlns:a16="http://schemas.microsoft.com/office/drawing/2014/main" xmlns="" id="{746E278F-AD1F-425A-96F6-14DB1058DE3E}"/>
                </a:ext>
              </a:extLst>
            </p:cNvPr>
            <p:cNvSpPr/>
            <p:nvPr/>
          </p:nvSpPr>
          <p:spPr>
            <a:xfrm>
              <a:off x="6782826" y="5497826"/>
              <a:ext cx="2774858" cy="5339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500" b="1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点击添加标题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49CAF99F-11BD-4E5E-9A2C-41E01D7328E0}"/>
              </a:ext>
            </a:extLst>
          </p:cNvPr>
          <p:cNvGrpSpPr/>
          <p:nvPr/>
        </p:nvGrpSpPr>
        <p:grpSpPr>
          <a:xfrm>
            <a:off x="6029555" y="2399270"/>
            <a:ext cx="2257515" cy="739334"/>
            <a:chOff x="6767905" y="4945978"/>
            <a:chExt cx="3010019" cy="985779"/>
          </a:xfrm>
        </p:grpSpPr>
        <p:sp>
          <p:nvSpPr>
            <p:cNvPr id="29" name="Rectangle 8">
              <a:extLst>
                <a:ext uri="{FF2B5EF4-FFF2-40B4-BE49-F238E27FC236}">
                  <a16:creationId xmlns:a16="http://schemas.microsoft.com/office/drawing/2014/main" xmlns="" id="{DD87A983-273C-4323-B0CF-A6ECFD8CBC80}"/>
                </a:ext>
              </a:extLst>
            </p:cNvPr>
            <p:cNvSpPr/>
            <p:nvPr/>
          </p:nvSpPr>
          <p:spPr>
            <a:xfrm>
              <a:off x="6787960" y="5285169"/>
              <a:ext cx="2989964" cy="6465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单击此处添加文字内容单击此处添加文字内容 单击此处添加文字内容 </a:t>
              </a:r>
            </a:p>
          </p:txBody>
        </p:sp>
        <p:sp>
          <p:nvSpPr>
            <p:cNvPr id="30" name="Rectangle 8">
              <a:extLst>
                <a:ext uri="{FF2B5EF4-FFF2-40B4-BE49-F238E27FC236}">
                  <a16:creationId xmlns:a16="http://schemas.microsoft.com/office/drawing/2014/main" xmlns="" id="{9FC5174E-196D-4947-92BE-560E6B13EC56}"/>
                </a:ext>
              </a:extLst>
            </p:cNvPr>
            <p:cNvSpPr/>
            <p:nvPr/>
          </p:nvSpPr>
          <p:spPr>
            <a:xfrm>
              <a:off x="6767905" y="4945978"/>
              <a:ext cx="2774858" cy="5339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500" b="1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点击添加标题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xmlns="" id="{3CAB74A7-9A16-4A99-BD55-122C42F2B277}"/>
              </a:ext>
            </a:extLst>
          </p:cNvPr>
          <p:cNvGrpSpPr/>
          <p:nvPr/>
        </p:nvGrpSpPr>
        <p:grpSpPr>
          <a:xfrm>
            <a:off x="6029555" y="1236757"/>
            <a:ext cx="2244436" cy="739334"/>
            <a:chOff x="6767905" y="4945978"/>
            <a:chExt cx="2992581" cy="985779"/>
          </a:xfrm>
        </p:grpSpPr>
        <p:sp>
          <p:nvSpPr>
            <p:cNvPr id="27" name="Rectangle 8">
              <a:extLst>
                <a:ext uri="{FF2B5EF4-FFF2-40B4-BE49-F238E27FC236}">
                  <a16:creationId xmlns:a16="http://schemas.microsoft.com/office/drawing/2014/main" xmlns="" id="{ACD0A804-DCC7-45AC-BB82-3E6E50BE99CE}"/>
                </a:ext>
              </a:extLst>
            </p:cNvPr>
            <p:cNvSpPr/>
            <p:nvPr/>
          </p:nvSpPr>
          <p:spPr>
            <a:xfrm>
              <a:off x="6787960" y="5285169"/>
              <a:ext cx="2972526" cy="6465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单击此处添加文字内容单击此处添加文字内容 单击此处添加文字内容 </a:t>
              </a:r>
            </a:p>
          </p:txBody>
        </p:sp>
        <p:sp>
          <p:nvSpPr>
            <p:cNvPr id="28" name="Rectangle 8">
              <a:extLst>
                <a:ext uri="{FF2B5EF4-FFF2-40B4-BE49-F238E27FC236}">
                  <a16:creationId xmlns:a16="http://schemas.microsoft.com/office/drawing/2014/main" xmlns="" id="{1D6BC0DD-FE5A-44F1-AB08-9DD5A146A63A}"/>
                </a:ext>
              </a:extLst>
            </p:cNvPr>
            <p:cNvSpPr/>
            <p:nvPr/>
          </p:nvSpPr>
          <p:spPr>
            <a:xfrm>
              <a:off x="6767905" y="4945978"/>
              <a:ext cx="2774858" cy="5339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500" b="1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点击添加标题</a:t>
              </a:r>
            </a:p>
          </p:txBody>
        </p:sp>
      </p:grpSp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4" t="8858" r="26822" b="12743"/>
          <a:stretch/>
        </p:blipFill>
        <p:spPr>
          <a:xfrm>
            <a:off x="521020" y="1203598"/>
            <a:ext cx="1752623" cy="3384376"/>
          </a:xfrm>
          <a:prstGeom prst="rect">
            <a:avLst/>
          </a:prstGeom>
        </p:spPr>
      </p:pic>
      <p:sp>
        <p:nvSpPr>
          <p:cNvPr id="36" name="矩形 35">
            <a:extLst>
              <a:ext uri="{FF2B5EF4-FFF2-40B4-BE49-F238E27FC236}">
                <a16:creationId xmlns:a16="http://schemas.microsoft.com/office/drawing/2014/main" xmlns="" id="{033F5BB3-87DB-41CA-8795-9412E757B8CB}"/>
              </a:ext>
            </a:extLst>
          </p:cNvPr>
          <p:cNvSpPr/>
          <p:nvPr/>
        </p:nvSpPr>
        <p:spPr>
          <a:xfrm>
            <a:off x="2520242" y="15080"/>
            <a:ext cx="3940869" cy="7071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点击添加标题</a:t>
            </a:r>
          </a:p>
        </p:txBody>
      </p:sp>
    </p:spTree>
    <p:extLst>
      <p:ext uri="{BB962C8B-B14F-4D97-AF65-F5344CB8AC3E}">
        <p14:creationId xmlns:p14="http://schemas.microsoft.com/office/powerpoint/2010/main" val="220587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611560" y="2572541"/>
            <a:ext cx="2895442" cy="138499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单击此处添加文字内容单击此处添加文字内容 单击此处添加文字内容 单击此处添加文字内容单击此处添加文字内容</a:t>
            </a:r>
            <a:endParaRPr lang="en-US" altLang="zh-CN" sz="14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940152" y="2667622"/>
            <a:ext cx="2557937" cy="138499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单击此处添加文字内容单击此处添加文字内容 单击此处添加文字内容 单击此处添加文字内容单击此处添加文字内容</a:t>
            </a:r>
          </a:p>
        </p:txBody>
      </p:sp>
      <p:sp>
        <p:nvSpPr>
          <p:cNvPr id="32" name="矩形 31"/>
          <p:cNvSpPr/>
          <p:nvPr/>
        </p:nvSpPr>
        <p:spPr>
          <a:xfrm>
            <a:off x="899592" y="2264764"/>
            <a:ext cx="2184110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请在此处添加二级标题</a:t>
            </a:r>
          </a:p>
        </p:txBody>
      </p:sp>
      <p:sp>
        <p:nvSpPr>
          <p:cNvPr id="33" name="矩形 32"/>
          <p:cNvSpPr/>
          <p:nvPr/>
        </p:nvSpPr>
        <p:spPr>
          <a:xfrm>
            <a:off x="5940150" y="2298290"/>
            <a:ext cx="2160241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4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请在此处添加二级标题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033F5BB3-87DB-41CA-8795-9412E757B8CB}"/>
              </a:ext>
            </a:extLst>
          </p:cNvPr>
          <p:cNvSpPr/>
          <p:nvPr/>
        </p:nvSpPr>
        <p:spPr>
          <a:xfrm>
            <a:off x="2520242" y="15080"/>
            <a:ext cx="3940869" cy="7071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点击添加标题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090" y="1099915"/>
            <a:ext cx="2002746" cy="313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6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3|1.7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3|1.7|0.9"/>
</p:tagLst>
</file>

<file path=ppt/theme/_rels/them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自定义 448">
      <a:dk1>
        <a:srgbClr val="F8F8F8"/>
      </a:dk1>
      <a:lt1>
        <a:srgbClr val="F8F8F8"/>
      </a:lt1>
      <a:dk2>
        <a:srgbClr val="F8F8F8"/>
      </a:dk2>
      <a:lt2>
        <a:srgbClr val="3E3E3E"/>
      </a:lt2>
      <a:accent1>
        <a:srgbClr val="FF0000"/>
      </a:accent1>
      <a:accent2>
        <a:srgbClr val="FFC000"/>
      </a:accent2>
      <a:accent3>
        <a:srgbClr val="92D050"/>
      </a:accent3>
      <a:accent4>
        <a:srgbClr val="00B050"/>
      </a:accent4>
      <a:accent5>
        <a:srgbClr val="080808"/>
      </a:accent5>
      <a:accent6>
        <a:srgbClr val="080808"/>
      </a:accent6>
      <a:hlink>
        <a:srgbClr val="080808"/>
      </a:hlink>
      <a:folHlink>
        <a:srgbClr val="080808"/>
      </a:folHlink>
    </a:clrScheme>
    <a:fontScheme name="Temp">
      <a:majorFont>
        <a:latin typeface="【嵐】芊柔体"/>
        <a:ea typeface="【嵐】芊柔体"/>
        <a:cs typeface=""/>
      </a:majorFont>
      <a:minorFont>
        <a:latin typeface="【嵐】芊柔体"/>
        <a:ea typeface="【嵐】芊柔体"/>
        <a:cs typeface="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1149</TotalTime>
  <Words>950</Words>
  <Application>Microsoft Office PowerPoint</Application>
  <PresentationFormat>全屏显示(16:9)</PresentationFormat>
  <Paragraphs>114</Paragraphs>
  <Slides>21</Slides>
  <Notes>21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【嵐】芊柔体</vt:lpstr>
      <vt:lpstr>宋体</vt:lpstr>
      <vt:lpstr>Arial</vt:lpstr>
      <vt:lpstr>Calibri</vt:lpstr>
      <vt:lpstr>Wingdings</vt:lpstr>
      <vt:lpstr>Wingdings 2</vt:lpstr>
      <vt:lpstr>Wingdings 3</vt:lpstr>
      <vt:lpstr>Default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cp:lastModifiedBy> </cp:lastModifiedBy>
  <cp:revision>143</cp:revision>
  <dcterms:created xsi:type="dcterms:W3CDTF">2015-04-12T13:19:40Z</dcterms:created>
  <dcterms:modified xsi:type="dcterms:W3CDTF">2018-05-09T13:09:41Z</dcterms:modified>
  <cp:category/>
  <dc:description/>
  <cp:contentStatus/>
  <dc:identifier/>
  <cp:keywords/>
  <dc:language>utf-8</dc:language>
  <dc:subject/>
</cp:coreProperties>
</file>