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9" r:id="rId3"/>
    <p:sldId id="291" r:id="rId4"/>
    <p:sldId id="292" r:id="rId5"/>
    <p:sldId id="295" r:id="rId6"/>
    <p:sldId id="296" r:id="rId7"/>
    <p:sldId id="271" r:id="rId8"/>
    <p:sldId id="277" r:id="rId9"/>
    <p:sldId id="303" r:id="rId10"/>
    <p:sldId id="304" r:id="rId11"/>
    <p:sldId id="306" r:id="rId12"/>
    <p:sldId id="315" r:id="rId13"/>
    <p:sldId id="334" r:id="rId14"/>
    <p:sldId id="335" r:id="rId15"/>
    <p:sldId id="316" r:id="rId16"/>
    <p:sldId id="336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6BDA-0FA5-4672-8DE4-8AD04E2D4EE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2249F-079F-49AE-AE4B-904281AA87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16317" y="1648429"/>
            <a:ext cx="7258402" cy="1858071"/>
            <a:chOff x="3963" y="1354"/>
            <a:chExt cx="11262" cy="2703"/>
          </a:xfrm>
        </p:grpSpPr>
        <p:sp>
          <p:nvSpPr>
            <p:cNvPr id="3" name="Rectangle 5"/>
            <p:cNvSpPr/>
            <p:nvPr/>
          </p:nvSpPr>
          <p:spPr>
            <a:xfrm>
              <a:off x="4108" y="3027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Let's Go to the Zoo!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354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0343" y="1874774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1816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1007" y="1665064"/>
            <a:ext cx="864108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作动词，意为“想念；错过”，后接名词、代词或动名词形式作宾语。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63891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21008" y="3325352"/>
            <a:ext cx="864108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第一个字母需要大写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，意为“女士；小姐”，用于称呼未婚女性。例如：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Wang is our English teacher.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王女士是我们的英语老师。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6146" y="169223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109" y="17853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21995" y="2542083"/>
            <a:ext cx="8272764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约翰非常想念他的父母。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________ his parents very much.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陈女士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岁了。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is 25 years old.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57168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35710" y="3201398"/>
            <a:ext cx="1104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misses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9302" y="4249238"/>
            <a:ext cx="25221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          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665" y="2058299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looks lonely!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他看上去孤独！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191" y="3384989"/>
            <a:ext cx="831334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(1)look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在此处作系动词，意为“看起来”，后接形容词作表语。类似用法的词还有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感觉起来；摸起来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sound(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听起来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smell(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闻起来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taste(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尝起来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84063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1774717"/>
            <a:ext cx="859380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(2)lonely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作形容词，意为“孤独的；荒凉的”。 例如：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has few friends, so he feels lonely.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汤姆几乎没有朋友，所以他感到孤独。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live in a lonely village.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他们住在一个荒凉的村庄。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16827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6199" y="1192272"/>
            <a:ext cx="8313346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-70615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44293" y="1978269"/>
          <a:ext cx="6170882" cy="2080260"/>
        </p:xfrm>
        <a:graphic>
          <a:graphicData uri="http://schemas.openxmlformats.org/drawingml/2006/table">
            <a:tbl>
              <a:tblPr/>
              <a:tblGrid>
                <a:gridCol w="133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1800" b="1" kern="1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lonely</a:t>
                      </a:r>
                      <a:endParaRPr lang="zh-CN" sz="1800" b="1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作形容词，意为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孤独的；荒凉的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，作定语或表语，强调一种主观上的感受，带有感情色彩。</a:t>
                      </a:r>
                      <a:endParaRPr lang="zh-CN" sz="18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alone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作形容词或副词，意为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单独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地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，独自的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地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，表示一种客观情况下的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单独</a:t>
                      </a:r>
                      <a:r>
                        <a:rPr lang="en-US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1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，不可以作定语，没有感情色彩。</a:t>
                      </a:r>
                      <a:endParaRPr lang="zh-CN" sz="18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2383" y="4804405"/>
            <a:ext cx="831334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一语辨异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leave me alone. I will feel lonely.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别留下我一个人，我会感到孤单的。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3018" y="2156452"/>
            <a:ext cx="859098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①格林先生独自住着，但他并不感到孤独。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Green lives 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he doesn't ________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吉姆看上去非常高兴。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________ very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1" name="Rectangle 5"/>
          <p:cNvSpPr/>
          <p:nvPr/>
        </p:nvSpPr>
        <p:spPr>
          <a:xfrm>
            <a:off x="-16827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54396" y="3282980"/>
            <a:ext cx="9544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293358" y="3285060"/>
            <a:ext cx="26892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           lonely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58042" y="4388417"/>
            <a:ext cx="8982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46191" y="4417725"/>
            <a:ext cx="11568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4494" y="2106862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grandparents live ________ in a small house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don't feel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alone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lonely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lonely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alone </a:t>
            </a:r>
          </a:p>
        </p:txBody>
      </p:sp>
      <p:sp>
        <p:nvSpPr>
          <p:cNvPr id="11" name="Rectangle 5"/>
          <p:cNvSpPr/>
          <p:nvPr/>
        </p:nvSpPr>
        <p:spPr>
          <a:xfrm>
            <a:off x="-77339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33698" y="2733238"/>
            <a:ext cx="579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做梦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driːm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．响声；噪音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nɔɪz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．狮子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laɪən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．孤独的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ləʊnlɪ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73144" y="2613468"/>
            <a:ext cx="1033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960951" y="3266250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noise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210761" y="3911868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533107" y="4501312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lonely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43721" y="8966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想念；错过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mɪs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．森林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fɒrɪst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．过程；经过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kɔːs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562569" y="2641732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270463" y="3435257"/>
            <a:ext cx="9308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760329" y="4170053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course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57168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去动物园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．吵闹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eat meat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look lonely________________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82829" y="2025962"/>
            <a:ext cx="1834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the zoo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45027" y="2844811"/>
            <a:ext cx="17668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noises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411295" y="358861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吃肉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333371" y="415150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看上去孤独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-43721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他看上去可爱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孤独。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________ cute/lonely.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．“他在睡觉吗？”“是的，他正在做梦。”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he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—Yes. He________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51903" y="2732799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555713" y="3994750"/>
            <a:ext cx="3602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954686" y="3981795"/>
            <a:ext cx="12442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sleeping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3383934" y="4697873"/>
            <a:ext cx="284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dreaming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36998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62563" y="1603103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可能他正在想念森林。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he ________ ________ the forest.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．当然！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063233" y="3016758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Maybe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77340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716241" y="3085418"/>
            <a:ext cx="26128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missing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2110264" y="4253959"/>
            <a:ext cx="24796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           course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 noises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吵闹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1048" y="3646905"/>
            <a:ext cx="654217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noises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他们正在吵闹。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noise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class.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不要在课堂上吵闹。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43722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86767" y="4890871"/>
            <a:ext cx="8064173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 noises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noise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吵闹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，其形容词形式为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吵闹的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631531" y="542053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可数名词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66426" y="16416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184" y="175509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957" y="2227508"/>
            <a:ext cx="8066630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 The monkeys are ________ ________ ________/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吵闹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cage(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笼子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-77339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728384" y="2242167"/>
            <a:ext cx="4411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          a           noise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496" y="2840656"/>
            <a:ext cx="2817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        noises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想念；错过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397960"/>
            <a:ext cx="522995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he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forest.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可能他正在想念森林。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very hungry, because I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lunch.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因为错过了吃午饭，我非常饿。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57168" y="1"/>
            <a:ext cx="66968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Zoo!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Microsoft Office PowerPoint</Application>
  <PresentationFormat>全屏显示(4:3)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212</cp:revision>
  <dcterms:created xsi:type="dcterms:W3CDTF">2018-02-07T00:47:00Z</dcterms:created>
  <dcterms:modified xsi:type="dcterms:W3CDTF">2023-01-16T16:10:09Z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E29EB0A35AF541D5936632B0BFD63A6D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