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  <p:sldId id="275" r:id="rId20"/>
    <p:sldId id="261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3CC"/>
    <a:srgbClr val="8BC8D0"/>
    <a:srgbClr val="F7F7F7"/>
    <a:srgbClr val="5E899D"/>
    <a:srgbClr val="375A53"/>
    <a:srgbClr val="112D2E"/>
    <a:srgbClr val="F4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3083" autoAdjust="0"/>
  </p:normalViewPr>
  <p:slideViewPr>
    <p:cSldViewPr snapToGrid="0" showGuides="1">
      <p:cViewPr varScale="1">
        <p:scale>
          <a:sx n="104" d="100"/>
          <a:sy n="104" d="100"/>
        </p:scale>
        <p:origin x="816" y="108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BC8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8444-4794-9453-04A77C674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820414336"/>
        <c:axId val="569291520"/>
      </c:barChart>
      <c:catAx>
        <c:axId val="820414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69291520"/>
        <c:crosses val="autoZero"/>
        <c:auto val="1"/>
        <c:lblAlgn val="ctr"/>
        <c:lblOffset val="100"/>
        <c:noMultiLvlLbl val="0"/>
      </c:catAx>
      <c:valAx>
        <c:axId val="569291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20414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E899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1.4</c:v>
                </c:pt>
                <c:pt idx="2">
                  <c:v>2</c:v>
                </c:pt>
                <c:pt idx="3">
                  <c:v>0.7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5B21-4F13-9F8E-B920B090D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-20"/>
        <c:axId val="819472640"/>
        <c:axId val="819474432"/>
      </c:barChart>
      <c:catAx>
        <c:axId val="819472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9474432"/>
        <c:crosses val="autoZero"/>
        <c:auto val="1"/>
        <c:lblAlgn val="ctr"/>
        <c:lblOffset val="100"/>
        <c:noMultiLvlLbl val="0"/>
      </c:catAx>
      <c:valAx>
        <c:axId val="81947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19472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6B8D1-4F60-419E-8F70-3A2B784FA1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89B16-C92C-4D8B-83F6-DAF1211A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-5393638" y="-1890123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7374194" y="-1890123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2031067" y="1828801"/>
            <a:ext cx="2905062" cy="2905062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30" name="矩形 29"/>
          <p:cNvSpPr/>
          <p:nvPr/>
        </p:nvSpPr>
        <p:spPr>
          <a:xfrm>
            <a:off x="4436360" y="2778538"/>
            <a:ext cx="54406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000" spc="600" dirty="0">
                <a:solidFill>
                  <a:srgbClr val="375A53"/>
                </a:solidFill>
                <a:latin typeface="造字工房俊雅（非商用）常规体" pitchFamily="50" charset="-122"/>
                <a:ea typeface="造字工房俊雅（非商用）常规体" pitchFamily="50" charset="-122"/>
                <a:cs typeface="文泉驿微米黑" panose="020B0606030804020204" pitchFamily="34" charset="-122"/>
                <a:sym typeface="微软雅黑 Light" panose="020B0502040204020203" pitchFamily="34" charset="-122"/>
              </a:rPr>
              <a:t>小清新淡雅多肉模板</a:t>
            </a:r>
            <a:endParaRPr lang="zh-CN" altLang="en-US" sz="4000" dirty="0">
              <a:solidFill>
                <a:srgbClr val="375A53"/>
              </a:solidFill>
              <a:latin typeface="造字工房俊雅（非商用）常规体" pitchFamily="50" charset="-122"/>
              <a:ea typeface="造字工房俊雅（非商用）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05779" y="1979033"/>
            <a:ext cx="13004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375A53"/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  <a:cs typeface="文泉驿微米黑" panose="020B0606030804020204" pitchFamily="34" charset="-122"/>
                <a:sym typeface="微软雅黑 Light" panose="020B0502040204020203" pitchFamily="34" charset="-122"/>
              </a:rPr>
              <a:t>20XX</a:t>
            </a:r>
            <a:endParaRPr lang="zh-CN" altLang="en-US" sz="4400" dirty="0">
              <a:solidFill>
                <a:srgbClr val="375A53"/>
              </a:solidFill>
              <a:latin typeface="文泉驿微米黑" panose="020B0606030804020204" pitchFamily="34" charset="-122"/>
              <a:ea typeface="文泉驿微米黑" panose="020B0606030804020204" pitchFamily="34" charset="-122"/>
              <a:cs typeface="文泉驿微米黑" panose="020B06060308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677192" y="2130605"/>
            <a:ext cx="0" cy="425450"/>
          </a:xfrm>
          <a:prstGeom prst="line">
            <a:avLst/>
          </a:prstGeom>
          <a:ln w="38100">
            <a:solidFill>
              <a:srgbClr val="2F7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788903" y="2102143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  <a:cs typeface="文泉驿微米黑" panose="020B0606030804020204" pitchFamily="34" charset="-122"/>
              </a:rPr>
              <a:t>GRADUATION REPLY 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  <a:cs typeface="文泉驿微米黑" panose="020B0606030804020204" pitchFamily="34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  <a:cs typeface="文泉驿微米黑" panose="020B0606030804020204" pitchFamily="34" charset="-122"/>
              </a:rPr>
              <a:t>TEMPLATE</a:t>
            </a:r>
          </a:p>
        </p:txBody>
      </p:sp>
      <p:sp>
        <p:nvSpPr>
          <p:cNvPr id="34" name="矩形 33"/>
          <p:cNvSpPr/>
          <p:nvPr/>
        </p:nvSpPr>
        <p:spPr>
          <a:xfrm>
            <a:off x="4986875" y="3338083"/>
            <a:ext cx="4176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75A53"/>
                </a:solidFill>
              </a:rPr>
              <a:t>GRADUATION REPLY PPT TEMPLATE</a:t>
            </a:r>
          </a:p>
        </p:txBody>
      </p:sp>
      <p:sp>
        <p:nvSpPr>
          <p:cNvPr id="35" name="矩形 34"/>
          <p:cNvSpPr/>
          <p:nvPr/>
        </p:nvSpPr>
        <p:spPr>
          <a:xfrm>
            <a:off x="4986875" y="3984551"/>
            <a:ext cx="1343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smtClean="0">
                <a:solidFill>
                  <a:srgbClr val="375A53"/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  <a:cs typeface="文泉驿微米黑" panose="020B0606030804020204" pitchFamily="34" charset="-122"/>
              </a:rPr>
              <a:t>汇报人：</a:t>
            </a:r>
            <a:r>
              <a:rPr lang="en-US" altLang="zh-CN" sz="1400" smtClean="0">
                <a:solidFill>
                  <a:srgbClr val="375A53"/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  <a:cs typeface="文泉驿微米黑" panose="020B0606030804020204" pitchFamily="34" charset="-122"/>
              </a:rPr>
              <a:t>PPT818</a:t>
            </a:r>
            <a:endParaRPr lang="en-US" altLang="zh-CN" sz="1400" dirty="0">
              <a:solidFill>
                <a:srgbClr val="375A53"/>
              </a:solidFill>
              <a:latin typeface="文泉驿微米黑" panose="020B0606030804020204" pitchFamily="34" charset="-122"/>
              <a:ea typeface="文泉驿微米黑" panose="020B0606030804020204" pitchFamily="34" charset="-122"/>
              <a:cs typeface="文泉驿微米黑" panose="020B06060308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 rot="7360506">
            <a:off x="990277" y="-6292492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7360506">
            <a:off x="990277" y="2202579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73942" y="2626315"/>
            <a:ext cx="1966885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216B68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pPr algn="l"/>
            <a:r>
              <a:rPr lang="en-US" altLang="zh-CN" sz="4800" dirty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Part 02</a:t>
            </a:r>
            <a:endParaRPr lang="zh-CN" altLang="en-US" sz="4800" dirty="0">
              <a:solidFill>
                <a:srgbClr val="375A53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73942" y="3364979"/>
            <a:ext cx="295465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cs typeface="文泉驿微米黑" panose="020B0606030804020204" pitchFamily="34" charset="-122"/>
              </a:rPr>
              <a:t>在这里添加大标题二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8631212" flipH="1">
            <a:off x="3361738" y="2536119"/>
            <a:ext cx="1536486" cy="1536486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7" name="Freeform 8"/>
          <p:cNvSpPr/>
          <p:nvPr/>
        </p:nvSpPr>
        <p:spPr bwMode="auto">
          <a:xfrm>
            <a:off x="4609603" y="2034501"/>
            <a:ext cx="1390038" cy="1454218"/>
          </a:xfrm>
          <a:custGeom>
            <a:avLst/>
            <a:gdLst>
              <a:gd name="T0" fmla="*/ 226 w 228"/>
              <a:gd name="T1" fmla="*/ 180 h 239"/>
              <a:gd name="T2" fmla="*/ 188 w 228"/>
              <a:gd name="T3" fmla="*/ 177 h 239"/>
              <a:gd name="T4" fmla="*/ 174 w 228"/>
              <a:gd name="T5" fmla="*/ 159 h 239"/>
              <a:gd name="T6" fmla="*/ 79 w 228"/>
              <a:gd name="T7" fmla="*/ 69 h 239"/>
              <a:gd name="T8" fmla="*/ 59 w 228"/>
              <a:gd name="T9" fmla="*/ 89 h 239"/>
              <a:gd name="T10" fmla="*/ 134 w 228"/>
              <a:gd name="T11" fmla="*/ 181 h 239"/>
              <a:gd name="T12" fmla="*/ 167 w 228"/>
              <a:gd name="T13" fmla="*/ 239 h 239"/>
              <a:gd name="T14" fmla="*/ 39 w 228"/>
              <a:gd name="T15" fmla="*/ 173 h 239"/>
              <a:gd name="T16" fmla="*/ 8 w 228"/>
              <a:gd name="T17" fmla="*/ 35 h 239"/>
              <a:gd name="T18" fmla="*/ 21 w 228"/>
              <a:gd name="T19" fmla="*/ 19 h 239"/>
              <a:gd name="T20" fmla="*/ 228 w 228"/>
              <a:gd name="T21" fmla="*/ 172 h 239"/>
              <a:gd name="T22" fmla="*/ 226 w 228"/>
              <a:gd name="T23" fmla="*/ 18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" h="239">
                <a:moveTo>
                  <a:pt x="226" y="180"/>
                </a:moveTo>
                <a:cubicBezTo>
                  <a:pt x="213" y="179"/>
                  <a:pt x="200" y="180"/>
                  <a:pt x="188" y="177"/>
                </a:cubicBezTo>
                <a:cubicBezTo>
                  <a:pt x="182" y="175"/>
                  <a:pt x="176" y="166"/>
                  <a:pt x="174" y="159"/>
                </a:cubicBezTo>
                <a:cubicBezTo>
                  <a:pt x="165" y="107"/>
                  <a:pt x="131" y="75"/>
                  <a:pt x="79" y="69"/>
                </a:cubicBezTo>
                <a:cubicBezTo>
                  <a:pt x="63" y="67"/>
                  <a:pt x="58" y="72"/>
                  <a:pt x="59" y="89"/>
                </a:cubicBezTo>
                <a:cubicBezTo>
                  <a:pt x="62" y="135"/>
                  <a:pt x="89" y="169"/>
                  <a:pt x="134" y="181"/>
                </a:cubicBezTo>
                <a:cubicBezTo>
                  <a:pt x="169" y="191"/>
                  <a:pt x="173" y="198"/>
                  <a:pt x="167" y="239"/>
                </a:cubicBezTo>
                <a:cubicBezTo>
                  <a:pt x="114" y="237"/>
                  <a:pt x="71" y="216"/>
                  <a:pt x="39" y="173"/>
                </a:cubicBezTo>
                <a:cubicBezTo>
                  <a:pt x="8" y="132"/>
                  <a:pt x="0" y="85"/>
                  <a:pt x="8" y="35"/>
                </a:cubicBezTo>
                <a:cubicBezTo>
                  <a:pt x="9" y="29"/>
                  <a:pt x="16" y="20"/>
                  <a:pt x="21" y="19"/>
                </a:cubicBezTo>
                <a:cubicBezTo>
                  <a:pt x="130" y="0"/>
                  <a:pt x="221" y="70"/>
                  <a:pt x="228" y="172"/>
                </a:cubicBezTo>
                <a:cubicBezTo>
                  <a:pt x="228" y="173"/>
                  <a:pt x="227" y="175"/>
                  <a:pt x="226" y="180"/>
                </a:cubicBezTo>
                <a:close/>
              </a:path>
            </a:pathLst>
          </a:custGeom>
          <a:solidFill>
            <a:srgbClr val="8BC8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5726025" y="3208347"/>
            <a:ext cx="273616" cy="287128"/>
          </a:xfrm>
          <a:custGeom>
            <a:avLst/>
            <a:gdLst>
              <a:gd name="T0" fmla="*/ 0 w 45"/>
              <a:gd name="T1" fmla="*/ 0 h 47"/>
              <a:gd name="T2" fmla="*/ 37 w 45"/>
              <a:gd name="T3" fmla="*/ 2 h 47"/>
              <a:gd name="T4" fmla="*/ 45 w 45"/>
              <a:gd name="T5" fmla="*/ 8 h 47"/>
              <a:gd name="T6" fmla="*/ 40 w 45"/>
              <a:gd name="T7" fmla="*/ 19 h 47"/>
              <a:gd name="T8" fmla="*/ 19 w 45"/>
              <a:gd name="T9" fmla="*/ 40 h 47"/>
              <a:gd name="T10" fmla="*/ 9 w 45"/>
              <a:gd name="T11" fmla="*/ 46 h 47"/>
              <a:gd name="T12" fmla="*/ 1 w 45"/>
              <a:gd name="T13" fmla="*/ 37 h 47"/>
              <a:gd name="T14" fmla="*/ 0 w 45"/>
              <a:gd name="T1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7">
                <a:moveTo>
                  <a:pt x="0" y="0"/>
                </a:moveTo>
                <a:cubicBezTo>
                  <a:pt x="14" y="0"/>
                  <a:pt x="25" y="1"/>
                  <a:pt x="37" y="2"/>
                </a:cubicBezTo>
                <a:cubicBezTo>
                  <a:pt x="40" y="2"/>
                  <a:pt x="45" y="6"/>
                  <a:pt x="45" y="8"/>
                </a:cubicBezTo>
                <a:cubicBezTo>
                  <a:pt x="45" y="12"/>
                  <a:pt x="42" y="16"/>
                  <a:pt x="40" y="19"/>
                </a:cubicBezTo>
                <a:cubicBezTo>
                  <a:pt x="33" y="26"/>
                  <a:pt x="26" y="33"/>
                  <a:pt x="19" y="40"/>
                </a:cubicBezTo>
                <a:cubicBezTo>
                  <a:pt x="16" y="42"/>
                  <a:pt x="12" y="47"/>
                  <a:pt x="9" y="46"/>
                </a:cubicBezTo>
                <a:cubicBezTo>
                  <a:pt x="6" y="45"/>
                  <a:pt x="2" y="41"/>
                  <a:pt x="1" y="37"/>
                </a:cubicBezTo>
                <a:cubicBezTo>
                  <a:pt x="0" y="26"/>
                  <a:pt x="0" y="14"/>
                  <a:pt x="0" y="0"/>
                </a:cubicBezTo>
                <a:close/>
              </a:path>
            </a:pathLst>
          </a:custGeom>
          <a:solidFill>
            <a:srgbClr val="8BC8D0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9" name="任意多边形 10"/>
          <p:cNvSpPr/>
          <p:nvPr/>
        </p:nvSpPr>
        <p:spPr bwMode="auto">
          <a:xfrm>
            <a:off x="5788516" y="3279285"/>
            <a:ext cx="48981" cy="91205"/>
          </a:xfrm>
          <a:custGeom>
            <a:avLst/>
            <a:gdLst/>
            <a:ahLst/>
            <a:cxnLst/>
            <a:rect l="l" t="t" r="r" b="b"/>
            <a:pathLst>
              <a:path w="56257" h="160734">
                <a:moveTo>
                  <a:pt x="44648" y="0"/>
                </a:moveTo>
                <a:lnTo>
                  <a:pt x="56257" y="0"/>
                </a:lnTo>
                <a:lnTo>
                  <a:pt x="56257" y="160734"/>
                </a:lnTo>
                <a:lnTo>
                  <a:pt x="41077" y="160734"/>
                </a:lnTo>
                <a:lnTo>
                  <a:pt x="41077" y="41076"/>
                </a:lnTo>
                <a:lnTo>
                  <a:pt x="0" y="41076"/>
                </a:lnTo>
                <a:lnTo>
                  <a:pt x="0" y="31254"/>
                </a:lnTo>
                <a:cubicBezTo>
                  <a:pt x="26789" y="31849"/>
                  <a:pt x="41672" y="21431"/>
                  <a:pt x="446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6102667" y="2095304"/>
            <a:ext cx="1464353" cy="1405238"/>
          </a:xfrm>
          <a:custGeom>
            <a:avLst/>
            <a:gdLst>
              <a:gd name="T0" fmla="*/ 167 w 240"/>
              <a:gd name="T1" fmla="*/ 64 h 231"/>
              <a:gd name="T2" fmla="*/ 58 w 240"/>
              <a:gd name="T3" fmla="*/ 143 h 231"/>
              <a:gd name="T4" fmla="*/ 23 w 240"/>
              <a:gd name="T5" fmla="*/ 172 h 231"/>
              <a:gd name="T6" fmla="*/ 0 w 240"/>
              <a:gd name="T7" fmla="*/ 173 h 231"/>
              <a:gd name="T8" fmla="*/ 35 w 240"/>
              <a:gd name="T9" fmla="*/ 70 h 231"/>
              <a:gd name="T10" fmla="*/ 205 w 240"/>
              <a:gd name="T11" fmla="*/ 9 h 231"/>
              <a:gd name="T12" fmla="*/ 222 w 240"/>
              <a:gd name="T13" fmla="*/ 21 h 231"/>
              <a:gd name="T14" fmla="*/ 66 w 240"/>
              <a:gd name="T15" fmla="*/ 231 h 231"/>
              <a:gd name="T16" fmla="*/ 59 w 240"/>
              <a:gd name="T17" fmla="*/ 229 h 231"/>
              <a:gd name="T18" fmla="*/ 63 w 240"/>
              <a:gd name="T19" fmla="*/ 186 h 231"/>
              <a:gd name="T20" fmla="*/ 82 w 240"/>
              <a:gd name="T21" fmla="*/ 176 h 231"/>
              <a:gd name="T22" fmla="*/ 167 w 240"/>
              <a:gd name="T23" fmla="*/ 6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0" h="231">
                <a:moveTo>
                  <a:pt x="167" y="64"/>
                </a:moveTo>
                <a:cubicBezTo>
                  <a:pt x="111" y="60"/>
                  <a:pt x="66" y="91"/>
                  <a:pt x="58" y="143"/>
                </a:cubicBezTo>
                <a:cubicBezTo>
                  <a:pt x="54" y="166"/>
                  <a:pt x="45" y="173"/>
                  <a:pt x="23" y="172"/>
                </a:cubicBezTo>
                <a:cubicBezTo>
                  <a:pt x="16" y="171"/>
                  <a:pt x="9" y="172"/>
                  <a:pt x="0" y="173"/>
                </a:cubicBezTo>
                <a:cubicBezTo>
                  <a:pt x="0" y="133"/>
                  <a:pt x="11" y="99"/>
                  <a:pt x="35" y="70"/>
                </a:cubicBezTo>
                <a:cubicBezTo>
                  <a:pt x="79" y="16"/>
                  <a:pt x="138" y="0"/>
                  <a:pt x="205" y="9"/>
                </a:cubicBezTo>
                <a:cubicBezTo>
                  <a:pt x="211" y="10"/>
                  <a:pt x="221" y="16"/>
                  <a:pt x="222" y="21"/>
                </a:cubicBezTo>
                <a:cubicBezTo>
                  <a:pt x="240" y="121"/>
                  <a:pt x="182" y="225"/>
                  <a:pt x="66" y="231"/>
                </a:cubicBezTo>
                <a:cubicBezTo>
                  <a:pt x="65" y="231"/>
                  <a:pt x="64" y="230"/>
                  <a:pt x="59" y="229"/>
                </a:cubicBezTo>
                <a:cubicBezTo>
                  <a:pt x="60" y="215"/>
                  <a:pt x="59" y="200"/>
                  <a:pt x="63" y="186"/>
                </a:cubicBezTo>
                <a:cubicBezTo>
                  <a:pt x="64" y="181"/>
                  <a:pt x="75" y="177"/>
                  <a:pt x="82" y="176"/>
                </a:cubicBezTo>
                <a:cubicBezTo>
                  <a:pt x="137" y="167"/>
                  <a:pt x="173" y="120"/>
                  <a:pt x="167" y="64"/>
                </a:cubicBezTo>
                <a:close/>
              </a:path>
            </a:pathLst>
          </a:custGeom>
          <a:solidFill>
            <a:srgbClr val="8BC8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6116180" y="3201591"/>
            <a:ext cx="292196" cy="292195"/>
          </a:xfrm>
          <a:custGeom>
            <a:avLst/>
            <a:gdLst>
              <a:gd name="T0" fmla="*/ 48 w 48"/>
              <a:gd name="T1" fmla="*/ 0 h 48"/>
              <a:gd name="T2" fmla="*/ 45 w 48"/>
              <a:gd name="T3" fmla="*/ 39 h 48"/>
              <a:gd name="T4" fmla="*/ 37 w 48"/>
              <a:gd name="T5" fmla="*/ 48 h 48"/>
              <a:gd name="T6" fmla="*/ 27 w 48"/>
              <a:gd name="T7" fmla="*/ 41 h 48"/>
              <a:gd name="T8" fmla="*/ 7 w 48"/>
              <a:gd name="T9" fmla="*/ 20 h 48"/>
              <a:gd name="T10" fmla="*/ 1 w 48"/>
              <a:gd name="T11" fmla="*/ 10 h 48"/>
              <a:gd name="T12" fmla="*/ 10 w 48"/>
              <a:gd name="T13" fmla="*/ 3 h 48"/>
              <a:gd name="T14" fmla="*/ 48 w 48"/>
              <a:gd name="T1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8">
                <a:moveTo>
                  <a:pt x="48" y="0"/>
                </a:moveTo>
                <a:cubicBezTo>
                  <a:pt x="47" y="15"/>
                  <a:pt x="47" y="27"/>
                  <a:pt x="45" y="39"/>
                </a:cubicBezTo>
                <a:cubicBezTo>
                  <a:pt x="44" y="42"/>
                  <a:pt x="40" y="47"/>
                  <a:pt x="37" y="48"/>
                </a:cubicBezTo>
                <a:cubicBezTo>
                  <a:pt x="34" y="48"/>
                  <a:pt x="30" y="44"/>
                  <a:pt x="27" y="41"/>
                </a:cubicBezTo>
                <a:cubicBezTo>
                  <a:pt x="20" y="34"/>
                  <a:pt x="13" y="27"/>
                  <a:pt x="7" y="20"/>
                </a:cubicBezTo>
                <a:cubicBezTo>
                  <a:pt x="4" y="17"/>
                  <a:pt x="0" y="13"/>
                  <a:pt x="1" y="10"/>
                </a:cubicBezTo>
                <a:cubicBezTo>
                  <a:pt x="1" y="7"/>
                  <a:pt x="6" y="3"/>
                  <a:pt x="10" y="3"/>
                </a:cubicBezTo>
                <a:cubicBezTo>
                  <a:pt x="21" y="1"/>
                  <a:pt x="33" y="1"/>
                  <a:pt x="48" y="0"/>
                </a:cubicBezTo>
                <a:close/>
              </a:path>
            </a:pathLst>
          </a:cu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2" name="任意多边形 13"/>
          <p:cNvSpPr/>
          <p:nvPr/>
        </p:nvSpPr>
        <p:spPr bwMode="auto">
          <a:xfrm>
            <a:off x="6263122" y="3274217"/>
            <a:ext cx="47291" cy="72627"/>
          </a:xfrm>
          <a:custGeom>
            <a:avLst/>
            <a:gdLst/>
            <a:ahLst/>
            <a:cxnLst/>
            <a:rect l="l" t="t" r="r" b="b"/>
            <a:pathLst>
              <a:path w="107156" h="160734">
                <a:moveTo>
                  <a:pt x="57150" y="0"/>
                </a:moveTo>
                <a:cubicBezTo>
                  <a:pt x="88701" y="1190"/>
                  <a:pt x="105370" y="15775"/>
                  <a:pt x="107156" y="43755"/>
                </a:cubicBezTo>
                <a:cubicBezTo>
                  <a:pt x="107156" y="65186"/>
                  <a:pt x="90785" y="84832"/>
                  <a:pt x="58043" y="102691"/>
                </a:cubicBezTo>
                <a:cubicBezTo>
                  <a:pt x="47922" y="108644"/>
                  <a:pt x="40779" y="113109"/>
                  <a:pt x="36611" y="116086"/>
                </a:cubicBezTo>
                <a:cubicBezTo>
                  <a:pt x="22324" y="126206"/>
                  <a:pt x="15478" y="136922"/>
                  <a:pt x="16073" y="148233"/>
                </a:cubicBezTo>
                <a:lnTo>
                  <a:pt x="105370" y="148233"/>
                </a:lnTo>
                <a:lnTo>
                  <a:pt x="105370" y="160734"/>
                </a:lnTo>
                <a:lnTo>
                  <a:pt x="0" y="160734"/>
                </a:lnTo>
                <a:cubicBezTo>
                  <a:pt x="0" y="143470"/>
                  <a:pt x="4167" y="130373"/>
                  <a:pt x="12501" y="121443"/>
                </a:cubicBezTo>
                <a:cubicBezTo>
                  <a:pt x="21431" y="110728"/>
                  <a:pt x="36016" y="99715"/>
                  <a:pt x="56257" y="88404"/>
                </a:cubicBezTo>
                <a:cubicBezTo>
                  <a:pt x="80664" y="75902"/>
                  <a:pt x="92273" y="61317"/>
                  <a:pt x="91082" y="44648"/>
                </a:cubicBezTo>
                <a:cubicBezTo>
                  <a:pt x="89892" y="24408"/>
                  <a:pt x="77986" y="13394"/>
                  <a:pt x="55364" y="11608"/>
                </a:cubicBezTo>
                <a:cubicBezTo>
                  <a:pt x="32742" y="13990"/>
                  <a:pt x="21133" y="27682"/>
                  <a:pt x="20538" y="52685"/>
                </a:cubicBezTo>
                <a:lnTo>
                  <a:pt x="5357" y="52685"/>
                </a:lnTo>
                <a:cubicBezTo>
                  <a:pt x="6548" y="19347"/>
                  <a:pt x="23812" y="1786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538664" y="3610326"/>
            <a:ext cx="1467732" cy="1406927"/>
          </a:xfrm>
          <a:custGeom>
            <a:avLst/>
            <a:gdLst>
              <a:gd name="T0" fmla="*/ 73 w 241"/>
              <a:gd name="T1" fmla="*/ 167 h 231"/>
              <a:gd name="T2" fmla="*/ 182 w 241"/>
              <a:gd name="T3" fmla="*/ 88 h 231"/>
              <a:gd name="T4" fmla="*/ 217 w 241"/>
              <a:gd name="T5" fmla="*/ 59 h 231"/>
              <a:gd name="T6" fmla="*/ 240 w 241"/>
              <a:gd name="T7" fmla="*/ 58 h 231"/>
              <a:gd name="T8" fmla="*/ 205 w 241"/>
              <a:gd name="T9" fmla="*/ 161 h 231"/>
              <a:gd name="T10" fmla="*/ 35 w 241"/>
              <a:gd name="T11" fmla="*/ 222 h 231"/>
              <a:gd name="T12" fmla="*/ 19 w 241"/>
              <a:gd name="T13" fmla="*/ 209 h 231"/>
              <a:gd name="T14" fmla="*/ 174 w 241"/>
              <a:gd name="T15" fmla="*/ 0 h 231"/>
              <a:gd name="T16" fmla="*/ 181 w 241"/>
              <a:gd name="T17" fmla="*/ 1 h 231"/>
              <a:gd name="T18" fmla="*/ 178 w 241"/>
              <a:gd name="T19" fmla="*/ 45 h 231"/>
              <a:gd name="T20" fmla="*/ 159 w 241"/>
              <a:gd name="T21" fmla="*/ 55 h 231"/>
              <a:gd name="T22" fmla="*/ 73 w 241"/>
              <a:gd name="T23" fmla="*/ 16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1" h="231">
                <a:moveTo>
                  <a:pt x="73" y="167"/>
                </a:moveTo>
                <a:cubicBezTo>
                  <a:pt x="129" y="170"/>
                  <a:pt x="174" y="139"/>
                  <a:pt x="182" y="88"/>
                </a:cubicBezTo>
                <a:cubicBezTo>
                  <a:pt x="186" y="64"/>
                  <a:pt x="196" y="57"/>
                  <a:pt x="217" y="59"/>
                </a:cubicBezTo>
                <a:cubicBezTo>
                  <a:pt x="224" y="60"/>
                  <a:pt x="231" y="58"/>
                  <a:pt x="240" y="58"/>
                </a:cubicBezTo>
                <a:cubicBezTo>
                  <a:pt x="241" y="98"/>
                  <a:pt x="229" y="132"/>
                  <a:pt x="205" y="161"/>
                </a:cubicBezTo>
                <a:cubicBezTo>
                  <a:pt x="161" y="214"/>
                  <a:pt x="102" y="231"/>
                  <a:pt x="35" y="222"/>
                </a:cubicBezTo>
                <a:cubicBezTo>
                  <a:pt x="29" y="221"/>
                  <a:pt x="20" y="214"/>
                  <a:pt x="19" y="209"/>
                </a:cubicBezTo>
                <a:cubicBezTo>
                  <a:pt x="0" y="109"/>
                  <a:pt x="59" y="6"/>
                  <a:pt x="174" y="0"/>
                </a:cubicBezTo>
                <a:cubicBezTo>
                  <a:pt x="175" y="0"/>
                  <a:pt x="177" y="0"/>
                  <a:pt x="181" y="1"/>
                </a:cubicBezTo>
                <a:cubicBezTo>
                  <a:pt x="180" y="16"/>
                  <a:pt x="181" y="31"/>
                  <a:pt x="178" y="45"/>
                </a:cubicBezTo>
                <a:cubicBezTo>
                  <a:pt x="177" y="50"/>
                  <a:pt x="166" y="54"/>
                  <a:pt x="159" y="55"/>
                </a:cubicBezTo>
                <a:cubicBezTo>
                  <a:pt x="104" y="64"/>
                  <a:pt x="67" y="110"/>
                  <a:pt x="73" y="167"/>
                </a:cubicBezTo>
                <a:close/>
              </a:path>
            </a:pathLst>
          </a:custGeom>
          <a:solidFill>
            <a:srgbClr val="8BC8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5726024" y="3610326"/>
            <a:ext cx="273616" cy="273616"/>
          </a:xfrm>
          <a:custGeom>
            <a:avLst/>
            <a:gdLst>
              <a:gd name="T0" fmla="*/ 0 w 45"/>
              <a:gd name="T1" fmla="*/ 45 h 45"/>
              <a:gd name="T2" fmla="*/ 2 w 45"/>
              <a:gd name="T3" fmla="*/ 8 h 45"/>
              <a:gd name="T4" fmla="*/ 8 w 45"/>
              <a:gd name="T5" fmla="*/ 0 h 45"/>
              <a:gd name="T6" fmla="*/ 17 w 45"/>
              <a:gd name="T7" fmla="*/ 6 h 45"/>
              <a:gd name="T8" fmla="*/ 38 w 45"/>
              <a:gd name="T9" fmla="*/ 27 h 45"/>
              <a:gd name="T10" fmla="*/ 44 w 45"/>
              <a:gd name="T11" fmla="*/ 35 h 45"/>
              <a:gd name="T12" fmla="*/ 35 w 45"/>
              <a:gd name="T13" fmla="*/ 43 h 45"/>
              <a:gd name="T14" fmla="*/ 0 w 45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0" y="45"/>
                </a:moveTo>
                <a:cubicBezTo>
                  <a:pt x="1" y="31"/>
                  <a:pt x="1" y="19"/>
                  <a:pt x="2" y="8"/>
                </a:cubicBezTo>
                <a:cubicBezTo>
                  <a:pt x="2" y="5"/>
                  <a:pt x="6" y="1"/>
                  <a:pt x="8" y="0"/>
                </a:cubicBezTo>
                <a:cubicBezTo>
                  <a:pt x="11" y="0"/>
                  <a:pt x="15" y="4"/>
                  <a:pt x="17" y="6"/>
                </a:cubicBezTo>
                <a:cubicBezTo>
                  <a:pt x="24" y="13"/>
                  <a:pt x="31" y="20"/>
                  <a:pt x="38" y="27"/>
                </a:cubicBezTo>
                <a:cubicBezTo>
                  <a:pt x="41" y="29"/>
                  <a:pt x="45" y="33"/>
                  <a:pt x="44" y="35"/>
                </a:cubicBezTo>
                <a:cubicBezTo>
                  <a:pt x="43" y="38"/>
                  <a:pt x="39" y="42"/>
                  <a:pt x="35" y="43"/>
                </a:cubicBezTo>
                <a:cubicBezTo>
                  <a:pt x="25" y="44"/>
                  <a:pt x="14" y="44"/>
                  <a:pt x="0" y="45"/>
                </a:cubicBezTo>
                <a:close/>
              </a:path>
            </a:pathLst>
          </a:cu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5" name="任意多边形 21"/>
          <p:cNvSpPr/>
          <p:nvPr/>
        </p:nvSpPr>
        <p:spPr bwMode="auto">
          <a:xfrm>
            <a:off x="5800340" y="3742067"/>
            <a:ext cx="47291" cy="72627"/>
          </a:xfrm>
          <a:custGeom>
            <a:avLst/>
            <a:gdLst/>
            <a:ahLst/>
            <a:cxnLst/>
            <a:rect l="l" t="t" r="r" b="b"/>
            <a:pathLst>
              <a:path w="108942" h="162653">
                <a:moveTo>
                  <a:pt x="57150" y="0"/>
                </a:moveTo>
                <a:cubicBezTo>
                  <a:pt x="86915" y="1190"/>
                  <a:pt x="102393" y="14287"/>
                  <a:pt x="103584" y="39290"/>
                </a:cubicBezTo>
                <a:cubicBezTo>
                  <a:pt x="102989" y="56554"/>
                  <a:pt x="95250" y="68461"/>
                  <a:pt x="80367" y="75009"/>
                </a:cubicBezTo>
                <a:cubicBezTo>
                  <a:pt x="98822" y="80962"/>
                  <a:pt x="108347" y="94357"/>
                  <a:pt x="108942" y="115193"/>
                </a:cubicBezTo>
                <a:cubicBezTo>
                  <a:pt x="106561" y="145554"/>
                  <a:pt x="89297" y="161329"/>
                  <a:pt x="57150" y="162520"/>
                </a:cubicBezTo>
                <a:cubicBezTo>
                  <a:pt x="20240" y="164306"/>
                  <a:pt x="1190" y="148233"/>
                  <a:pt x="0" y="114300"/>
                </a:cubicBezTo>
                <a:lnTo>
                  <a:pt x="14287" y="114300"/>
                </a:lnTo>
                <a:cubicBezTo>
                  <a:pt x="14883" y="138708"/>
                  <a:pt x="28277" y="151209"/>
                  <a:pt x="54471" y="151804"/>
                </a:cubicBezTo>
                <a:cubicBezTo>
                  <a:pt x="78879" y="150018"/>
                  <a:pt x="92273" y="137815"/>
                  <a:pt x="94654" y="115193"/>
                </a:cubicBezTo>
                <a:cubicBezTo>
                  <a:pt x="92868" y="92571"/>
                  <a:pt x="75604" y="81855"/>
                  <a:pt x="42862" y="83046"/>
                </a:cubicBezTo>
                <a:lnTo>
                  <a:pt x="42862" y="71437"/>
                </a:lnTo>
                <a:cubicBezTo>
                  <a:pt x="73223" y="72628"/>
                  <a:pt x="88404" y="62210"/>
                  <a:pt x="88404" y="40183"/>
                </a:cubicBezTo>
                <a:cubicBezTo>
                  <a:pt x="87213" y="22324"/>
                  <a:pt x="75902" y="12799"/>
                  <a:pt x="54471" y="11608"/>
                </a:cubicBezTo>
                <a:cubicBezTo>
                  <a:pt x="32444" y="13394"/>
                  <a:pt x="20836" y="25003"/>
                  <a:pt x="19645" y="46434"/>
                </a:cubicBezTo>
                <a:lnTo>
                  <a:pt x="5358" y="46434"/>
                </a:lnTo>
                <a:cubicBezTo>
                  <a:pt x="4762" y="32742"/>
                  <a:pt x="9822" y="20836"/>
                  <a:pt x="20538" y="10715"/>
                </a:cubicBezTo>
                <a:cubicBezTo>
                  <a:pt x="28277" y="3572"/>
                  <a:pt x="40481" y="0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6121247" y="3617081"/>
            <a:ext cx="1406926" cy="1447464"/>
          </a:xfrm>
          <a:custGeom>
            <a:avLst/>
            <a:gdLst>
              <a:gd name="T0" fmla="*/ 0 w 231"/>
              <a:gd name="T1" fmla="*/ 53 h 238"/>
              <a:gd name="T2" fmla="*/ 19 w 231"/>
              <a:gd name="T3" fmla="*/ 58 h 238"/>
              <a:gd name="T4" fmla="*/ 56 w 231"/>
              <a:gd name="T5" fmla="*/ 88 h 238"/>
              <a:gd name="T6" fmla="*/ 166 w 231"/>
              <a:gd name="T7" fmla="*/ 167 h 238"/>
              <a:gd name="T8" fmla="*/ 109 w 231"/>
              <a:gd name="T9" fmla="*/ 62 h 238"/>
              <a:gd name="T10" fmla="*/ 94 w 231"/>
              <a:gd name="T11" fmla="*/ 56 h 238"/>
              <a:gd name="T12" fmla="*/ 62 w 231"/>
              <a:gd name="T13" fmla="*/ 0 h 238"/>
              <a:gd name="T14" fmla="*/ 161 w 231"/>
              <a:gd name="T15" fmla="*/ 35 h 238"/>
              <a:gd name="T16" fmla="*/ 222 w 231"/>
              <a:gd name="T17" fmla="*/ 203 h 238"/>
              <a:gd name="T18" fmla="*/ 207 w 231"/>
              <a:gd name="T19" fmla="*/ 220 h 238"/>
              <a:gd name="T20" fmla="*/ 1 w 231"/>
              <a:gd name="T21" fmla="*/ 82 h 238"/>
              <a:gd name="T22" fmla="*/ 0 w 231"/>
              <a:gd name="T23" fmla="*/ 5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1" h="238">
                <a:moveTo>
                  <a:pt x="0" y="53"/>
                </a:moveTo>
                <a:cubicBezTo>
                  <a:pt x="8" y="55"/>
                  <a:pt x="13" y="58"/>
                  <a:pt x="19" y="58"/>
                </a:cubicBezTo>
                <a:cubicBezTo>
                  <a:pt x="49" y="60"/>
                  <a:pt x="49" y="60"/>
                  <a:pt x="56" y="88"/>
                </a:cubicBezTo>
                <a:cubicBezTo>
                  <a:pt x="68" y="140"/>
                  <a:pt x="109" y="169"/>
                  <a:pt x="166" y="167"/>
                </a:cubicBezTo>
                <a:cubicBezTo>
                  <a:pt x="175" y="128"/>
                  <a:pt x="149" y="79"/>
                  <a:pt x="109" y="62"/>
                </a:cubicBezTo>
                <a:cubicBezTo>
                  <a:pt x="104" y="59"/>
                  <a:pt x="99" y="58"/>
                  <a:pt x="94" y="56"/>
                </a:cubicBezTo>
                <a:cubicBezTo>
                  <a:pt x="58" y="46"/>
                  <a:pt x="55" y="42"/>
                  <a:pt x="62" y="0"/>
                </a:cubicBezTo>
                <a:cubicBezTo>
                  <a:pt x="99" y="0"/>
                  <a:pt x="132" y="11"/>
                  <a:pt x="161" y="35"/>
                </a:cubicBezTo>
                <a:cubicBezTo>
                  <a:pt x="214" y="79"/>
                  <a:pt x="231" y="136"/>
                  <a:pt x="222" y="203"/>
                </a:cubicBezTo>
                <a:cubicBezTo>
                  <a:pt x="221" y="209"/>
                  <a:pt x="213" y="219"/>
                  <a:pt x="207" y="220"/>
                </a:cubicBezTo>
                <a:cubicBezTo>
                  <a:pt x="107" y="238"/>
                  <a:pt x="17" y="179"/>
                  <a:pt x="1" y="82"/>
                </a:cubicBezTo>
                <a:cubicBezTo>
                  <a:pt x="0" y="75"/>
                  <a:pt x="1" y="68"/>
                  <a:pt x="0" y="53"/>
                </a:cubicBezTo>
                <a:close/>
              </a:path>
            </a:pathLst>
          </a:custGeom>
          <a:solidFill>
            <a:srgbClr val="8BC8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6128003" y="3617081"/>
            <a:ext cx="273616" cy="266860"/>
          </a:xfrm>
          <a:custGeom>
            <a:avLst/>
            <a:gdLst>
              <a:gd name="T0" fmla="*/ 45 w 45"/>
              <a:gd name="T1" fmla="*/ 44 h 44"/>
              <a:gd name="T2" fmla="*/ 9 w 45"/>
              <a:gd name="T3" fmla="*/ 42 h 44"/>
              <a:gd name="T4" fmla="*/ 0 w 45"/>
              <a:gd name="T5" fmla="*/ 33 h 44"/>
              <a:gd name="T6" fmla="*/ 7 w 45"/>
              <a:gd name="T7" fmla="*/ 26 h 44"/>
              <a:gd name="T8" fmla="*/ 26 w 45"/>
              <a:gd name="T9" fmla="*/ 6 h 44"/>
              <a:gd name="T10" fmla="*/ 34 w 45"/>
              <a:gd name="T11" fmla="*/ 0 h 44"/>
              <a:gd name="T12" fmla="*/ 42 w 45"/>
              <a:gd name="T13" fmla="*/ 8 h 44"/>
              <a:gd name="T14" fmla="*/ 45 w 45"/>
              <a:gd name="T1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4">
                <a:moveTo>
                  <a:pt x="45" y="44"/>
                </a:moveTo>
                <a:cubicBezTo>
                  <a:pt x="30" y="43"/>
                  <a:pt x="19" y="43"/>
                  <a:pt x="9" y="42"/>
                </a:cubicBezTo>
                <a:cubicBezTo>
                  <a:pt x="5" y="41"/>
                  <a:pt x="2" y="37"/>
                  <a:pt x="0" y="33"/>
                </a:cubicBezTo>
                <a:cubicBezTo>
                  <a:pt x="0" y="32"/>
                  <a:pt x="4" y="28"/>
                  <a:pt x="7" y="26"/>
                </a:cubicBezTo>
                <a:cubicBezTo>
                  <a:pt x="13" y="19"/>
                  <a:pt x="19" y="12"/>
                  <a:pt x="26" y="6"/>
                </a:cubicBezTo>
                <a:cubicBezTo>
                  <a:pt x="28" y="4"/>
                  <a:pt x="32" y="0"/>
                  <a:pt x="34" y="0"/>
                </a:cubicBezTo>
                <a:cubicBezTo>
                  <a:pt x="37" y="1"/>
                  <a:pt x="41" y="5"/>
                  <a:pt x="42" y="8"/>
                </a:cubicBezTo>
                <a:cubicBezTo>
                  <a:pt x="43" y="19"/>
                  <a:pt x="44" y="30"/>
                  <a:pt x="45" y="44"/>
                </a:cubicBezTo>
                <a:close/>
              </a:path>
            </a:pathLst>
          </a:cu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8" name="任意多边形 25"/>
          <p:cNvSpPr/>
          <p:nvPr/>
        </p:nvSpPr>
        <p:spPr bwMode="auto">
          <a:xfrm>
            <a:off x="6261433" y="3743756"/>
            <a:ext cx="48981" cy="70938"/>
          </a:xfrm>
          <a:custGeom>
            <a:avLst/>
            <a:gdLst/>
            <a:ahLst/>
            <a:cxnLst/>
            <a:rect l="l" t="t" r="r" b="b"/>
            <a:pathLst>
              <a:path w="110728" h="159841">
                <a:moveTo>
                  <a:pt x="75009" y="0"/>
                </a:moveTo>
                <a:lnTo>
                  <a:pt x="88404" y="0"/>
                </a:lnTo>
                <a:lnTo>
                  <a:pt x="88404" y="108049"/>
                </a:lnTo>
                <a:lnTo>
                  <a:pt x="110728" y="108049"/>
                </a:lnTo>
                <a:lnTo>
                  <a:pt x="110728" y="119657"/>
                </a:lnTo>
                <a:lnTo>
                  <a:pt x="88404" y="119657"/>
                </a:lnTo>
                <a:lnTo>
                  <a:pt x="88404" y="159841"/>
                </a:lnTo>
                <a:lnTo>
                  <a:pt x="74116" y="159841"/>
                </a:lnTo>
                <a:lnTo>
                  <a:pt x="74116" y="119657"/>
                </a:lnTo>
                <a:lnTo>
                  <a:pt x="0" y="119657"/>
                </a:lnTo>
                <a:lnTo>
                  <a:pt x="0" y="107156"/>
                </a:lnTo>
                <a:lnTo>
                  <a:pt x="75009" y="0"/>
                </a:lnTo>
                <a:close/>
                <a:moveTo>
                  <a:pt x="74116" y="22324"/>
                </a:moveTo>
                <a:lnTo>
                  <a:pt x="14287" y="108049"/>
                </a:lnTo>
                <a:lnTo>
                  <a:pt x="74116" y="108049"/>
                </a:lnTo>
                <a:lnTo>
                  <a:pt x="74116" y="223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2212512" y="1828891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3080" y="2229001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2212512" y="4312398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73080" y="4712508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708577" y="4339697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08577" y="4739807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7708577" y="1772642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708577" y="2172752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graphicFrame>
        <p:nvGraphicFramePr>
          <p:cNvPr id="6" name="Chart 4"/>
          <p:cNvGraphicFramePr/>
          <p:nvPr/>
        </p:nvGraphicFramePr>
        <p:xfrm>
          <a:off x="4384867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061414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6"/>
          <p:cNvSpPr txBox="1"/>
          <p:nvPr/>
        </p:nvSpPr>
        <p:spPr>
          <a:xfrm>
            <a:off x="2212512" y="3544512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3080" y="3944622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7708577" y="3571811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08577" y="3971921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2645082" y="238408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标题文本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2645082" y="3061152"/>
            <a:ext cx="1228825" cy="9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请在此处输入您的文本，或者将文本粘贴到此处请在此处输入您的文本</a:t>
            </a:r>
          </a:p>
        </p:txBody>
      </p:sp>
      <p:sp>
        <p:nvSpPr>
          <p:cNvPr id="8" name="矩形 7"/>
          <p:cNvSpPr/>
          <p:nvPr/>
        </p:nvSpPr>
        <p:spPr>
          <a:xfrm>
            <a:off x="5011005" y="2216957"/>
            <a:ext cx="1354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标题文本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4997556" y="3305333"/>
            <a:ext cx="1502374" cy="1178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请在此处输入您的文本，或者将文本粘贴到此处请在此处输入您的文本</a:t>
            </a:r>
          </a:p>
        </p:txBody>
      </p:sp>
      <p:sp>
        <p:nvSpPr>
          <p:cNvPr id="10" name="矩形 9"/>
          <p:cNvSpPr/>
          <p:nvPr/>
        </p:nvSpPr>
        <p:spPr>
          <a:xfrm>
            <a:off x="7545062" y="238408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标题文本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7545062" y="3061152"/>
            <a:ext cx="1228825" cy="9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请在此处输入您的文本，或者将文本粘贴到此处请在此处输入您的文本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2410159" y="2076342"/>
            <a:ext cx="1615892" cy="2933916"/>
          </a:xfrm>
          <a:prstGeom prst="rect">
            <a:avLst/>
          </a:prstGeom>
          <a:noFill/>
          <a:ln w="9525">
            <a:solidFill>
              <a:srgbClr val="5E8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84503" y="1749784"/>
            <a:ext cx="1975604" cy="3587032"/>
          </a:xfrm>
          <a:prstGeom prst="rect">
            <a:avLst/>
          </a:prstGeom>
          <a:noFill/>
          <a:ln w="9525">
            <a:solidFill>
              <a:srgbClr val="5E8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14621" y="2076342"/>
            <a:ext cx="1615892" cy="2933916"/>
          </a:xfrm>
          <a:prstGeom prst="rect">
            <a:avLst/>
          </a:prstGeom>
          <a:noFill/>
          <a:ln w="9525">
            <a:solidFill>
              <a:srgbClr val="5E8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64105" y="2921000"/>
            <a:ext cx="508000" cy="45719"/>
          </a:xfrm>
          <a:prstGeom prst="rect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61761" y="2915912"/>
            <a:ext cx="621086" cy="55896"/>
          </a:xfrm>
          <a:prstGeom prst="rect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868565" y="2921000"/>
            <a:ext cx="508000" cy="45719"/>
          </a:xfrm>
          <a:prstGeom prst="rect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Oval 14"/>
          <p:cNvSpPr>
            <a:spLocks noChangeAspect="1"/>
          </p:cNvSpPr>
          <p:nvPr/>
        </p:nvSpPr>
        <p:spPr>
          <a:xfrm>
            <a:off x="1034637" y="2434914"/>
            <a:ext cx="1128800" cy="1128799"/>
          </a:xfrm>
          <a:prstGeom prst="ellipse">
            <a:avLst/>
          </a:prstGeom>
          <a:solidFill>
            <a:srgbClr val="8BC8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ontAwesome" pitchFamily="2" charset="0"/>
              </a:rPr>
              <a:t></a:t>
            </a:r>
            <a:endParaRPr lang="en-US" sz="2000" dirty="0">
              <a:solidFill>
                <a:schemeClr val="bg1"/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7" name="任意多边形 5"/>
          <p:cNvSpPr/>
          <p:nvPr/>
        </p:nvSpPr>
        <p:spPr>
          <a:xfrm>
            <a:off x="1629200" y="3563714"/>
            <a:ext cx="2817490" cy="1057781"/>
          </a:xfrm>
          <a:custGeom>
            <a:avLst/>
            <a:gdLst>
              <a:gd name="connsiteX0" fmla="*/ 0 w 2459182"/>
              <a:gd name="connsiteY0" fmla="*/ 0 h 888919"/>
              <a:gd name="connsiteX1" fmla="*/ 955964 w 2459182"/>
              <a:gd name="connsiteY1" fmla="*/ 858982 h 888919"/>
              <a:gd name="connsiteX2" fmla="*/ 2459182 w 2459182"/>
              <a:gd name="connsiteY2" fmla="*/ 609600 h 8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182" h="888919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rgbClr val="76A7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8" name="Oval 14"/>
          <p:cNvSpPr>
            <a:spLocks noChangeAspect="1"/>
          </p:cNvSpPr>
          <p:nvPr/>
        </p:nvSpPr>
        <p:spPr>
          <a:xfrm>
            <a:off x="4367546" y="3423379"/>
            <a:ext cx="1128800" cy="1128799"/>
          </a:xfrm>
          <a:prstGeom prst="ellipse">
            <a:avLst/>
          </a:prstGeom>
          <a:solidFill>
            <a:srgbClr val="8BC8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ontAwesome" pitchFamily="2" charset="0"/>
              </a:rPr>
              <a:t></a:t>
            </a:r>
            <a:endParaRPr lang="en-US" sz="2000" dirty="0">
              <a:solidFill>
                <a:schemeClr val="bg1"/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9" name="Oval 14"/>
          <p:cNvSpPr>
            <a:spLocks noChangeAspect="1"/>
          </p:cNvSpPr>
          <p:nvPr/>
        </p:nvSpPr>
        <p:spPr>
          <a:xfrm>
            <a:off x="7654505" y="2434914"/>
            <a:ext cx="1128800" cy="1128799"/>
          </a:xfrm>
          <a:prstGeom prst="ellipse">
            <a:avLst/>
          </a:prstGeom>
          <a:solidFill>
            <a:srgbClr val="8BC8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ontAwesome" pitchFamily="2" charset="0"/>
              </a:rPr>
              <a:t></a:t>
            </a:r>
            <a:endParaRPr lang="en-US" sz="2000" dirty="0">
              <a:solidFill>
                <a:schemeClr val="bg1"/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10" name="任意多边形 12"/>
          <p:cNvSpPr/>
          <p:nvPr/>
        </p:nvSpPr>
        <p:spPr>
          <a:xfrm>
            <a:off x="5054386" y="2423887"/>
            <a:ext cx="2770139" cy="1003358"/>
          </a:xfrm>
          <a:custGeom>
            <a:avLst/>
            <a:gdLst>
              <a:gd name="connsiteX0" fmla="*/ 0 w 2431473"/>
              <a:gd name="connsiteY0" fmla="*/ 880693 h 880693"/>
              <a:gd name="connsiteX1" fmla="*/ 1018309 w 2431473"/>
              <a:gd name="connsiteY1" fmla="*/ 56347 h 880693"/>
              <a:gd name="connsiteX2" fmla="*/ 2431473 w 2431473"/>
              <a:gd name="connsiteY2" fmla="*/ 139474 h 8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473" h="88069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rgbClr val="76A7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îSľidè"/>
          <p:cNvSpPr/>
          <p:nvPr/>
        </p:nvSpPr>
        <p:spPr bwMode="auto">
          <a:xfrm>
            <a:off x="1331047" y="2728437"/>
            <a:ext cx="535980" cy="510073"/>
          </a:xfrm>
          <a:custGeom>
            <a:avLst/>
            <a:gdLst>
              <a:gd name="T0" fmla="*/ 2147483646 w 5871"/>
              <a:gd name="T1" fmla="*/ 2147483646 h 5585"/>
              <a:gd name="T2" fmla="*/ 2147483646 w 5871"/>
              <a:gd name="T3" fmla="*/ 2147483646 h 5585"/>
              <a:gd name="T4" fmla="*/ 2147483646 w 5871"/>
              <a:gd name="T5" fmla="*/ 2147483646 h 5585"/>
              <a:gd name="T6" fmla="*/ 2147483646 w 5871"/>
              <a:gd name="T7" fmla="*/ 2147483646 h 5585"/>
              <a:gd name="T8" fmla="*/ 2147483646 w 5871"/>
              <a:gd name="T9" fmla="*/ 2147483646 h 5585"/>
              <a:gd name="T10" fmla="*/ 2147483646 w 5871"/>
              <a:gd name="T11" fmla="*/ 2147483646 h 5585"/>
              <a:gd name="T12" fmla="*/ 2147483646 w 5871"/>
              <a:gd name="T13" fmla="*/ 2147483646 h 5585"/>
              <a:gd name="T14" fmla="*/ 2147483646 w 5871"/>
              <a:gd name="T15" fmla="*/ 2147483646 h 5585"/>
              <a:gd name="T16" fmla="*/ 2147483646 w 5871"/>
              <a:gd name="T17" fmla="*/ 2147483646 h 5585"/>
              <a:gd name="T18" fmla="*/ 2147483646 w 5871"/>
              <a:gd name="T19" fmla="*/ 2147483646 h 5585"/>
              <a:gd name="T20" fmla="*/ 2147483646 w 5871"/>
              <a:gd name="T21" fmla="*/ 2147483646 h 5585"/>
              <a:gd name="T22" fmla="*/ 2147483646 w 5871"/>
              <a:gd name="T23" fmla="*/ 2147483646 h 5585"/>
              <a:gd name="T24" fmla="*/ 2147483646 w 5871"/>
              <a:gd name="T25" fmla="*/ 2147483646 h 5585"/>
              <a:gd name="T26" fmla="*/ 2147483646 w 5871"/>
              <a:gd name="T27" fmla="*/ 2147483646 h 5585"/>
              <a:gd name="T28" fmla="*/ 2147483646 w 5871"/>
              <a:gd name="T29" fmla="*/ 2147483646 h 5585"/>
              <a:gd name="T30" fmla="*/ 2147483646 w 5871"/>
              <a:gd name="T31" fmla="*/ 2147483646 h 5585"/>
              <a:gd name="T32" fmla="*/ 2147483646 w 5871"/>
              <a:gd name="T33" fmla="*/ 2147483646 h 5585"/>
              <a:gd name="T34" fmla="*/ 2147483646 w 5871"/>
              <a:gd name="T35" fmla="*/ 2147483646 h 5585"/>
              <a:gd name="T36" fmla="*/ 2147483646 w 5871"/>
              <a:gd name="T37" fmla="*/ 2147483646 h 5585"/>
              <a:gd name="T38" fmla="*/ 2147483646 w 5871"/>
              <a:gd name="T39" fmla="*/ 2147483646 h 5585"/>
              <a:gd name="T40" fmla="*/ 2147483646 w 5871"/>
              <a:gd name="T41" fmla="*/ 2147483646 h 5585"/>
              <a:gd name="T42" fmla="*/ 2147483646 w 5871"/>
              <a:gd name="T43" fmla="*/ 2147483646 h 5585"/>
              <a:gd name="T44" fmla="*/ 2147483646 w 5871"/>
              <a:gd name="T45" fmla="*/ 2147483646 h 5585"/>
              <a:gd name="T46" fmla="*/ 2147483646 w 5871"/>
              <a:gd name="T47" fmla="*/ 2147483646 h 5585"/>
              <a:gd name="T48" fmla="*/ 2147483646 w 5871"/>
              <a:gd name="T49" fmla="*/ 2147483646 h 5585"/>
              <a:gd name="T50" fmla="*/ 2147483646 w 5871"/>
              <a:gd name="T51" fmla="*/ 2147483646 h 5585"/>
              <a:gd name="T52" fmla="*/ 2147483646 w 5871"/>
              <a:gd name="T53" fmla="*/ 2147483646 h 5585"/>
              <a:gd name="T54" fmla="*/ 2147483646 w 5871"/>
              <a:gd name="T55" fmla="*/ 2147483646 h 5585"/>
              <a:gd name="T56" fmla="*/ 2147483646 w 5871"/>
              <a:gd name="T57" fmla="*/ 2147483646 h 5585"/>
              <a:gd name="T58" fmla="*/ 2147483646 w 5871"/>
              <a:gd name="T59" fmla="*/ 2147483646 h 5585"/>
              <a:gd name="T60" fmla="*/ 2147483646 w 5871"/>
              <a:gd name="T61" fmla="*/ 2147483646 h 5585"/>
              <a:gd name="T62" fmla="*/ 2147483646 w 5871"/>
              <a:gd name="T63" fmla="*/ 2147483646 h 5585"/>
              <a:gd name="T64" fmla="*/ 2147483646 w 5871"/>
              <a:gd name="T65" fmla="*/ 2147483646 h 5585"/>
              <a:gd name="T66" fmla="*/ 2147483646 w 5871"/>
              <a:gd name="T67" fmla="*/ 2147483646 h 5585"/>
              <a:gd name="T68" fmla="*/ 2147483646 w 5871"/>
              <a:gd name="T69" fmla="*/ 2147483646 h 5585"/>
              <a:gd name="T70" fmla="*/ 2147483646 w 5871"/>
              <a:gd name="T71" fmla="*/ 2147483646 h 5585"/>
              <a:gd name="T72" fmla="*/ 2147483646 w 5871"/>
              <a:gd name="T73" fmla="*/ 2147483646 h 5585"/>
              <a:gd name="T74" fmla="*/ 2147483646 w 5871"/>
              <a:gd name="T75" fmla="*/ 2147483646 h 5585"/>
              <a:gd name="T76" fmla="*/ 2147483646 w 5871"/>
              <a:gd name="T77" fmla="*/ 2147483646 h 5585"/>
              <a:gd name="T78" fmla="*/ 2147483646 w 5871"/>
              <a:gd name="T79" fmla="*/ 2147483646 h 5585"/>
              <a:gd name="T80" fmla="*/ 2147483646 w 5871"/>
              <a:gd name="T81" fmla="*/ 2147483646 h 5585"/>
              <a:gd name="T82" fmla="*/ 2147483646 w 5871"/>
              <a:gd name="T83" fmla="*/ 2147483646 h 5585"/>
              <a:gd name="T84" fmla="*/ 2147483646 w 5871"/>
              <a:gd name="T85" fmla="*/ 2147483646 h 5585"/>
              <a:gd name="T86" fmla="*/ 2147483646 w 5871"/>
              <a:gd name="T87" fmla="*/ 2147483646 h 5585"/>
              <a:gd name="T88" fmla="*/ 2147483646 w 5871"/>
              <a:gd name="T89" fmla="*/ 2147483646 h 5585"/>
              <a:gd name="T90" fmla="*/ 2147483646 w 5871"/>
              <a:gd name="T91" fmla="*/ 2147483646 h 5585"/>
              <a:gd name="T92" fmla="*/ 2147483646 w 5871"/>
              <a:gd name="T93" fmla="*/ 2147483646 h 5585"/>
              <a:gd name="T94" fmla="*/ 2147483646 w 5871"/>
              <a:gd name="T95" fmla="*/ 2147483646 h 5585"/>
              <a:gd name="T96" fmla="*/ 2147483646 w 5871"/>
              <a:gd name="T97" fmla="*/ 2147483646 h 5585"/>
              <a:gd name="T98" fmla="*/ 2147483646 w 5871"/>
              <a:gd name="T99" fmla="*/ 2147483646 h 5585"/>
              <a:gd name="T100" fmla="*/ 2147483646 w 5871"/>
              <a:gd name="T101" fmla="*/ 2147483646 h 5585"/>
              <a:gd name="T102" fmla="*/ 2147483646 w 5871"/>
              <a:gd name="T103" fmla="*/ 2147483646 h 5585"/>
              <a:gd name="T104" fmla="*/ 0 w 5871"/>
              <a:gd name="T105" fmla="*/ 2147483646 h 5585"/>
              <a:gd name="T106" fmla="*/ 2147483646 w 5871"/>
              <a:gd name="T107" fmla="*/ 0 h 5585"/>
              <a:gd name="T108" fmla="*/ 2147483646 w 5871"/>
              <a:gd name="T109" fmla="*/ 2147483646 h 5585"/>
              <a:gd name="T110" fmla="*/ 2147483646 w 5871"/>
              <a:gd name="T111" fmla="*/ 2147483646 h 55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71" h="5585">
                <a:moveTo>
                  <a:pt x="774" y="374"/>
                </a:moveTo>
                <a:lnTo>
                  <a:pt x="774" y="1910"/>
                </a:lnTo>
                <a:lnTo>
                  <a:pt x="5107" y="1910"/>
                </a:lnTo>
                <a:lnTo>
                  <a:pt x="5107" y="374"/>
                </a:lnTo>
                <a:lnTo>
                  <a:pt x="774" y="374"/>
                </a:lnTo>
                <a:close/>
                <a:moveTo>
                  <a:pt x="1597" y="3265"/>
                </a:moveTo>
                <a:lnTo>
                  <a:pt x="1597" y="3265"/>
                </a:lnTo>
                <a:lnTo>
                  <a:pt x="1591" y="3265"/>
                </a:lnTo>
                <a:lnTo>
                  <a:pt x="1587" y="3265"/>
                </a:lnTo>
                <a:lnTo>
                  <a:pt x="1586" y="3265"/>
                </a:lnTo>
                <a:lnTo>
                  <a:pt x="1581" y="3265"/>
                </a:lnTo>
                <a:lnTo>
                  <a:pt x="1576" y="3265"/>
                </a:lnTo>
                <a:lnTo>
                  <a:pt x="1571" y="3265"/>
                </a:lnTo>
                <a:lnTo>
                  <a:pt x="1570" y="3265"/>
                </a:lnTo>
                <a:lnTo>
                  <a:pt x="1566" y="3265"/>
                </a:lnTo>
                <a:lnTo>
                  <a:pt x="1560" y="3265"/>
                </a:lnTo>
                <a:lnTo>
                  <a:pt x="1555" y="3265"/>
                </a:lnTo>
                <a:lnTo>
                  <a:pt x="1550" y="3265"/>
                </a:lnTo>
                <a:lnTo>
                  <a:pt x="1545" y="3265"/>
                </a:lnTo>
                <a:lnTo>
                  <a:pt x="1540" y="3265"/>
                </a:lnTo>
                <a:lnTo>
                  <a:pt x="1539" y="3265"/>
                </a:lnTo>
                <a:lnTo>
                  <a:pt x="1535" y="3265"/>
                </a:lnTo>
                <a:lnTo>
                  <a:pt x="1529" y="3265"/>
                </a:lnTo>
                <a:lnTo>
                  <a:pt x="1525" y="3265"/>
                </a:lnTo>
                <a:lnTo>
                  <a:pt x="1524" y="3265"/>
                </a:lnTo>
                <a:lnTo>
                  <a:pt x="1519" y="3265"/>
                </a:lnTo>
                <a:lnTo>
                  <a:pt x="1514" y="3265"/>
                </a:lnTo>
                <a:lnTo>
                  <a:pt x="1509" y="3265"/>
                </a:lnTo>
                <a:lnTo>
                  <a:pt x="1508" y="3265"/>
                </a:lnTo>
                <a:lnTo>
                  <a:pt x="1504" y="3265"/>
                </a:lnTo>
                <a:lnTo>
                  <a:pt x="1498" y="3265"/>
                </a:lnTo>
                <a:lnTo>
                  <a:pt x="1494" y="3265"/>
                </a:lnTo>
                <a:lnTo>
                  <a:pt x="1493" y="3265"/>
                </a:lnTo>
                <a:lnTo>
                  <a:pt x="1488" y="3265"/>
                </a:lnTo>
                <a:lnTo>
                  <a:pt x="1483" y="3265"/>
                </a:lnTo>
                <a:lnTo>
                  <a:pt x="1478" y="3265"/>
                </a:lnTo>
                <a:lnTo>
                  <a:pt x="1477" y="3265"/>
                </a:lnTo>
                <a:lnTo>
                  <a:pt x="1473" y="3265"/>
                </a:lnTo>
                <a:lnTo>
                  <a:pt x="1467" y="3265"/>
                </a:lnTo>
                <a:lnTo>
                  <a:pt x="1463" y="3265"/>
                </a:lnTo>
                <a:lnTo>
                  <a:pt x="1462" y="3265"/>
                </a:lnTo>
                <a:lnTo>
                  <a:pt x="1457" y="3265"/>
                </a:lnTo>
                <a:lnTo>
                  <a:pt x="1452" y="3265"/>
                </a:lnTo>
                <a:lnTo>
                  <a:pt x="1446" y="3265"/>
                </a:lnTo>
                <a:lnTo>
                  <a:pt x="1442" y="3265"/>
                </a:lnTo>
                <a:lnTo>
                  <a:pt x="1266" y="3265"/>
                </a:lnTo>
                <a:lnTo>
                  <a:pt x="1345" y="3830"/>
                </a:lnTo>
                <a:lnTo>
                  <a:pt x="1294" y="3911"/>
                </a:lnTo>
                <a:lnTo>
                  <a:pt x="1345" y="3977"/>
                </a:lnTo>
                <a:lnTo>
                  <a:pt x="1117" y="4116"/>
                </a:lnTo>
                <a:lnTo>
                  <a:pt x="1112" y="4144"/>
                </a:lnTo>
                <a:lnTo>
                  <a:pt x="1106" y="4173"/>
                </a:lnTo>
                <a:lnTo>
                  <a:pt x="1103" y="4201"/>
                </a:lnTo>
                <a:lnTo>
                  <a:pt x="1099" y="4228"/>
                </a:lnTo>
                <a:lnTo>
                  <a:pt x="1097" y="4255"/>
                </a:lnTo>
                <a:lnTo>
                  <a:pt x="1096" y="4281"/>
                </a:lnTo>
                <a:lnTo>
                  <a:pt x="1096" y="4308"/>
                </a:lnTo>
                <a:lnTo>
                  <a:pt x="1096" y="4333"/>
                </a:lnTo>
                <a:lnTo>
                  <a:pt x="1097" y="4359"/>
                </a:lnTo>
                <a:lnTo>
                  <a:pt x="1098" y="4383"/>
                </a:lnTo>
                <a:lnTo>
                  <a:pt x="1100" y="4407"/>
                </a:lnTo>
                <a:lnTo>
                  <a:pt x="1104" y="4432"/>
                </a:lnTo>
                <a:lnTo>
                  <a:pt x="1112" y="4478"/>
                </a:lnTo>
                <a:lnTo>
                  <a:pt x="1121" y="4523"/>
                </a:lnTo>
                <a:lnTo>
                  <a:pt x="1133" y="4568"/>
                </a:lnTo>
                <a:lnTo>
                  <a:pt x="1147" y="4611"/>
                </a:lnTo>
                <a:lnTo>
                  <a:pt x="1162" y="4653"/>
                </a:lnTo>
                <a:lnTo>
                  <a:pt x="1179" y="4694"/>
                </a:lnTo>
                <a:lnTo>
                  <a:pt x="1198" y="4733"/>
                </a:lnTo>
                <a:lnTo>
                  <a:pt x="1218" y="4772"/>
                </a:lnTo>
                <a:lnTo>
                  <a:pt x="1238" y="4812"/>
                </a:lnTo>
                <a:lnTo>
                  <a:pt x="1259" y="4849"/>
                </a:lnTo>
                <a:lnTo>
                  <a:pt x="774" y="4849"/>
                </a:lnTo>
                <a:lnTo>
                  <a:pt x="774" y="2135"/>
                </a:lnTo>
                <a:lnTo>
                  <a:pt x="2185" y="2135"/>
                </a:lnTo>
                <a:lnTo>
                  <a:pt x="2185" y="4849"/>
                </a:lnTo>
                <a:lnTo>
                  <a:pt x="1780" y="4849"/>
                </a:lnTo>
                <a:lnTo>
                  <a:pt x="1801" y="4812"/>
                </a:lnTo>
                <a:lnTo>
                  <a:pt x="1821" y="4772"/>
                </a:lnTo>
                <a:lnTo>
                  <a:pt x="1841" y="4733"/>
                </a:lnTo>
                <a:lnTo>
                  <a:pt x="1859" y="4694"/>
                </a:lnTo>
                <a:lnTo>
                  <a:pt x="1876" y="4653"/>
                </a:lnTo>
                <a:lnTo>
                  <a:pt x="1892" y="4611"/>
                </a:lnTo>
                <a:lnTo>
                  <a:pt x="1905" y="4568"/>
                </a:lnTo>
                <a:lnTo>
                  <a:pt x="1917" y="4523"/>
                </a:lnTo>
                <a:lnTo>
                  <a:pt x="1927" y="4478"/>
                </a:lnTo>
                <a:lnTo>
                  <a:pt x="1935" y="4432"/>
                </a:lnTo>
                <a:lnTo>
                  <a:pt x="1938" y="4407"/>
                </a:lnTo>
                <a:lnTo>
                  <a:pt x="1941" y="4383"/>
                </a:lnTo>
                <a:lnTo>
                  <a:pt x="1942" y="4359"/>
                </a:lnTo>
                <a:lnTo>
                  <a:pt x="1943" y="4333"/>
                </a:lnTo>
                <a:lnTo>
                  <a:pt x="1943" y="4308"/>
                </a:lnTo>
                <a:lnTo>
                  <a:pt x="1942" y="4281"/>
                </a:lnTo>
                <a:lnTo>
                  <a:pt x="1941" y="4255"/>
                </a:lnTo>
                <a:lnTo>
                  <a:pt x="1938" y="4228"/>
                </a:lnTo>
                <a:lnTo>
                  <a:pt x="1936" y="4201"/>
                </a:lnTo>
                <a:lnTo>
                  <a:pt x="1932" y="4173"/>
                </a:lnTo>
                <a:lnTo>
                  <a:pt x="1927" y="4144"/>
                </a:lnTo>
                <a:lnTo>
                  <a:pt x="1922" y="4116"/>
                </a:lnTo>
                <a:lnTo>
                  <a:pt x="1694" y="3977"/>
                </a:lnTo>
                <a:lnTo>
                  <a:pt x="1745" y="3911"/>
                </a:lnTo>
                <a:lnTo>
                  <a:pt x="1694" y="3830"/>
                </a:lnTo>
                <a:lnTo>
                  <a:pt x="1771" y="3265"/>
                </a:lnTo>
                <a:lnTo>
                  <a:pt x="1597" y="3265"/>
                </a:lnTo>
                <a:close/>
                <a:moveTo>
                  <a:pt x="4819" y="863"/>
                </a:moveTo>
                <a:lnTo>
                  <a:pt x="4819" y="1057"/>
                </a:lnTo>
                <a:lnTo>
                  <a:pt x="3585" y="1057"/>
                </a:lnTo>
                <a:lnTo>
                  <a:pt x="3585" y="863"/>
                </a:lnTo>
                <a:lnTo>
                  <a:pt x="4819" y="863"/>
                </a:lnTo>
                <a:close/>
                <a:moveTo>
                  <a:pt x="5002" y="1108"/>
                </a:moveTo>
                <a:lnTo>
                  <a:pt x="5002" y="1379"/>
                </a:lnTo>
                <a:lnTo>
                  <a:pt x="3769" y="1379"/>
                </a:lnTo>
                <a:lnTo>
                  <a:pt x="3769" y="1108"/>
                </a:lnTo>
                <a:lnTo>
                  <a:pt x="5002" y="1108"/>
                </a:lnTo>
                <a:close/>
                <a:moveTo>
                  <a:pt x="4891" y="1429"/>
                </a:moveTo>
                <a:lnTo>
                  <a:pt x="4891" y="1623"/>
                </a:lnTo>
                <a:lnTo>
                  <a:pt x="3657" y="1623"/>
                </a:lnTo>
                <a:lnTo>
                  <a:pt x="3657" y="1429"/>
                </a:lnTo>
                <a:lnTo>
                  <a:pt x="4891" y="1429"/>
                </a:lnTo>
                <a:close/>
                <a:moveTo>
                  <a:pt x="4977" y="1659"/>
                </a:moveTo>
                <a:lnTo>
                  <a:pt x="4977" y="1853"/>
                </a:lnTo>
                <a:lnTo>
                  <a:pt x="3743" y="1853"/>
                </a:lnTo>
                <a:lnTo>
                  <a:pt x="3743" y="1659"/>
                </a:lnTo>
                <a:lnTo>
                  <a:pt x="4977" y="1659"/>
                </a:lnTo>
                <a:close/>
                <a:moveTo>
                  <a:pt x="1643" y="596"/>
                </a:moveTo>
                <a:lnTo>
                  <a:pt x="1833" y="561"/>
                </a:lnTo>
                <a:lnTo>
                  <a:pt x="2061" y="1773"/>
                </a:lnTo>
                <a:lnTo>
                  <a:pt x="1871" y="1809"/>
                </a:lnTo>
                <a:lnTo>
                  <a:pt x="1643" y="596"/>
                </a:lnTo>
                <a:close/>
                <a:moveTo>
                  <a:pt x="1388" y="596"/>
                </a:moveTo>
                <a:lnTo>
                  <a:pt x="1579" y="561"/>
                </a:lnTo>
                <a:lnTo>
                  <a:pt x="1807" y="1773"/>
                </a:lnTo>
                <a:lnTo>
                  <a:pt x="1616" y="1809"/>
                </a:lnTo>
                <a:lnTo>
                  <a:pt x="1388" y="596"/>
                </a:lnTo>
                <a:close/>
                <a:moveTo>
                  <a:pt x="1134" y="596"/>
                </a:moveTo>
                <a:lnTo>
                  <a:pt x="1324" y="561"/>
                </a:lnTo>
                <a:lnTo>
                  <a:pt x="1551" y="1773"/>
                </a:lnTo>
                <a:lnTo>
                  <a:pt x="1361" y="1809"/>
                </a:lnTo>
                <a:lnTo>
                  <a:pt x="1134" y="596"/>
                </a:lnTo>
                <a:close/>
                <a:moveTo>
                  <a:pt x="884" y="568"/>
                </a:moveTo>
                <a:lnTo>
                  <a:pt x="1077" y="568"/>
                </a:lnTo>
                <a:lnTo>
                  <a:pt x="1077" y="1802"/>
                </a:lnTo>
                <a:lnTo>
                  <a:pt x="884" y="1802"/>
                </a:lnTo>
                <a:lnTo>
                  <a:pt x="884" y="568"/>
                </a:lnTo>
                <a:close/>
                <a:moveTo>
                  <a:pt x="3540" y="2418"/>
                </a:moveTo>
                <a:lnTo>
                  <a:pt x="3807" y="2354"/>
                </a:lnTo>
                <a:lnTo>
                  <a:pt x="4033" y="3306"/>
                </a:lnTo>
                <a:lnTo>
                  <a:pt x="3765" y="3369"/>
                </a:lnTo>
                <a:lnTo>
                  <a:pt x="3540" y="2418"/>
                </a:lnTo>
                <a:close/>
                <a:moveTo>
                  <a:pt x="3622" y="2531"/>
                </a:moveTo>
                <a:lnTo>
                  <a:pt x="3639" y="2606"/>
                </a:lnTo>
                <a:lnTo>
                  <a:pt x="3791" y="2570"/>
                </a:lnTo>
                <a:lnTo>
                  <a:pt x="3773" y="2496"/>
                </a:lnTo>
                <a:lnTo>
                  <a:pt x="3622" y="2531"/>
                </a:lnTo>
                <a:close/>
                <a:moveTo>
                  <a:pt x="3739" y="3028"/>
                </a:moveTo>
                <a:lnTo>
                  <a:pt x="3776" y="3184"/>
                </a:lnTo>
                <a:lnTo>
                  <a:pt x="3928" y="3148"/>
                </a:lnTo>
                <a:lnTo>
                  <a:pt x="3890" y="2991"/>
                </a:lnTo>
                <a:lnTo>
                  <a:pt x="3739" y="3028"/>
                </a:lnTo>
                <a:close/>
                <a:moveTo>
                  <a:pt x="3193" y="2418"/>
                </a:moveTo>
                <a:lnTo>
                  <a:pt x="3418" y="3369"/>
                </a:lnTo>
                <a:lnTo>
                  <a:pt x="3687" y="3306"/>
                </a:lnTo>
                <a:lnTo>
                  <a:pt x="3461" y="2354"/>
                </a:lnTo>
                <a:lnTo>
                  <a:pt x="3193" y="2418"/>
                </a:lnTo>
                <a:close/>
                <a:moveTo>
                  <a:pt x="3276" y="2531"/>
                </a:moveTo>
                <a:lnTo>
                  <a:pt x="3426" y="2496"/>
                </a:lnTo>
                <a:lnTo>
                  <a:pt x="3444" y="2570"/>
                </a:lnTo>
                <a:lnTo>
                  <a:pt x="3292" y="2606"/>
                </a:lnTo>
                <a:lnTo>
                  <a:pt x="3276" y="2531"/>
                </a:lnTo>
                <a:close/>
                <a:moveTo>
                  <a:pt x="3393" y="3028"/>
                </a:moveTo>
                <a:lnTo>
                  <a:pt x="3429" y="3184"/>
                </a:lnTo>
                <a:lnTo>
                  <a:pt x="3581" y="3148"/>
                </a:lnTo>
                <a:lnTo>
                  <a:pt x="3544" y="2991"/>
                </a:lnTo>
                <a:lnTo>
                  <a:pt x="3393" y="3028"/>
                </a:lnTo>
                <a:close/>
                <a:moveTo>
                  <a:pt x="2841" y="2418"/>
                </a:moveTo>
                <a:lnTo>
                  <a:pt x="3109" y="2354"/>
                </a:lnTo>
                <a:lnTo>
                  <a:pt x="3335" y="3306"/>
                </a:lnTo>
                <a:lnTo>
                  <a:pt x="3067" y="3369"/>
                </a:lnTo>
                <a:lnTo>
                  <a:pt x="2841" y="2418"/>
                </a:lnTo>
                <a:close/>
                <a:moveTo>
                  <a:pt x="2923" y="2531"/>
                </a:moveTo>
                <a:lnTo>
                  <a:pt x="2941" y="2606"/>
                </a:lnTo>
                <a:lnTo>
                  <a:pt x="3092" y="2570"/>
                </a:lnTo>
                <a:lnTo>
                  <a:pt x="3075" y="2496"/>
                </a:lnTo>
                <a:lnTo>
                  <a:pt x="2923" y="2531"/>
                </a:lnTo>
                <a:close/>
                <a:moveTo>
                  <a:pt x="3041" y="3028"/>
                </a:moveTo>
                <a:lnTo>
                  <a:pt x="3192" y="2991"/>
                </a:lnTo>
                <a:lnTo>
                  <a:pt x="3229" y="3148"/>
                </a:lnTo>
                <a:lnTo>
                  <a:pt x="3078" y="3184"/>
                </a:lnTo>
                <a:lnTo>
                  <a:pt x="3041" y="3028"/>
                </a:lnTo>
                <a:close/>
                <a:moveTo>
                  <a:pt x="2553" y="2372"/>
                </a:moveTo>
                <a:lnTo>
                  <a:pt x="2828" y="2372"/>
                </a:lnTo>
                <a:lnTo>
                  <a:pt x="2828" y="3352"/>
                </a:lnTo>
                <a:lnTo>
                  <a:pt x="2553" y="3352"/>
                </a:lnTo>
                <a:lnTo>
                  <a:pt x="2553" y="2372"/>
                </a:lnTo>
                <a:close/>
                <a:moveTo>
                  <a:pt x="2606" y="2503"/>
                </a:moveTo>
                <a:lnTo>
                  <a:pt x="2606" y="2579"/>
                </a:lnTo>
                <a:lnTo>
                  <a:pt x="2762" y="2579"/>
                </a:lnTo>
                <a:lnTo>
                  <a:pt x="2762" y="2503"/>
                </a:lnTo>
                <a:lnTo>
                  <a:pt x="2606" y="2503"/>
                </a:lnTo>
                <a:close/>
                <a:moveTo>
                  <a:pt x="2606" y="3012"/>
                </a:moveTo>
                <a:lnTo>
                  <a:pt x="2606" y="3173"/>
                </a:lnTo>
                <a:lnTo>
                  <a:pt x="2762" y="3173"/>
                </a:lnTo>
                <a:lnTo>
                  <a:pt x="2762" y="3012"/>
                </a:lnTo>
                <a:lnTo>
                  <a:pt x="2606" y="3012"/>
                </a:lnTo>
                <a:close/>
                <a:moveTo>
                  <a:pt x="5555" y="151"/>
                </a:moveTo>
                <a:lnTo>
                  <a:pt x="5555" y="374"/>
                </a:lnTo>
                <a:lnTo>
                  <a:pt x="5555" y="4849"/>
                </a:lnTo>
                <a:lnTo>
                  <a:pt x="5871" y="4849"/>
                </a:lnTo>
                <a:lnTo>
                  <a:pt x="5871" y="5585"/>
                </a:lnTo>
                <a:lnTo>
                  <a:pt x="0" y="5585"/>
                </a:lnTo>
                <a:lnTo>
                  <a:pt x="0" y="4849"/>
                </a:lnTo>
                <a:lnTo>
                  <a:pt x="326" y="4849"/>
                </a:lnTo>
                <a:lnTo>
                  <a:pt x="326" y="374"/>
                </a:lnTo>
                <a:lnTo>
                  <a:pt x="326" y="151"/>
                </a:lnTo>
                <a:lnTo>
                  <a:pt x="326" y="0"/>
                </a:lnTo>
                <a:lnTo>
                  <a:pt x="5555" y="0"/>
                </a:lnTo>
                <a:lnTo>
                  <a:pt x="5555" y="151"/>
                </a:lnTo>
                <a:close/>
                <a:moveTo>
                  <a:pt x="2409" y="2135"/>
                </a:moveTo>
                <a:lnTo>
                  <a:pt x="2409" y="3385"/>
                </a:lnTo>
                <a:lnTo>
                  <a:pt x="5107" y="3385"/>
                </a:lnTo>
                <a:lnTo>
                  <a:pt x="5107" y="2135"/>
                </a:lnTo>
                <a:lnTo>
                  <a:pt x="2409" y="2135"/>
                </a:lnTo>
                <a:close/>
                <a:moveTo>
                  <a:pt x="2409" y="3609"/>
                </a:moveTo>
                <a:lnTo>
                  <a:pt x="2409" y="4849"/>
                </a:lnTo>
                <a:lnTo>
                  <a:pt x="5107" y="4849"/>
                </a:lnTo>
                <a:lnTo>
                  <a:pt x="5107" y="3609"/>
                </a:lnTo>
                <a:lnTo>
                  <a:pt x="2409" y="36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iSlíḍè"/>
          <p:cNvSpPr/>
          <p:nvPr/>
        </p:nvSpPr>
        <p:spPr bwMode="auto">
          <a:xfrm>
            <a:off x="4703528" y="3760880"/>
            <a:ext cx="535980" cy="453796"/>
          </a:xfrm>
          <a:custGeom>
            <a:avLst/>
            <a:gdLst>
              <a:gd name="T0" fmla="*/ 294416 w 1263650"/>
              <a:gd name="T1" fmla="*/ 1098599 h 1069975"/>
              <a:gd name="T2" fmla="*/ 1320142 w 1263650"/>
              <a:gd name="T3" fmla="*/ 878240 h 1069975"/>
              <a:gd name="T4" fmla="*/ 1613379 w 1263650"/>
              <a:gd name="T5" fmla="*/ 878240 h 1069975"/>
              <a:gd name="T6" fmla="*/ 74190 w 1263650"/>
              <a:gd name="T7" fmla="*/ 1612900 h 1069975"/>
              <a:gd name="T8" fmla="*/ 1538839 w 1263650"/>
              <a:gd name="T9" fmla="*/ 732266 h 1069975"/>
              <a:gd name="T10" fmla="*/ 1392852 w 1263650"/>
              <a:gd name="T11" fmla="*/ 732266 h 1069975"/>
              <a:gd name="T12" fmla="*/ 514542 w 1263650"/>
              <a:gd name="T13" fmla="*/ 1026609 h 1069975"/>
              <a:gd name="T14" fmla="*/ 725543 w 1263650"/>
              <a:gd name="T15" fmla="*/ 146518 h 1069975"/>
              <a:gd name="T16" fmla="*/ 708392 w 1263650"/>
              <a:gd name="T17" fmla="*/ 149712 h 1069975"/>
              <a:gd name="T18" fmla="*/ 694033 w 1263650"/>
              <a:gd name="T19" fmla="*/ 155302 h 1069975"/>
              <a:gd name="T20" fmla="*/ 683263 w 1263650"/>
              <a:gd name="T21" fmla="*/ 163287 h 1069975"/>
              <a:gd name="T22" fmla="*/ 674487 w 1263650"/>
              <a:gd name="T23" fmla="*/ 172868 h 1069975"/>
              <a:gd name="T24" fmla="*/ 665314 w 1263650"/>
              <a:gd name="T25" fmla="*/ 189636 h 1069975"/>
              <a:gd name="T26" fmla="*/ 660528 w 1263650"/>
              <a:gd name="T27" fmla="*/ 208399 h 1069975"/>
              <a:gd name="T28" fmla="*/ 659331 w 1263650"/>
              <a:gd name="T29" fmla="*/ 293036 h 1069975"/>
              <a:gd name="T30" fmla="*/ 1245270 w 1263650"/>
              <a:gd name="T31" fmla="*/ 213190 h 1069975"/>
              <a:gd name="T32" fmla="*/ 1242078 w 1263650"/>
              <a:gd name="T33" fmla="*/ 195624 h 1069975"/>
              <a:gd name="T34" fmla="*/ 1236494 w 1263650"/>
              <a:gd name="T35" fmla="*/ 181252 h 1069975"/>
              <a:gd name="T36" fmla="*/ 1228517 w 1263650"/>
              <a:gd name="T37" fmla="*/ 170472 h 1069975"/>
              <a:gd name="T38" fmla="*/ 1219343 w 1263650"/>
              <a:gd name="T39" fmla="*/ 161689 h 1069975"/>
              <a:gd name="T40" fmla="*/ 1201792 w 1263650"/>
              <a:gd name="T41" fmla="*/ 152507 h 1069975"/>
              <a:gd name="T42" fmla="*/ 1183446 w 1263650"/>
              <a:gd name="T43" fmla="*/ 147716 h 1069975"/>
              <a:gd name="T44" fmla="*/ 732324 w 1263650"/>
              <a:gd name="T45" fmla="*/ 146518 h 1069975"/>
              <a:gd name="T46" fmla="*/ 1172276 w 1263650"/>
              <a:gd name="T47" fmla="*/ 0 h 1069975"/>
              <a:gd name="T48" fmla="*/ 1202192 w 1263650"/>
              <a:gd name="T49" fmla="*/ 1996 h 1069975"/>
              <a:gd name="T50" fmla="*/ 1232108 w 1263650"/>
              <a:gd name="T51" fmla="*/ 7985 h 1069975"/>
              <a:gd name="T52" fmla="*/ 1260826 w 1263650"/>
              <a:gd name="T53" fmla="*/ 17566 h 1069975"/>
              <a:gd name="T54" fmla="*/ 1288348 w 1263650"/>
              <a:gd name="T55" fmla="*/ 31939 h 1069975"/>
              <a:gd name="T56" fmla="*/ 1313875 w 1263650"/>
              <a:gd name="T57" fmla="*/ 49106 h 1069975"/>
              <a:gd name="T58" fmla="*/ 1337010 w 1263650"/>
              <a:gd name="T59" fmla="*/ 70665 h 1069975"/>
              <a:gd name="T60" fmla="*/ 1356953 w 1263650"/>
              <a:gd name="T61" fmla="*/ 96216 h 1069975"/>
              <a:gd name="T62" fmla="*/ 1372509 w 1263650"/>
              <a:gd name="T63" fmla="*/ 124960 h 1069975"/>
              <a:gd name="T64" fmla="*/ 1384076 w 1263650"/>
              <a:gd name="T65" fmla="*/ 157697 h 1069975"/>
              <a:gd name="T66" fmla="*/ 1390857 w 1263650"/>
              <a:gd name="T67" fmla="*/ 194027 h 1069975"/>
              <a:gd name="T68" fmla="*/ 1392054 w 1263650"/>
              <a:gd name="T69" fmla="*/ 283854 h 1069975"/>
              <a:gd name="T70" fmla="*/ 1905000 w 1263650"/>
              <a:gd name="T71" fmla="*/ 806451 h 1069975"/>
              <a:gd name="T72" fmla="*/ 1318661 w 1263650"/>
              <a:gd name="T73" fmla="*/ 659931 h 1069975"/>
              <a:gd name="T74" fmla="*/ 585939 w 1263650"/>
              <a:gd name="T75" fmla="*/ 659931 h 1069975"/>
              <a:gd name="T76" fmla="*/ 0 w 1263650"/>
              <a:gd name="T77" fmla="*/ 806451 h 1069975"/>
              <a:gd name="T78" fmla="*/ 512946 w 1263650"/>
              <a:gd name="T79" fmla="*/ 219578 h 1069975"/>
              <a:gd name="T80" fmla="*/ 514940 w 1263650"/>
              <a:gd name="T81" fmla="*/ 189636 h 1069975"/>
              <a:gd name="T82" fmla="*/ 520924 w 1263650"/>
              <a:gd name="T83" fmla="*/ 159693 h 1069975"/>
              <a:gd name="T84" fmla="*/ 530496 w 1263650"/>
              <a:gd name="T85" fmla="*/ 130548 h 1069975"/>
              <a:gd name="T86" fmla="*/ 544856 w 1263650"/>
              <a:gd name="T87" fmla="*/ 103002 h 1069975"/>
              <a:gd name="T88" fmla="*/ 562007 w 1263650"/>
              <a:gd name="T89" fmla="*/ 77451 h 1069975"/>
              <a:gd name="T90" fmla="*/ 583545 w 1263650"/>
              <a:gd name="T91" fmla="*/ 55095 h 1069975"/>
              <a:gd name="T92" fmla="*/ 609074 w 1263650"/>
              <a:gd name="T93" fmla="*/ 35132 h 1069975"/>
              <a:gd name="T94" fmla="*/ 637792 w 1263650"/>
              <a:gd name="T95" fmla="*/ 19162 h 1069975"/>
              <a:gd name="T96" fmla="*/ 670498 w 1263650"/>
              <a:gd name="T97" fmla="*/ 7585 h 1069975"/>
              <a:gd name="T98" fmla="*/ 706795 w 1263650"/>
              <a:gd name="T99" fmla="*/ 1197 h 10699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63650" h="1069975">
                <a:moveTo>
                  <a:pt x="49213" y="582612"/>
                </a:moveTo>
                <a:lnTo>
                  <a:pt x="195296" y="582612"/>
                </a:lnTo>
                <a:lnTo>
                  <a:pt x="195296" y="728795"/>
                </a:lnTo>
                <a:lnTo>
                  <a:pt x="389544" y="728795"/>
                </a:lnTo>
                <a:lnTo>
                  <a:pt x="389544" y="582612"/>
                </a:lnTo>
                <a:lnTo>
                  <a:pt x="875694" y="582612"/>
                </a:lnTo>
                <a:lnTo>
                  <a:pt x="875694" y="728795"/>
                </a:lnTo>
                <a:lnTo>
                  <a:pt x="1070208" y="728795"/>
                </a:lnTo>
                <a:lnTo>
                  <a:pt x="1070208" y="582612"/>
                </a:lnTo>
                <a:lnTo>
                  <a:pt x="1216026" y="582612"/>
                </a:lnTo>
                <a:lnTo>
                  <a:pt x="1216026" y="1069975"/>
                </a:lnTo>
                <a:lnTo>
                  <a:pt x="49213" y="1069975"/>
                </a:lnTo>
                <a:lnTo>
                  <a:pt x="49213" y="582612"/>
                </a:lnTo>
                <a:close/>
                <a:moveTo>
                  <a:pt x="923925" y="485775"/>
                </a:moveTo>
                <a:lnTo>
                  <a:pt x="1020763" y="485775"/>
                </a:lnTo>
                <a:lnTo>
                  <a:pt x="1020763" y="681038"/>
                </a:lnTo>
                <a:lnTo>
                  <a:pt x="923925" y="681038"/>
                </a:lnTo>
                <a:lnTo>
                  <a:pt x="923925" y="485775"/>
                </a:lnTo>
                <a:close/>
                <a:moveTo>
                  <a:pt x="244475" y="485775"/>
                </a:moveTo>
                <a:lnTo>
                  <a:pt x="341313" y="485775"/>
                </a:lnTo>
                <a:lnTo>
                  <a:pt x="341313" y="681038"/>
                </a:lnTo>
                <a:lnTo>
                  <a:pt x="244475" y="681038"/>
                </a:lnTo>
                <a:lnTo>
                  <a:pt x="244475" y="485775"/>
                </a:lnTo>
                <a:close/>
                <a:moveTo>
                  <a:pt x="481277" y="97198"/>
                </a:moveTo>
                <a:lnTo>
                  <a:pt x="477308" y="97728"/>
                </a:lnTo>
                <a:lnTo>
                  <a:pt x="473604" y="98258"/>
                </a:lnTo>
                <a:lnTo>
                  <a:pt x="469900" y="99317"/>
                </a:lnTo>
                <a:lnTo>
                  <a:pt x="466460" y="100376"/>
                </a:lnTo>
                <a:lnTo>
                  <a:pt x="463285" y="101701"/>
                </a:lnTo>
                <a:lnTo>
                  <a:pt x="460375" y="103025"/>
                </a:lnTo>
                <a:lnTo>
                  <a:pt x="457729" y="104614"/>
                </a:lnTo>
                <a:lnTo>
                  <a:pt x="455348" y="106468"/>
                </a:lnTo>
                <a:lnTo>
                  <a:pt x="453231" y="108322"/>
                </a:lnTo>
                <a:lnTo>
                  <a:pt x="451114" y="110440"/>
                </a:lnTo>
                <a:lnTo>
                  <a:pt x="448998" y="112559"/>
                </a:lnTo>
                <a:lnTo>
                  <a:pt x="447410" y="114678"/>
                </a:lnTo>
                <a:lnTo>
                  <a:pt x="445823" y="117062"/>
                </a:lnTo>
                <a:lnTo>
                  <a:pt x="443441" y="121299"/>
                </a:lnTo>
                <a:lnTo>
                  <a:pt x="441325" y="125802"/>
                </a:lnTo>
                <a:lnTo>
                  <a:pt x="439737" y="130569"/>
                </a:lnTo>
                <a:lnTo>
                  <a:pt x="438679" y="134541"/>
                </a:lnTo>
                <a:lnTo>
                  <a:pt x="438150" y="138249"/>
                </a:lnTo>
                <a:lnTo>
                  <a:pt x="437356" y="143546"/>
                </a:lnTo>
                <a:lnTo>
                  <a:pt x="437356" y="145665"/>
                </a:lnTo>
                <a:lnTo>
                  <a:pt x="437356" y="194396"/>
                </a:lnTo>
                <a:lnTo>
                  <a:pt x="826294" y="194396"/>
                </a:lnTo>
                <a:lnTo>
                  <a:pt x="826294" y="145665"/>
                </a:lnTo>
                <a:lnTo>
                  <a:pt x="826029" y="141427"/>
                </a:lnTo>
                <a:lnTo>
                  <a:pt x="825764" y="137190"/>
                </a:lnTo>
                <a:lnTo>
                  <a:pt x="824706" y="133482"/>
                </a:lnTo>
                <a:lnTo>
                  <a:pt x="823912" y="129774"/>
                </a:lnTo>
                <a:lnTo>
                  <a:pt x="822854" y="126331"/>
                </a:lnTo>
                <a:lnTo>
                  <a:pt x="821531" y="123153"/>
                </a:lnTo>
                <a:lnTo>
                  <a:pt x="820208" y="120240"/>
                </a:lnTo>
                <a:lnTo>
                  <a:pt x="818621" y="117591"/>
                </a:lnTo>
                <a:lnTo>
                  <a:pt x="816769" y="115208"/>
                </a:lnTo>
                <a:lnTo>
                  <a:pt x="814916" y="113089"/>
                </a:lnTo>
                <a:lnTo>
                  <a:pt x="812800" y="110970"/>
                </a:lnTo>
                <a:lnTo>
                  <a:pt x="810948" y="108851"/>
                </a:lnTo>
                <a:lnTo>
                  <a:pt x="808831" y="107262"/>
                </a:lnTo>
                <a:lnTo>
                  <a:pt x="806450" y="105673"/>
                </a:lnTo>
                <a:lnTo>
                  <a:pt x="801687" y="103290"/>
                </a:lnTo>
                <a:lnTo>
                  <a:pt x="797189" y="101171"/>
                </a:lnTo>
                <a:lnTo>
                  <a:pt x="792956" y="99582"/>
                </a:lnTo>
                <a:lnTo>
                  <a:pt x="788987" y="98522"/>
                </a:lnTo>
                <a:lnTo>
                  <a:pt x="785019" y="97993"/>
                </a:lnTo>
                <a:lnTo>
                  <a:pt x="779727" y="97198"/>
                </a:lnTo>
                <a:lnTo>
                  <a:pt x="777610" y="97198"/>
                </a:lnTo>
                <a:lnTo>
                  <a:pt x="485775" y="97198"/>
                </a:lnTo>
                <a:lnTo>
                  <a:pt x="481277" y="97198"/>
                </a:lnTo>
                <a:close/>
                <a:moveTo>
                  <a:pt x="485775" y="0"/>
                </a:moveTo>
                <a:lnTo>
                  <a:pt x="777610" y="0"/>
                </a:lnTo>
                <a:lnTo>
                  <a:pt x="784225" y="0"/>
                </a:lnTo>
                <a:lnTo>
                  <a:pt x="790839" y="530"/>
                </a:lnTo>
                <a:lnTo>
                  <a:pt x="797454" y="1324"/>
                </a:lnTo>
                <a:lnTo>
                  <a:pt x="804069" y="2383"/>
                </a:lnTo>
                <a:lnTo>
                  <a:pt x="810683" y="3708"/>
                </a:lnTo>
                <a:lnTo>
                  <a:pt x="817298" y="5297"/>
                </a:lnTo>
                <a:lnTo>
                  <a:pt x="823648" y="7151"/>
                </a:lnTo>
                <a:lnTo>
                  <a:pt x="830262" y="9269"/>
                </a:lnTo>
                <a:lnTo>
                  <a:pt x="836348" y="11653"/>
                </a:lnTo>
                <a:lnTo>
                  <a:pt x="842433" y="14566"/>
                </a:lnTo>
                <a:lnTo>
                  <a:pt x="848783" y="17745"/>
                </a:lnTo>
                <a:lnTo>
                  <a:pt x="854604" y="21188"/>
                </a:lnTo>
                <a:lnTo>
                  <a:pt x="860425" y="24631"/>
                </a:lnTo>
                <a:lnTo>
                  <a:pt x="866246" y="28603"/>
                </a:lnTo>
                <a:lnTo>
                  <a:pt x="871537" y="32576"/>
                </a:lnTo>
                <a:lnTo>
                  <a:pt x="876829" y="37343"/>
                </a:lnTo>
                <a:lnTo>
                  <a:pt x="882121" y="42110"/>
                </a:lnTo>
                <a:lnTo>
                  <a:pt x="886883" y="46878"/>
                </a:lnTo>
                <a:lnTo>
                  <a:pt x="891381" y="52174"/>
                </a:lnTo>
                <a:lnTo>
                  <a:pt x="895879" y="58001"/>
                </a:lnTo>
                <a:lnTo>
                  <a:pt x="900112" y="63828"/>
                </a:lnTo>
                <a:lnTo>
                  <a:pt x="903816" y="69919"/>
                </a:lnTo>
                <a:lnTo>
                  <a:pt x="907256" y="76275"/>
                </a:lnTo>
                <a:lnTo>
                  <a:pt x="910431" y="82897"/>
                </a:lnTo>
                <a:lnTo>
                  <a:pt x="913341" y="89783"/>
                </a:lnTo>
                <a:lnTo>
                  <a:pt x="915987" y="97198"/>
                </a:lnTo>
                <a:lnTo>
                  <a:pt x="918104" y="104614"/>
                </a:lnTo>
                <a:lnTo>
                  <a:pt x="920221" y="112294"/>
                </a:lnTo>
                <a:lnTo>
                  <a:pt x="921544" y="120240"/>
                </a:lnTo>
                <a:lnTo>
                  <a:pt x="922602" y="128715"/>
                </a:lnTo>
                <a:lnTo>
                  <a:pt x="923131" y="136925"/>
                </a:lnTo>
                <a:lnTo>
                  <a:pt x="923396" y="145665"/>
                </a:lnTo>
                <a:lnTo>
                  <a:pt x="923396" y="188305"/>
                </a:lnTo>
                <a:lnTo>
                  <a:pt x="923396" y="194396"/>
                </a:lnTo>
                <a:lnTo>
                  <a:pt x="1263650" y="194396"/>
                </a:lnTo>
                <a:lnTo>
                  <a:pt x="1263650" y="534988"/>
                </a:lnTo>
                <a:lnTo>
                  <a:pt x="1069181" y="534988"/>
                </a:lnTo>
                <a:lnTo>
                  <a:pt x="1069181" y="437789"/>
                </a:lnTo>
                <a:lnTo>
                  <a:pt x="874712" y="437789"/>
                </a:lnTo>
                <a:lnTo>
                  <a:pt x="874712" y="534988"/>
                </a:lnTo>
                <a:lnTo>
                  <a:pt x="388673" y="534988"/>
                </a:lnTo>
                <a:lnTo>
                  <a:pt x="388673" y="437789"/>
                </a:lnTo>
                <a:lnTo>
                  <a:pt x="194469" y="437789"/>
                </a:lnTo>
                <a:lnTo>
                  <a:pt x="194469" y="534988"/>
                </a:lnTo>
                <a:lnTo>
                  <a:pt x="0" y="534988"/>
                </a:lnTo>
                <a:lnTo>
                  <a:pt x="0" y="194396"/>
                </a:lnTo>
                <a:lnTo>
                  <a:pt x="340254" y="194396"/>
                </a:lnTo>
                <a:lnTo>
                  <a:pt x="340254" y="145665"/>
                </a:lnTo>
                <a:lnTo>
                  <a:pt x="340254" y="139044"/>
                </a:lnTo>
                <a:lnTo>
                  <a:pt x="340783" y="132687"/>
                </a:lnTo>
                <a:lnTo>
                  <a:pt x="341577" y="125802"/>
                </a:lnTo>
                <a:lnTo>
                  <a:pt x="342635" y="119180"/>
                </a:lnTo>
                <a:lnTo>
                  <a:pt x="343958" y="112559"/>
                </a:lnTo>
                <a:lnTo>
                  <a:pt x="345546" y="105938"/>
                </a:lnTo>
                <a:lnTo>
                  <a:pt x="347398" y="99582"/>
                </a:lnTo>
                <a:lnTo>
                  <a:pt x="349514" y="93226"/>
                </a:lnTo>
                <a:lnTo>
                  <a:pt x="351896" y="86604"/>
                </a:lnTo>
                <a:lnTo>
                  <a:pt x="354806" y="80513"/>
                </a:lnTo>
                <a:lnTo>
                  <a:pt x="357981" y="74686"/>
                </a:lnTo>
                <a:lnTo>
                  <a:pt x="361421" y="68330"/>
                </a:lnTo>
                <a:lnTo>
                  <a:pt x="364860" y="62768"/>
                </a:lnTo>
                <a:lnTo>
                  <a:pt x="368829" y="57207"/>
                </a:lnTo>
                <a:lnTo>
                  <a:pt x="372798" y="51380"/>
                </a:lnTo>
                <a:lnTo>
                  <a:pt x="377560" y="46348"/>
                </a:lnTo>
                <a:lnTo>
                  <a:pt x="382323" y="41316"/>
                </a:lnTo>
                <a:lnTo>
                  <a:pt x="387085" y="36549"/>
                </a:lnTo>
                <a:lnTo>
                  <a:pt x="392377" y="31516"/>
                </a:lnTo>
                <a:lnTo>
                  <a:pt x="398198" y="27279"/>
                </a:lnTo>
                <a:lnTo>
                  <a:pt x="404019" y="23306"/>
                </a:lnTo>
                <a:lnTo>
                  <a:pt x="410104" y="19598"/>
                </a:lnTo>
                <a:lnTo>
                  <a:pt x="416454" y="16155"/>
                </a:lnTo>
                <a:lnTo>
                  <a:pt x="423069" y="12712"/>
                </a:lnTo>
                <a:lnTo>
                  <a:pt x="429948" y="9799"/>
                </a:lnTo>
                <a:lnTo>
                  <a:pt x="437356" y="7151"/>
                </a:lnTo>
                <a:lnTo>
                  <a:pt x="444764" y="5032"/>
                </a:lnTo>
                <a:lnTo>
                  <a:pt x="452437" y="3178"/>
                </a:lnTo>
                <a:lnTo>
                  <a:pt x="460375" y="1854"/>
                </a:lnTo>
                <a:lnTo>
                  <a:pt x="468841" y="794"/>
                </a:lnTo>
                <a:lnTo>
                  <a:pt x="477044" y="265"/>
                </a:lnTo>
                <a:lnTo>
                  <a:pt x="4857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ṧḷíḑe"/>
          <p:cNvSpPr/>
          <p:nvPr/>
        </p:nvSpPr>
        <p:spPr bwMode="auto">
          <a:xfrm>
            <a:off x="7950915" y="2715483"/>
            <a:ext cx="535980" cy="535980"/>
          </a:xfrm>
          <a:custGeom>
            <a:avLst/>
            <a:gdLst/>
            <a:ahLst/>
            <a:cxnLst/>
            <a:rect l="0" t="0" r="r" b="b"/>
            <a:pathLst>
              <a:path w="14245316" h="14255088">
                <a:moveTo>
                  <a:pt x="7593642" y="12119807"/>
                </a:moveTo>
                <a:lnTo>
                  <a:pt x="7662036" y="12774427"/>
                </a:lnTo>
                <a:lnTo>
                  <a:pt x="7564332" y="12784197"/>
                </a:lnTo>
                <a:lnTo>
                  <a:pt x="7505708" y="12129577"/>
                </a:lnTo>
                <a:lnTo>
                  <a:pt x="7593642" y="12119807"/>
                </a:lnTo>
                <a:close/>
                <a:moveTo>
                  <a:pt x="6626368" y="12119807"/>
                </a:moveTo>
                <a:lnTo>
                  <a:pt x="6714302" y="12129577"/>
                </a:lnTo>
                <a:lnTo>
                  <a:pt x="6665448" y="12784197"/>
                </a:lnTo>
                <a:lnTo>
                  <a:pt x="6567744" y="12774427"/>
                </a:lnTo>
                <a:lnTo>
                  <a:pt x="6626368" y="12119807"/>
                </a:lnTo>
                <a:close/>
                <a:moveTo>
                  <a:pt x="8463212" y="11963479"/>
                </a:moveTo>
                <a:lnTo>
                  <a:pt x="8639080" y="12598559"/>
                </a:lnTo>
                <a:lnTo>
                  <a:pt x="8541376" y="12618100"/>
                </a:lnTo>
                <a:lnTo>
                  <a:pt x="8375278" y="11983020"/>
                </a:lnTo>
                <a:lnTo>
                  <a:pt x="8463212" y="11963479"/>
                </a:lnTo>
                <a:close/>
                <a:moveTo>
                  <a:pt x="5756798" y="11953709"/>
                </a:moveTo>
                <a:lnTo>
                  <a:pt x="5844732" y="11983020"/>
                </a:lnTo>
                <a:lnTo>
                  <a:pt x="5678634" y="12618100"/>
                </a:lnTo>
                <a:lnTo>
                  <a:pt x="5590700" y="12598559"/>
                </a:lnTo>
                <a:lnTo>
                  <a:pt x="5756798" y="11953709"/>
                </a:lnTo>
                <a:close/>
                <a:moveTo>
                  <a:pt x="7085580" y="11728989"/>
                </a:moveTo>
                <a:lnTo>
                  <a:pt x="7173512" y="11728989"/>
                </a:lnTo>
                <a:lnTo>
                  <a:pt x="7173512" y="12803738"/>
                </a:lnTo>
                <a:lnTo>
                  <a:pt x="7085580" y="12803738"/>
                </a:lnTo>
                <a:lnTo>
                  <a:pt x="7085580" y="11728989"/>
                </a:lnTo>
                <a:close/>
                <a:moveTo>
                  <a:pt x="6264860" y="11650825"/>
                </a:moveTo>
                <a:lnTo>
                  <a:pt x="6352796" y="11660595"/>
                </a:lnTo>
                <a:lnTo>
                  <a:pt x="6167156" y="12725575"/>
                </a:lnTo>
                <a:lnTo>
                  <a:pt x="6079222" y="12706034"/>
                </a:lnTo>
                <a:lnTo>
                  <a:pt x="6264860" y="11650825"/>
                </a:lnTo>
                <a:close/>
                <a:moveTo>
                  <a:pt x="4936080" y="11650825"/>
                </a:moveTo>
                <a:lnTo>
                  <a:pt x="5014244" y="11689907"/>
                </a:lnTo>
                <a:lnTo>
                  <a:pt x="4740672" y="12285904"/>
                </a:lnTo>
                <a:lnTo>
                  <a:pt x="4652736" y="12246823"/>
                </a:lnTo>
                <a:lnTo>
                  <a:pt x="4936080" y="11650825"/>
                </a:lnTo>
                <a:close/>
                <a:moveTo>
                  <a:pt x="9303472" y="11641055"/>
                </a:moveTo>
                <a:lnTo>
                  <a:pt x="9596584" y="12237052"/>
                </a:lnTo>
                <a:lnTo>
                  <a:pt x="9508650" y="12276134"/>
                </a:lnTo>
                <a:lnTo>
                  <a:pt x="9225308" y="11680136"/>
                </a:lnTo>
                <a:lnTo>
                  <a:pt x="9303472" y="11641055"/>
                </a:lnTo>
                <a:close/>
                <a:moveTo>
                  <a:pt x="7974690" y="11641055"/>
                </a:moveTo>
                <a:lnTo>
                  <a:pt x="8160328" y="12706034"/>
                </a:lnTo>
                <a:lnTo>
                  <a:pt x="8072394" y="12725575"/>
                </a:lnTo>
                <a:lnTo>
                  <a:pt x="7886756" y="11660595"/>
                </a:lnTo>
                <a:lnTo>
                  <a:pt x="7974690" y="11641055"/>
                </a:lnTo>
                <a:close/>
                <a:moveTo>
                  <a:pt x="5492996" y="11435875"/>
                </a:moveTo>
                <a:lnTo>
                  <a:pt x="5580928" y="11465186"/>
                </a:lnTo>
                <a:lnTo>
                  <a:pt x="5209652" y="12481313"/>
                </a:lnTo>
                <a:lnTo>
                  <a:pt x="5121718" y="12452002"/>
                </a:lnTo>
                <a:lnTo>
                  <a:pt x="5492996" y="11435875"/>
                </a:lnTo>
                <a:close/>
                <a:moveTo>
                  <a:pt x="8756326" y="11426105"/>
                </a:moveTo>
                <a:lnTo>
                  <a:pt x="9127604" y="12442232"/>
                </a:lnTo>
                <a:lnTo>
                  <a:pt x="9039668" y="12471543"/>
                </a:lnTo>
                <a:lnTo>
                  <a:pt x="8668392" y="11455416"/>
                </a:lnTo>
                <a:lnTo>
                  <a:pt x="8756326" y="11426105"/>
                </a:lnTo>
                <a:close/>
                <a:moveTo>
                  <a:pt x="10065566" y="11191614"/>
                </a:moveTo>
                <a:lnTo>
                  <a:pt x="10446612" y="11738759"/>
                </a:lnTo>
                <a:lnTo>
                  <a:pt x="10368450" y="11787611"/>
                </a:lnTo>
                <a:lnTo>
                  <a:pt x="9987402" y="11250237"/>
                </a:lnTo>
                <a:lnTo>
                  <a:pt x="10065566" y="11191614"/>
                </a:lnTo>
                <a:close/>
                <a:moveTo>
                  <a:pt x="4154444" y="11191614"/>
                </a:moveTo>
                <a:lnTo>
                  <a:pt x="4232608" y="11240466"/>
                </a:lnTo>
                <a:lnTo>
                  <a:pt x="3851560" y="11787611"/>
                </a:lnTo>
                <a:lnTo>
                  <a:pt x="3773396" y="11728989"/>
                </a:lnTo>
                <a:lnTo>
                  <a:pt x="4154444" y="11191614"/>
                </a:lnTo>
                <a:close/>
                <a:moveTo>
                  <a:pt x="4760212" y="11084139"/>
                </a:moveTo>
                <a:lnTo>
                  <a:pt x="4838376" y="11132991"/>
                </a:lnTo>
                <a:lnTo>
                  <a:pt x="4301000" y="12070954"/>
                </a:lnTo>
                <a:lnTo>
                  <a:pt x="4222836" y="12022102"/>
                </a:lnTo>
                <a:lnTo>
                  <a:pt x="4760212" y="11084139"/>
                </a:lnTo>
                <a:close/>
                <a:moveTo>
                  <a:pt x="9489108" y="11074368"/>
                </a:moveTo>
                <a:lnTo>
                  <a:pt x="10026484" y="12012332"/>
                </a:lnTo>
                <a:lnTo>
                  <a:pt x="9948320" y="12051414"/>
                </a:lnTo>
                <a:lnTo>
                  <a:pt x="9401176" y="11123221"/>
                </a:lnTo>
                <a:lnTo>
                  <a:pt x="9489108" y="11074368"/>
                </a:lnTo>
                <a:close/>
                <a:moveTo>
                  <a:pt x="10739728" y="10615157"/>
                </a:moveTo>
                <a:lnTo>
                  <a:pt x="11208708" y="11084139"/>
                </a:lnTo>
                <a:lnTo>
                  <a:pt x="11140316" y="11152532"/>
                </a:lnTo>
                <a:lnTo>
                  <a:pt x="10671334" y="10683550"/>
                </a:lnTo>
                <a:lnTo>
                  <a:pt x="10739728" y="10615157"/>
                </a:lnTo>
                <a:close/>
                <a:moveTo>
                  <a:pt x="4095820" y="10615157"/>
                </a:moveTo>
                <a:lnTo>
                  <a:pt x="4164214" y="10673780"/>
                </a:lnTo>
                <a:lnTo>
                  <a:pt x="3470512" y="11504268"/>
                </a:lnTo>
                <a:lnTo>
                  <a:pt x="3402120" y="11435875"/>
                </a:lnTo>
                <a:lnTo>
                  <a:pt x="4095820" y="10615157"/>
                </a:lnTo>
                <a:close/>
                <a:moveTo>
                  <a:pt x="10133960" y="10605387"/>
                </a:moveTo>
                <a:lnTo>
                  <a:pt x="10827660" y="11435875"/>
                </a:lnTo>
                <a:lnTo>
                  <a:pt x="10759268" y="11494498"/>
                </a:lnTo>
                <a:lnTo>
                  <a:pt x="10065566" y="10664009"/>
                </a:lnTo>
                <a:lnTo>
                  <a:pt x="10133960" y="10605387"/>
                </a:lnTo>
                <a:close/>
                <a:moveTo>
                  <a:pt x="3529136" y="10038701"/>
                </a:moveTo>
                <a:lnTo>
                  <a:pt x="3587758" y="10116864"/>
                </a:lnTo>
                <a:lnTo>
                  <a:pt x="2767040" y="10810566"/>
                </a:lnTo>
                <a:lnTo>
                  <a:pt x="2708416" y="10732403"/>
                </a:lnTo>
                <a:lnTo>
                  <a:pt x="3529136" y="10038701"/>
                </a:lnTo>
                <a:close/>
                <a:moveTo>
                  <a:pt x="10710416" y="10019160"/>
                </a:moveTo>
                <a:lnTo>
                  <a:pt x="11540904" y="10712862"/>
                </a:lnTo>
                <a:lnTo>
                  <a:pt x="11482280" y="10781255"/>
                </a:lnTo>
                <a:lnTo>
                  <a:pt x="10651792" y="10087553"/>
                </a:lnTo>
                <a:lnTo>
                  <a:pt x="10710416" y="10019160"/>
                </a:lnTo>
                <a:close/>
                <a:moveTo>
                  <a:pt x="11296644" y="9940996"/>
                </a:moveTo>
                <a:lnTo>
                  <a:pt x="11843788" y="10312273"/>
                </a:lnTo>
                <a:lnTo>
                  <a:pt x="11785164" y="10390437"/>
                </a:lnTo>
                <a:lnTo>
                  <a:pt x="11238020" y="10009389"/>
                </a:lnTo>
                <a:lnTo>
                  <a:pt x="11296644" y="9940996"/>
                </a:lnTo>
                <a:close/>
                <a:moveTo>
                  <a:pt x="2933136" y="9940996"/>
                </a:moveTo>
                <a:lnTo>
                  <a:pt x="2981990" y="10009389"/>
                </a:lnTo>
                <a:lnTo>
                  <a:pt x="2444616" y="10400207"/>
                </a:lnTo>
                <a:lnTo>
                  <a:pt x="2385992" y="10322044"/>
                </a:lnTo>
                <a:lnTo>
                  <a:pt x="2933136" y="9940996"/>
                </a:lnTo>
                <a:close/>
                <a:moveTo>
                  <a:pt x="3069924" y="9364540"/>
                </a:moveTo>
                <a:lnTo>
                  <a:pt x="3109006" y="9442703"/>
                </a:lnTo>
                <a:lnTo>
                  <a:pt x="2180812" y="9989848"/>
                </a:lnTo>
                <a:lnTo>
                  <a:pt x="2131960" y="9901914"/>
                </a:lnTo>
                <a:lnTo>
                  <a:pt x="3069924" y="9364540"/>
                </a:lnTo>
                <a:close/>
                <a:moveTo>
                  <a:pt x="11159856" y="9354769"/>
                </a:moveTo>
                <a:lnTo>
                  <a:pt x="12097820" y="9892144"/>
                </a:lnTo>
                <a:lnTo>
                  <a:pt x="12048968" y="9980078"/>
                </a:lnTo>
                <a:lnTo>
                  <a:pt x="11120774" y="9432933"/>
                </a:lnTo>
                <a:lnTo>
                  <a:pt x="11159856" y="9354769"/>
                </a:lnTo>
                <a:close/>
                <a:moveTo>
                  <a:pt x="2513008" y="9208213"/>
                </a:moveTo>
                <a:lnTo>
                  <a:pt x="2552090" y="9286376"/>
                </a:lnTo>
                <a:lnTo>
                  <a:pt x="1965864" y="9589260"/>
                </a:lnTo>
                <a:lnTo>
                  <a:pt x="1917012" y="9501326"/>
                </a:lnTo>
                <a:lnTo>
                  <a:pt x="2513008" y="9208213"/>
                </a:lnTo>
                <a:close/>
                <a:moveTo>
                  <a:pt x="11726542" y="9169131"/>
                </a:moveTo>
                <a:lnTo>
                  <a:pt x="12332310" y="9442703"/>
                </a:lnTo>
                <a:lnTo>
                  <a:pt x="12283458" y="9530637"/>
                </a:lnTo>
                <a:lnTo>
                  <a:pt x="11687460" y="9257065"/>
                </a:lnTo>
                <a:lnTo>
                  <a:pt x="11726542" y="9169131"/>
                </a:lnTo>
                <a:close/>
                <a:moveTo>
                  <a:pt x="2737728" y="8641526"/>
                </a:moveTo>
                <a:lnTo>
                  <a:pt x="2767040" y="8719690"/>
                </a:lnTo>
                <a:lnTo>
                  <a:pt x="1750912" y="9100738"/>
                </a:lnTo>
                <a:lnTo>
                  <a:pt x="1721602" y="9003033"/>
                </a:lnTo>
                <a:lnTo>
                  <a:pt x="2737728" y="8641526"/>
                </a:lnTo>
                <a:close/>
                <a:moveTo>
                  <a:pt x="11462740" y="8612215"/>
                </a:moveTo>
                <a:lnTo>
                  <a:pt x="12517948" y="8983492"/>
                </a:lnTo>
                <a:lnTo>
                  <a:pt x="12478868" y="9071426"/>
                </a:lnTo>
                <a:lnTo>
                  <a:pt x="11433428" y="8690379"/>
                </a:lnTo>
                <a:lnTo>
                  <a:pt x="11462740" y="8612215"/>
                </a:lnTo>
                <a:close/>
                <a:moveTo>
                  <a:pt x="2219896" y="8377724"/>
                </a:moveTo>
                <a:lnTo>
                  <a:pt x="2239436" y="8465658"/>
                </a:lnTo>
                <a:lnTo>
                  <a:pt x="1604356" y="8661067"/>
                </a:lnTo>
                <a:lnTo>
                  <a:pt x="1584816" y="8563363"/>
                </a:lnTo>
                <a:lnTo>
                  <a:pt x="2219896" y="8377724"/>
                </a:lnTo>
                <a:close/>
                <a:moveTo>
                  <a:pt x="12019656" y="8319101"/>
                </a:moveTo>
                <a:lnTo>
                  <a:pt x="12664506" y="8485199"/>
                </a:lnTo>
                <a:lnTo>
                  <a:pt x="12644964" y="8573133"/>
                </a:lnTo>
                <a:lnTo>
                  <a:pt x="12000116" y="8407036"/>
                </a:lnTo>
                <a:lnTo>
                  <a:pt x="12019656" y="8319101"/>
                </a:lnTo>
                <a:close/>
                <a:moveTo>
                  <a:pt x="2532548" y="7859890"/>
                </a:moveTo>
                <a:lnTo>
                  <a:pt x="2542320" y="7947824"/>
                </a:lnTo>
                <a:lnTo>
                  <a:pt x="1487112" y="8133463"/>
                </a:lnTo>
                <a:lnTo>
                  <a:pt x="1467570" y="8045529"/>
                </a:lnTo>
                <a:lnTo>
                  <a:pt x="2532548" y="7859890"/>
                </a:lnTo>
                <a:close/>
                <a:moveTo>
                  <a:pt x="11667920" y="7830579"/>
                </a:moveTo>
                <a:lnTo>
                  <a:pt x="12762210" y="8016218"/>
                </a:lnTo>
                <a:lnTo>
                  <a:pt x="12742668" y="8113922"/>
                </a:lnTo>
                <a:lnTo>
                  <a:pt x="11648380" y="7918513"/>
                </a:lnTo>
                <a:lnTo>
                  <a:pt x="11667920" y="7830579"/>
                </a:lnTo>
                <a:close/>
                <a:moveTo>
                  <a:pt x="2063568" y="7488613"/>
                </a:moveTo>
                <a:lnTo>
                  <a:pt x="2073338" y="7586318"/>
                </a:lnTo>
                <a:lnTo>
                  <a:pt x="1408948" y="7654711"/>
                </a:lnTo>
                <a:lnTo>
                  <a:pt x="1408948" y="7566777"/>
                </a:lnTo>
                <a:lnTo>
                  <a:pt x="2063568" y="7488613"/>
                </a:lnTo>
                <a:close/>
                <a:moveTo>
                  <a:pt x="12166212" y="7459302"/>
                </a:moveTo>
                <a:lnTo>
                  <a:pt x="12830604" y="7508154"/>
                </a:lnTo>
                <a:lnTo>
                  <a:pt x="12820832" y="7596088"/>
                </a:lnTo>
                <a:lnTo>
                  <a:pt x="12156442" y="7547236"/>
                </a:lnTo>
                <a:lnTo>
                  <a:pt x="12166212" y="7459302"/>
                </a:lnTo>
                <a:close/>
                <a:moveTo>
                  <a:pt x="1379636" y="7039172"/>
                </a:moveTo>
                <a:lnTo>
                  <a:pt x="2464156" y="7039172"/>
                </a:lnTo>
                <a:lnTo>
                  <a:pt x="2464156" y="7127106"/>
                </a:lnTo>
                <a:lnTo>
                  <a:pt x="1379636" y="7136877"/>
                </a:lnTo>
                <a:lnTo>
                  <a:pt x="1379636" y="7039172"/>
                </a:lnTo>
                <a:close/>
                <a:moveTo>
                  <a:pt x="11726542" y="7019632"/>
                </a:moveTo>
                <a:lnTo>
                  <a:pt x="12840374" y="7019632"/>
                </a:lnTo>
                <a:lnTo>
                  <a:pt x="12840374" y="7107566"/>
                </a:lnTo>
                <a:lnTo>
                  <a:pt x="11726542" y="7117336"/>
                </a:lnTo>
                <a:lnTo>
                  <a:pt x="11726542" y="7019632"/>
                </a:lnTo>
                <a:close/>
                <a:moveTo>
                  <a:pt x="1408948" y="6550650"/>
                </a:moveTo>
                <a:lnTo>
                  <a:pt x="2063568" y="6599502"/>
                </a:lnTo>
                <a:lnTo>
                  <a:pt x="2063568" y="6687436"/>
                </a:lnTo>
                <a:lnTo>
                  <a:pt x="1399176" y="6648354"/>
                </a:lnTo>
                <a:lnTo>
                  <a:pt x="1408948" y="6550650"/>
                </a:lnTo>
                <a:close/>
                <a:moveTo>
                  <a:pt x="12811062" y="6492028"/>
                </a:moveTo>
                <a:lnTo>
                  <a:pt x="12820832" y="6589732"/>
                </a:lnTo>
                <a:lnTo>
                  <a:pt x="12166212" y="6648354"/>
                </a:lnTo>
                <a:lnTo>
                  <a:pt x="12156442" y="6560420"/>
                </a:lnTo>
                <a:lnTo>
                  <a:pt x="12811062" y="6492028"/>
                </a:lnTo>
                <a:close/>
                <a:moveTo>
                  <a:pt x="1477340" y="6032816"/>
                </a:moveTo>
                <a:lnTo>
                  <a:pt x="2542320" y="6228225"/>
                </a:lnTo>
                <a:lnTo>
                  <a:pt x="2522778" y="6316159"/>
                </a:lnTo>
                <a:lnTo>
                  <a:pt x="1457800" y="6130520"/>
                </a:lnTo>
                <a:lnTo>
                  <a:pt x="1477340" y="6032816"/>
                </a:lnTo>
                <a:close/>
                <a:moveTo>
                  <a:pt x="12742668" y="6013276"/>
                </a:moveTo>
                <a:lnTo>
                  <a:pt x="12762210" y="6110980"/>
                </a:lnTo>
                <a:lnTo>
                  <a:pt x="11658148" y="6306389"/>
                </a:lnTo>
                <a:lnTo>
                  <a:pt x="11648380" y="6218455"/>
                </a:lnTo>
                <a:lnTo>
                  <a:pt x="12742668" y="6013276"/>
                </a:lnTo>
                <a:close/>
                <a:moveTo>
                  <a:pt x="1584816" y="5573605"/>
                </a:moveTo>
                <a:lnTo>
                  <a:pt x="2229664" y="5729932"/>
                </a:lnTo>
                <a:lnTo>
                  <a:pt x="2200354" y="5817866"/>
                </a:lnTo>
                <a:lnTo>
                  <a:pt x="1555504" y="5661539"/>
                </a:lnTo>
                <a:lnTo>
                  <a:pt x="1584816" y="5573605"/>
                </a:lnTo>
                <a:close/>
                <a:moveTo>
                  <a:pt x="12615652" y="5495441"/>
                </a:moveTo>
                <a:lnTo>
                  <a:pt x="12644964" y="5583375"/>
                </a:lnTo>
                <a:lnTo>
                  <a:pt x="12009884" y="5759243"/>
                </a:lnTo>
                <a:lnTo>
                  <a:pt x="11980574" y="5671309"/>
                </a:lnTo>
                <a:lnTo>
                  <a:pt x="12615652" y="5495441"/>
                </a:lnTo>
                <a:close/>
                <a:moveTo>
                  <a:pt x="1741144" y="5075312"/>
                </a:moveTo>
                <a:lnTo>
                  <a:pt x="2757268" y="5446589"/>
                </a:lnTo>
                <a:lnTo>
                  <a:pt x="2727958" y="5534523"/>
                </a:lnTo>
                <a:lnTo>
                  <a:pt x="1711832" y="5163246"/>
                </a:lnTo>
                <a:lnTo>
                  <a:pt x="1741144" y="5075312"/>
                </a:lnTo>
                <a:close/>
                <a:moveTo>
                  <a:pt x="12469096" y="5055771"/>
                </a:moveTo>
                <a:lnTo>
                  <a:pt x="12508178" y="5143705"/>
                </a:lnTo>
                <a:lnTo>
                  <a:pt x="11462740" y="5524752"/>
                </a:lnTo>
                <a:lnTo>
                  <a:pt x="11423658" y="5446589"/>
                </a:lnTo>
                <a:lnTo>
                  <a:pt x="12469096" y="5055771"/>
                </a:lnTo>
                <a:close/>
                <a:moveTo>
                  <a:pt x="1936552" y="4616101"/>
                </a:moveTo>
                <a:lnTo>
                  <a:pt x="2542320" y="4889673"/>
                </a:lnTo>
                <a:lnTo>
                  <a:pt x="2503238" y="4967837"/>
                </a:lnTo>
                <a:lnTo>
                  <a:pt x="1897470" y="4704035"/>
                </a:lnTo>
                <a:lnTo>
                  <a:pt x="1936552" y="4616101"/>
                </a:lnTo>
                <a:close/>
                <a:moveTo>
                  <a:pt x="12263916" y="4567248"/>
                </a:moveTo>
                <a:lnTo>
                  <a:pt x="12303000" y="4645412"/>
                </a:lnTo>
                <a:lnTo>
                  <a:pt x="11707000" y="4938527"/>
                </a:lnTo>
                <a:lnTo>
                  <a:pt x="11667920" y="4850592"/>
                </a:lnTo>
                <a:lnTo>
                  <a:pt x="12263916" y="4567248"/>
                </a:lnTo>
                <a:close/>
                <a:moveTo>
                  <a:pt x="12048968" y="4166660"/>
                </a:moveTo>
                <a:lnTo>
                  <a:pt x="12097820" y="4244824"/>
                </a:lnTo>
                <a:lnTo>
                  <a:pt x="11130544" y="4801739"/>
                </a:lnTo>
                <a:lnTo>
                  <a:pt x="11081692" y="4723576"/>
                </a:lnTo>
                <a:lnTo>
                  <a:pt x="12048968" y="4166660"/>
                </a:lnTo>
                <a:close/>
                <a:moveTo>
                  <a:pt x="2171042" y="4166660"/>
                </a:moveTo>
                <a:lnTo>
                  <a:pt x="3138316" y="4723576"/>
                </a:lnTo>
                <a:lnTo>
                  <a:pt x="3099236" y="4811510"/>
                </a:lnTo>
                <a:lnTo>
                  <a:pt x="2122190" y="4254594"/>
                </a:lnTo>
                <a:lnTo>
                  <a:pt x="2171042" y="4166660"/>
                </a:lnTo>
                <a:close/>
                <a:moveTo>
                  <a:pt x="11785164" y="3756301"/>
                </a:moveTo>
                <a:lnTo>
                  <a:pt x="11834016" y="3834465"/>
                </a:lnTo>
                <a:lnTo>
                  <a:pt x="11296644" y="4215512"/>
                </a:lnTo>
                <a:lnTo>
                  <a:pt x="11247790" y="4147119"/>
                </a:lnTo>
                <a:lnTo>
                  <a:pt x="11785164" y="3756301"/>
                </a:lnTo>
                <a:close/>
                <a:moveTo>
                  <a:pt x="2444616" y="3756301"/>
                </a:moveTo>
                <a:lnTo>
                  <a:pt x="2991760" y="4127578"/>
                </a:lnTo>
                <a:lnTo>
                  <a:pt x="2933136" y="4205742"/>
                </a:lnTo>
                <a:lnTo>
                  <a:pt x="2385992" y="3834465"/>
                </a:lnTo>
                <a:lnTo>
                  <a:pt x="2444616" y="3756301"/>
                </a:lnTo>
                <a:close/>
                <a:moveTo>
                  <a:pt x="2747500" y="3365483"/>
                </a:moveTo>
                <a:lnTo>
                  <a:pt x="3607300" y="4078726"/>
                </a:lnTo>
                <a:lnTo>
                  <a:pt x="3548676" y="4147119"/>
                </a:lnTo>
                <a:lnTo>
                  <a:pt x="2688876" y="3433876"/>
                </a:lnTo>
                <a:lnTo>
                  <a:pt x="2747500" y="3365483"/>
                </a:lnTo>
                <a:close/>
                <a:moveTo>
                  <a:pt x="11462740" y="3336172"/>
                </a:moveTo>
                <a:lnTo>
                  <a:pt x="11521364" y="3414335"/>
                </a:lnTo>
                <a:lnTo>
                  <a:pt x="10671334" y="4137349"/>
                </a:lnTo>
                <a:lnTo>
                  <a:pt x="10602940" y="4059185"/>
                </a:lnTo>
                <a:lnTo>
                  <a:pt x="11462740" y="3336172"/>
                </a:lnTo>
                <a:close/>
                <a:moveTo>
                  <a:pt x="3079694" y="3003979"/>
                </a:moveTo>
                <a:lnTo>
                  <a:pt x="3558446" y="3463187"/>
                </a:lnTo>
                <a:lnTo>
                  <a:pt x="3490052" y="3521810"/>
                </a:lnTo>
                <a:lnTo>
                  <a:pt x="3021072" y="3072369"/>
                </a:lnTo>
                <a:lnTo>
                  <a:pt x="3079694" y="3003979"/>
                </a:lnTo>
                <a:close/>
                <a:moveTo>
                  <a:pt x="11391810" y="2760793"/>
                </a:moveTo>
                <a:lnTo>
                  <a:pt x="7705476" y="7719161"/>
                </a:lnTo>
                <a:lnTo>
                  <a:pt x="7706432" y="7720110"/>
                </a:lnTo>
                <a:lnTo>
                  <a:pt x="7702608" y="7723017"/>
                </a:lnTo>
                <a:lnTo>
                  <a:pt x="7699740" y="7726874"/>
                </a:lnTo>
                <a:lnTo>
                  <a:pt x="7698782" y="7725925"/>
                </a:lnTo>
                <a:lnTo>
                  <a:pt x="2779492" y="11464244"/>
                </a:lnTo>
                <a:lnTo>
                  <a:pt x="2968736" y="11644670"/>
                </a:lnTo>
                <a:cubicBezTo>
                  <a:pt x="4056068" y="12632934"/>
                  <a:pt x="5500482" y="13235266"/>
                  <a:pt x="7085580" y="13235266"/>
                </a:cubicBezTo>
                <a:cubicBezTo>
                  <a:pt x="10467116" y="13235266"/>
                  <a:pt x="13208396" y="10493988"/>
                  <a:pt x="13208396" y="7112449"/>
                </a:cubicBezTo>
                <a:cubicBezTo>
                  <a:pt x="13208396" y="5421680"/>
                  <a:pt x="12523076" y="3890975"/>
                  <a:pt x="11415064" y="2782964"/>
                </a:cubicBezTo>
                <a:lnTo>
                  <a:pt x="11391810" y="2760793"/>
                </a:lnTo>
                <a:close/>
                <a:moveTo>
                  <a:pt x="10749496" y="2652240"/>
                </a:moveTo>
                <a:lnTo>
                  <a:pt x="10827660" y="2710863"/>
                </a:lnTo>
                <a:lnTo>
                  <a:pt x="10104648" y="3570662"/>
                </a:lnTo>
                <a:lnTo>
                  <a:pt x="10036254" y="3512040"/>
                </a:lnTo>
                <a:lnTo>
                  <a:pt x="10749496" y="2652240"/>
                </a:lnTo>
                <a:close/>
                <a:moveTo>
                  <a:pt x="3470512" y="2652240"/>
                </a:moveTo>
                <a:lnTo>
                  <a:pt x="4183756" y="3512040"/>
                </a:lnTo>
                <a:lnTo>
                  <a:pt x="4115362" y="3570662"/>
                </a:lnTo>
                <a:lnTo>
                  <a:pt x="3392348" y="2710863"/>
                </a:lnTo>
                <a:lnTo>
                  <a:pt x="3470512" y="2652240"/>
                </a:lnTo>
                <a:close/>
                <a:moveTo>
                  <a:pt x="10368450" y="2359126"/>
                </a:moveTo>
                <a:lnTo>
                  <a:pt x="10446612" y="2417749"/>
                </a:lnTo>
                <a:lnTo>
                  <a:pt x="10075336" y="2964894"/>
                </a:lnTo>
                <a:lnTo>
                  <a:pt x="9997172" y="2906275"/>
                </a:lnTo>
                <a:lnTo>
                  <a:pt x="10368450" y="2359126"/>
                </a:lnTo>
                <a:close/>
                <a:moveTo>
                  <a:pt x="3861330" y="2359126"/>
                </a:moveTo>
                <a:lnTo>
                  <a:pt x="4242378" y="2896501"/>
                </a:lnTo>
                <a:lnTo>
                  <a:pt x="4173984" y="2945353"/>
                </a:lnTo>
                <a:lnTo>
                  <a:pt x="3783168" y="2417749"/>
                </a:lnTo>
                <a:lnTo>
                  <a:pt x="3861330" y="2359126"/>
                </a:lnTo>
                <a:close/>
                <a:moveTo>
                  <a:pt x="4281460" y="2095324"/>
                </a:moveTo>
                <a:lnTo>
                  <a:pt x="4838376" y="3062599"/>
                </a:lnTo>
                <a:lnTo>
                  <a:pt x="4760212" y="3101681"/>
                </a:lnTo>
                <a:lnTo>
                  <a:pt x="4203296" y="2144177"/>
                </a:lnTo>
                <a:lnTo>
                  <a:pt x="4281460" y="2095324"/>
                </a:lnTo>
                <a:close/>
                <a:moveTo>
                  <a:pt x="9919008" y="2075783"/>
                </a:moveTo>
                <a:lnTo>
                  <a:pt x="10006944" y="2124636"/>
                </a:lnTo>
                <a:lnTo>
                  <a:pt x="9450028" y="3091910"/>
                </a:lnTo>
                <a:lnTo>
                  <a:pt x="9371864" y="3052828"/>
                </a:lnTo>
                <a:lnTo>
                  <a:pt x="9919008" y="2075783"/>
                </a:lnTo>
                <a:close/>
                <a:moveTo>
                  <a:pt x="4721130" y="1870604"/>
                </a:moveTo>
                <a:lnTo>
                  <a:pt x="5004472" y="2466601"/>
                </a:lnTo>
                <a:lnTo>
                  <a:pt x="4926308" y="2505683"/>
                </a:lnTo>
                <a:lnTo>
                  <a:pt x="4633196" y="1909686"/>
                </a:lnTo>
                <a:lnTo>
                  <a:pt x="4721130" y="1870604"/>
                </a:lnTo>
                <a:close/>
                <a:moveTo>
                  <a:pt x="9479340" y="1860833"/>
                </a:moveTo>
                <a:lnTo>
                  <a:pt x="9567272" y="1899915"/>
                </a:lnTo>
                <a:lnTo>
                  <a:pt x="9303472" y="2505683"/>
                </a:lnTo>
                <a:lnTo>
                  <a:pt x="9215536" y="2466601"/>
                </a:lnTo>
                <a:lnTo>
                  <a:pt x="9479340" y="1860833"/>
                </a:lnTo>
                <a:close/>
                <a:moveTo>
                  <a:pt x="5190112" y="1675195"/>
                </a:moveTo>
                <a:lnTo>
                  <a:pt x="5571160" y="2730403"/>
                </a:lnTo>
                <a:lnTo>
                  <a:pt x="5483224" y="2759715"/>
                </a:lnTo>
                <a:lnTo>
                  <a:pt x="5102176" y="1714277"/>
                </a:lnTo>
                <a:lnTo>
                  <a:pt x="5190112" y="1675195"/>
                </a:lnTo>
                <a:close/>
                <a:moveTo>
                  <a:pt x="9010356" y="1665425"/>
                </a:moveTo>
                <a:lnTo>
                  <a:pt x="9098292" y="1704506"/>
                </a:lnTo>
                <a:lnTo>
                  <a:pt x="8727014" y="2749944"/>
                </a:lnTo>
                <a:lnTo>
                  <a:pt x="8639080" y="2720633"/>
                </a:lnTo>
                <a:lnTo>
                  <a:pt x="9010356" y="1665425"/>
                </a:lnTo>
                <a:close/>
                <a:moveTo>
                  <a:pt x="8551146" y="1528638"/>
                </a:moveTo>
                <a:lnTo>
                  <a:pt x="8639080" y="1548179"/>
                </a:lnTo>
                <a:lnTo>
                  <a:pt x="8472984" y="2193029"/>
                </a:lnTo>
                <a:lnTo>
                  <a:pt x="8385048" y="2173488"/>
                </a:lnTo>
                <a:lnTo>
                  <a:pt x="8551146" y="1528638"/>
                </a:lnTo>
                <a:close/>
                <a:moveTo>
                  <a:pt x="5678634" y="1528638"/>
                </a:moveTo>
                <a:lnTo>
                  <a:pt x="5864272" y="2163717"/>
                </a:lnTo>
                <a:lnTo>
                  <a:pt x="5766568" y="2183261"/>
                </a:lnTo>
                <a:lnTo>
                  <a:pt x="5590700" y="1548179"/>
                </a:lnTo>
                <a:lnTo>
                  <a:pt x="5678634" y="1528638"/>
                </a:lnTo>
                <a:close/>
                <a:moveTo>
                  <a:pt x="8052852" y="1421164"/>
                </a:moveTo>
                <a:lnTo>
                  <a:pt x="8150558" y="1440704"/>
                </a:lnTo>
                <a:lnTo>
                  <a:pt x="7955148" y="2534995"/>
                </a:lnTo>
                <a:lnTo>
                  <a:pt x="7867216" y="2525224"/>
                </a:lnTo>
                <a:lnTo>
                  <a:pt x="8052852" y="1421164"/>
                </a:lnTo>
                <a:close/>
                <a:moveTo>
                  <a:pt x="6157386" y="1421164"/>
                </a:moveTo>
                <a:lnTo>
                  <a:pt x="6352796" y="2525224"/>
                </a:lnTo>
                <a:lnTo>
                  <a:pt x="6264860" y="2544768"/>
                </a:lnTo>
                <a:lnTo>
                  <a:pt x="6059680" y="1440704"/>
                </a:lnTo>
                <a:lnTo>
                  <a:pt x="6157386" y="1421164"/>
                </a:lnTo>
                <a:close/>
                <a:moveTo>
                  <a:pt x="7564332" y="1362543"/>
                </a:moveTo>
                <a:lnTo>
                  <a:pt x="7652264" y="1372311"/>
                </a:lnTo>
                <a:lnTo>
                  <a:pt x="7603412" y="2026931"/>
                </a:lnTo>
                <a:lnTo>
                  <a:pt x="7515480" y="2026931"/>
                </a:lnTo>
                <a:lnTo>
                  <a:pt x="7564332" y="1362543"/>
                </a:lnTo>
                <a:close/>
                <a:moveTo>
                  <a:pt x="6655680" y="1362543"/>
                </a:moveTo>
                <a:lnTo>
                  <a:pt x="6724072" y="2017164"/>
                </a:lnTo>
                <a:lnTo>
                  <a:pt x="6636138" y="2026931"/>
                </a:lnTo>
                <a:lnTo>
                  <a:pt x="6567744" y="1372311"/>
                </a:lnTo>
                <a:lnTo>
                  <a:pt x="6655680" y="1362543"/>
                </a:lnTo>
                <a:close/>
                <a:moveTo>
                  <a:pt x="7046496" y="1342999"/>
                </a:moveTo>
                <a:lnTo>
                  <a:pt x="7144200" y="1342999"/>
                </a:lnTo>
                <a:lnTo>
                  <a:pt x="7144200" y="2466601"/>
                </a:lnTo>
                <a:lnTo>
                  <a:pt x="7056268" y="2466601"/>
                </a:lnTo>
                <a:lnTo>
                  <a:pt x="7046496" y="1342999"/>
                </a:lnTo>
                <a:close/>
                <a:moveTo>
                  <a:pt x="7085580" y="989632"/>
                </a:moveTo>
                <a:cubicBezTo>
                  <a:pt x="3704040" y="989632"/>
                  <a:pt x="962764" y="3730910"/>
                  <a:pt x="962764" y="7112449"/>
                </a:cubicBezTo>
                <a:cubicBezTo>
                  <a:pt x="962764" y="8803219"/>
                  <a:pt x="1648082" y="10333923"/>
                  <a:pt x="2756092" y="11441934"/>
                </a:cubicBezTo>
                <a:lnTo>
                  <a:pt x="2779362" y="11464120"/>
                </a:lnTo>
                <a:lnTo>
                  <a:pt x="6588734" y="6627501"/>
                </a:lnTo>
                <a:lnTo>
                  <a:pt x="6587966" y="6626741"/>
                </a:lnTo>
                <a:lnTo>
                  <a:pt x="6591696" y="6623740"/>
                </a:lnTo>
                <a:lnTo>
                  <a:pt x="6594660" y="6619978"/>
                </a:lnTo>
                <a:lnTo>
                  <a:pt x="6595428" y="6620737"/>
                </a:lnTo>
                <a:lnTo>
                  <a:pt x="11391680" y="2760668"/>
                </a:lnTo>
                <a:lnTo>
                  <a:pt x="11202422" y="2580229"/>
                </a:lnTo>
                <a:cubicBezTo>
                  <a:pt x="10115088" y="1591964"/>
                  <a:pt x="8670676" y="989632"/>
                  <a:pt x="7085580" y="989632"/>
                </a:cubicBezTo>
                <a:close/>
                <a:moveTo>
                  <a:pt x="4474866" y="0"/>
                </a:moveTo>
                <a:lnTo>
                  <a:pt x="9770450" y="0"/>
                </a:lnTo>
                <a:lnTo>
                  <a:pt x="10288284" y="9771"/>
                </a:lnTo>
                <a:lnTo>
                  <a:pt x="10718184" y="9771"/>
                </a:lnTo>
                <a:lnTo>
                  <a:pt x="10962444" y="19541"/>
                </a:lnTo>
                <a:lnTo>
                  <a:pt x="11196936" y="29312"/>
                </a:lnTo>
                <a:lnTo>
                  <a:pt x="11431426" y="58623"/>
                </a:lnTo>
                <a:lnTo>
                  <a:pt x="11656148" y="87934"/>
                </a:lnTo>
                <a:lnTo>
                  <a:pt x="11880868" y="136787"/>
                </a:lnTo>
                <a:lnTo>
                  <a:pt x="12105588" y="205180"/>
                </a:lnTo>
                <a:lnTo>
                  <a:pt x="12330308" y="283343"/>
                </a:lnTo>
                <a:lnTo>
                  <a:pt x="12545258" y="381048"/>
                </a:lnTo>
                <a:lnTo>
                  <a:pt x="12652732" y="439671"/>
                </a:lnTo>
                <a:lnTo>
                  <a:pt x="12750436" y="498293"/>
                </a:lnTo>
                <a:lnTo>
                  <a:pt x="12945846" y="635080"/>
                </a:lnTo>
                <a:lnTo>
                  <a:pt x="13131484" y="781636"/>
                </a:lnTo>
                <a:lnTo>
                  <a:pt x="13307352" y="947734"/>
                </a:lnTo>
                <a:lnTo>
                  <a:pt x="13463680" y="1113832"/>
                </a:lnTo>
                <a:lnTo>
                  <a:pt x="13620008" y="1299470"/>
                </a:lnTo>
                <a:lnTo>
                  <a:pt x="13756792" y="1504650"/>
                </a:lnTo>
                <a:lnTo>
                  <a:pt x="13815416" y="1602354"/>
                </a:lnTo>
                <a:lnTo>
                  <a:pt x="13874040" y="1709829"/>
                </a:lnTo>
                <a:lnTo>
                  <a:pt x="13971744" y="1924779"/>
                </a:lnTo>
                <a:lnTo>
                  <a:pt x="14049908" y="2139729"/>
                </a:lnTo>
                <a:lnTo>
                  <a:pt x="14108530" y="2364450"/>
                </a:lnTo>
                <a:lnTo>
                  <a:pt x="14157382" y="2598940"/>
                </a:lnTo>
                <a:lnTo>
                  <a:pt x="14196464" y="2823661"/>
                </a:lnTo>
                <a:lnTo>
                  <a:pt x="14216004" y="3058152"/>
                </a:lnTo>
                <a:lnTo>
                  <a:pt x="14235546" y="3292642"/>
                </a:lnTo>
                <a:lnTo>
                  <a:pt x="14245316" y="3527133"/>
                </a:lnTo>
                <a:lnTo>
                  <a:pt x="14245316" y="3957033"/>
                </a:lnTo>
                <a:lnTo>
                  <a:pt x="14245316" y="4484637"/>
                </a:lnTo>
                <a:lnTo>
                  <a:pt x="14245316" y="9770451"/>
                </a:lnTo>
                <a:lnTo>
                  <a:pt x="14245316" y="10298055"/>
                </a:lnTo>
                <a:lnTo>
                  <a:pt x="14245316" y="10727955"/>
                </a:lnTo>
                <a:lnTo>
                  <a:pt x="14235546" y="10962446"/>
                </a:lnTo>
                <a:lnTo>
                  <a:pt x="14216004" y="11206707"/>
                </a:lnTo>
                <a:lnTo>
                  <a:pt x="14196464" y="11431428"/>
                </a:lnTo>
                <a:lnTo>
                  <a:pt x="14157382" y="11656148"/>
                </a:lnTo>
                <a:lnTo>
                  <a:pt x="14108530" y="11890639"/>
                </a:lnTo>
                <a:lnTo>
                  <a:pt x="14049908" y="12115359"/>
                </a:lnTo>
                <a:lnTo>
                  <a:pt x="13971744" y="12330309"/>
                </a:lnTo>
                <a:lnTo>
                  <a:pt x="13874040" y="12545259"/>
                </a:lnTo>
                <a:lnTo>
                  <a:pt x="13815416" y="12652734"/>
                </a:lnTo>
                <a:lnTo>
                  <a:pt x="13756792" y="12760209"/>
                </a:lnTo>
                <a:lnTo>
                  <a:pt x="13620008" y="12955618"/>
                </a:lnTo>
                <a:lnTo>
                  <a:pt x="13463680" y="13141257"/>
                </a:lnTo>
                <a:lnTo>
                  <a:pt x="13307352" y="13317125"/>
                </a:lnTo>
                <a:lnTo>
                  <a:pt x="13131484" y="13473452"/>
                </a:lnTo>
                <a:lnTo>
                  <a:pt x="12945846" y="13620009"/>
                </a:lnTo>
                <a:lnTo>
                  <a:pt x="12750436" y="13756795"/>
                </a:lnTo>
                <a:lnTo>
                  <a:pt x="12652732" y="13825188"/>
                </a:lnTo>
                <a:lnTo>
                  <a:pt x="12545258" y="13883811"/>
                </a:lnTo>
                <a:lnTo>
                  <a:pt x="12330308" y="13981515"/>
                </a:lnTo>
                <a:lnTo>
                  <a:pt x="12105588" y="14059679"/>
                </a:lnTo>
                <a:lnTo>
                  <a:pt x="11880868" y="14118302"/>
                </a:lnTo>
                <a:lnTo>
                  <a:pt x="11656148" y="14167154"/>
                </a:lnTo>
                <a:lnTo>
                  <a:pt x="11431426" y="14196465"/>
                </a:lnTo>
                <a:lnTo>
                  <a:pt x="11196936" y="14225777"/>
                </a:lnTo>
                <a:lnTo>
                  <a:pt x="10962444" y="14235547"/>
                </a:lnTo>
                <a:lnTo>
                  <a:pt x="10718184" y="14245318"/>
                </a:lnTo>
                <a:lnTo>
                  <a:pt x="10288284" y="14255088"/>
                </a:lnTo>
                <a:lnTo>
                  <a:pt x="9770450" y="14255088"/>
                </a:lnTo>
                <a:lnTo>
                  <a:pt x="4474866" y="14255088"/>
                </a:lnTo>
                <a:lnTo>
                  <a:pt x="3957032" y="14255088"/>
                </a:lnTo>
                <a:lnTo>
                  <a:pt x="3527132" y="14245318"/>
                </a:lnTo>
                <a:lnTo>
                  <a:pt x="3282870" y="14235547"/>
                </a:lnTo>
                <a:lnTo>
                  <a:pt x="3048380" y="14225777"/>
                </a:lnTo>
                <a:lnTo>
                  <a:pt x="2813888" y="14196465"/>
                </a:lnTo>
                <a:lnTo>
                  <a:pt x="2589168" y="14167154"/>
                </a:lnTo>
                <a:lnTo>
                  <a:pt x="2364448" y="14118302"/>
                </a:lnTo>
                <a:lnTo>
                  <a:pt x="2139728" y="14059679"/>
                </a:lnTo>
                <a:lnTo>
                  <a:pt x="1924778" y="13981515"/>
                </a:lnTo>
                <a:lnTo>
                  <a:pt x="1709828" y="13883811"/>
                </a:lnTo>
                <a:lnTo>
                  <a:pt x="1602352" y="13825188"/>
                </a:lnTo>
                <a:lnTo>
                  <a:pt x="1494878" y="13756795"/>
                </a:lnTo>
                <a:lnTo>
                  <a:pt x="1299468" y="13620009"/>
                </a:lnTo>
                <a:lnTo>
                  <a:pt x="1113832" y="13473452"/>
                </a:lnTo>
                <a:lnTo>
                  <a:pt x="937964" y="13317125"/>
                </a:lnTo>
                <a:lnTo>
                  <a:pt x="781636" y="13141257"/>
                </a:lnTo>
                <a:lnTo>
                  <a:pt x="625308" y="12955618"/>
                </a:lnTo>
                <a:lnTo>
                  <a:pt x="488520" y="12760209"/>
                </a:lnTo>
                <a:lnTo>
                  <a:pt x="429900" y="12652734"/>
                </a:lnTo>
                <a:lnTo>
                  <a:pt x="371276" y="12545259"/>
                </a:lnTo>
                <a:lnTo>
                  <a:pt x="273572" y="12330309"/>
                </a:lnTo>
                <a:lnTo>
                  <a:pt x="195408" y="12115359"/>
                </a:lnTo>
                <a:lnTo>
                  <a:pt x="136784" y="11890639"/>
                </a:lnTo>
                <a:lnTo>
                  <a:pt x="87932" y="11656148"/>
                </a:lnTo>
                <a:lnTo>
                  <a:pt x="48852" y="11431428"/>
                </a:lnTo>
                <a:lnTo>
                  <a:pt x="29312" y="11206707"/>
                </a:lnTo>
                <a:lnTo>
                  <a:pt x="9768" y="10962446"/>
                </a:lnTo>
                <a:lnTo>
                  <a:pt x="9768" y="10727955"/>
                </a:lnTo>
                <a:lnTo>
                  <a:pt x="0" y="10298055"/>
                </a:lnTo>
                <a:lnTo>
                  <a:pt x="0" y="9770451"/>
                </a:lnTo>
                <a:lnTo>
                  <a:pt x="0" y="4484637"/>
                </a:lnTo>
                <a:lnTo>
                  <a:pt x="0" y="3957033"/>
                </a:lnTo>
                <a:lnTo>
                  <a:pt x="9768" y="3527133"/>
                </a:lnTo>
                <a:lnTo>
                  <a:pt x="9768" y="3292642"/>
                </a:lnTo>
                <a:lnTo>
                  <a:pt x="29312" y="3058152"/>
                </a:lnTo>
                <a:lnTo>
                  <a:pt x="48852" y="2823661"/>
                </a:lnTo>
                <a:lnTo>
                  <a:pt x="87932" y="2598940"/>
                </a:lnTo>
                <a:lnTo>
                  <a:pt x="136784" y="2364450"/>
                </a:lnTo>
                <a:lnTo>
                  <a:pt x="195408" y="2139729"/>
                </a:lnTo>
                <a:lnTo>
                  <a:pt x="273572" y="1924779"/>
                </a:lnTo>
                <a:lnTo>
                  <a:pt x="371276" y="1709829"/>
                </a:lnTo>
                <a:lnTo>
                  <a:pt x="429900" y="1602354"/>
                </a:lnTo>
                <a:lnTo>
                  <a:pt x="488520" y="1504650"/>
                </a:lnTo>
                <a:lnTo>
                  <a:pt x="625308" y="1299470"/>
                </a:lnTo>
                <a:lnTo>
                  <a:pt x="781636" y="1113832"/>
                </a:lnTo>
                <a:lnTo>
                  <a:pt x="937964" y="947734"/>
                </a:lnTo>
                <a:lnTo>
                  <a:pt x="1113832" y="781636"/>
                </a:lnTo>
                <a:lnTo>
                  <a:pt x="1299468" y="635080"/>
                </a:lnTo>
                <a:lnTo>
                  <a:pt x="1494878" y="498293"/>
                </a:lnTo>
                <a:lnTo>
                  <a:pt x="1602352" y="439671"/>
                </a:lnTo>
                <a:lnTo>
                  <a:pt x="1709828" y="381048"/>
                </a:lnTo>
                <a:lnTo>
                  <a:pt x="1924778" y="283343"/>
                </a:lnTo>
                <a:lnTo>
                  <a:pt x="2139728" y="205180"/>
                </a:lnTo>
                <a:lnTo>
                  <a:pt x="2364448" y="136787"/>
                </a:lnTo>
                <a:lnTo>
                  <a:pt x="2589168" y="87934"/>
                </a:lnTo>
                <a:lnTo>
                  <a:pt x="2813888" y="58623"/>
                </a:lnTo>
                <a:lnTo>
                  <a:pt x="3048380" y="29312"/>
                </a:lnTo>
                <a:lnTo>
                  <a:pt x="3282870" y="19541"/>
                </a:lnTo>
                <a:lnTo>
                  <a:pt x="3527132" y="9771"/>
                </a:lnTo>
                <a:lnTo>
                  <a:pt x="3957032" y="9771"/>
                </a:lnTo>
                <a:lnTo>
                  <a:pt x="44748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TextBox 76"/>
          <p:cNvSpPr txBox="1"/>
          <p:nvPr/>
        </p:nvSpPr>
        <p:spPr>
          <a:xfrm>
            <a:off x="5570706" y="3501980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70706" y="3902090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2217470" y="2460170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17470" y="2860280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8909695" y="2476699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09695" y="2876809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 rot="7360506">
            <a:off x="990277" y="-6292492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7360506">
            <a:off x="990277" y="2202579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73942" y="2626315"/>
            <a:ext cx="1966885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216B68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pPr algn="l"/>
            <a:r>
              <a:rPr lang="en-US" altLang="zh-CN" sz="4800" dirty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Part 03</a:t>
            </a:r>
            <a:endParaRPr lang="zh-CN" altLang="en-US" sz="4800" dirty="0">
              <a:solidFill>
                <a:srgbClr val="375A53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73942" y="3364979"/>
            <a:ext cx="295465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cs typeface="文泉驿微米黑" panose="020B0606030804020204" pitchFamily="34" charset="-122"/>
              </a:rPr>
              <a:t>在这里添加大标题三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8631212" flipH="1">
            <a:off x="3361738" y="2536119"/>
            <a:ext cx="1536486" cy="1536486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任意多边形: 形状 5"/>
          <p:cNvSpPr/>
          <p:nvPr/>
        </p:nvSpPr>
        <p:spPr>
          <a:xfrm>
            <a:off x="2199004" y="3555999"/>
            <a:ext cx="2597998" cy="1651000"/>
          </a:xfrm>
          <a:custGeom>
            <a:avLst/>
            <a:gdLst>
              <a:gd name="connsiteX0" fmla="*/ 0 w 3254634"/>
              <a:gd name="connsiteY0" fmla="*/ 0 h 2068286"/>
              <a:gd name="connsiteX1" fmla="*/ 3254634 w 3254634"/>
              <a:gd name="connsiteY1" fmla="*/ 0 h 2068286"/>
              <a:gd name="connsiteX2" fmla="*/ 3254634 w 3254634"/>
              <a:gd name="connsiteY2" fmla="*/ 2068286 h 2068286"/>
              <a:gd name="connsiteX3" fmla="*/ 0 w 3254634"/>
              <a:gd name="connsiteY3" fmla="*/ 2068286 h 20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4634" h="2068286">
                <a:moveTo>
                  <a:pt x="0" y="0"/>
                </a:moveTo>
                <a:lnTo>
                  <a:pt x="3254634" y="0"/>
                </a:lnTo>
                <a:lnTo>
                  <a:pt x="3254634" y="2068286"/>
                </a:lnTo>
                <a:lnTo>
                  <a:pt x="0" y="2068286"/>
                </a:lnTo>
                <a:close/>
              </a:path>
            </a:pathLst>
          </a:cu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7394998" y="3555999"/>
            <a:ext cx="2597998" cy="1651000"/>
          </a:xfrm>
          <a:custGeom>
            <a:avLst/>
            <a:gdLst>
              <a:gd name="connsiteX0" fmla="*/ 0 w 3254634"/>
              <a:gd name="connsiteY0" fmla="*/ 0 h 2068286"/>
              <a:gd name="connsiteX1" fmla="*/ 3254634 w 3254634"/>
              <a:gd name="connsiteY1" fmla="*/ 0 h 2068286"/>
              <a:gd name="connsiteX2" fmla="*/ 3254634 w 3254634"/>
              <a:gd name="connsiteY2" fmla="*/ 2068286 h 2068286"/>
              <a:gd name="connsiteX3" fmla="*/ 0 w 3254634"/>
              <a:gd name="connsiteY3" fmla="*/ 2068286 h 20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4634" h="2068286">
                <a:moveTo>
                  <a:pt x="0" y="0"/>
                </a:moveTo>
                <a:lnTo>
                  <a:pt x="3254634" y="0"/>
                </a:lnTo>
                <a:lnTo>
                  <a:pt x="3254634" y="2068286"/>
                </a:lnTo>
                <a:lnTo>
                  <a:pt x="0" y="2068286"/>
                </a:lnTo>
                <a:close/>
              </a:path>
            </a:pathLst>
          </a:cu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4797002" y="1904999"/>
            <a:ext cx="2597998" cy="1651000"/>
          </a:xfrm>
          <a:custGeom>
            <a:avLst/>
            <a:gdLst>
              <a:gd name="connsiteX0" fmla="*/ 0 w 3254634"/>
              <a:gd name="connsiteY0" fmla="*/ 0 h 2068286"/>
              <a:gd name="connsiteX1" fmla="*/ 3254634 w 3254634"/>
              <a:gd name="connsiteY1" fmla="*/ 0 h 2068286"/>
              <a:gd name="connsiteX2" fmla="*/ 3254634 w 3254634"/>
              <a:gd name="connsiteY2" fmla="*/ 2068286 h 2068286"/>
              <a:gd name="connsiteX3" fmla="*/ 0 w 3254634"/>
              <a:gd name="connsiteY3" fmla="*/ 2068286 h 20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4634" h="2068286">
                <a:moveTo>
                  <a:pt x="0" y="0"/>
                </a:moveTo>
                <a:lnTo>
                  <a:pt x="3254634" y="0"/>
                </a:lnTo>
                <a:lnTo>
                  <a:pt x="3254634" y="2068286"/>
                </a:lnTo>
                <a:lnTo>
                  <a:pt x="0" y="2068286"/>
                </a:ln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99004" y="1904999"/>
            <a:ext cx="2597998" cy="1651000"/>
          </a:xfrm>
          <a:prstGeom prst="rect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394998" y="1904999"/>
            <a:ext cx="2597998" cy="1651000"/>
          </a:xfrm>
          <a:prstGeom prst="rect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97002" y="3555999"/>
            <a:ext cx="2597998" cy="1651000"/>
          </a:xfrm>
          <a:prstGeom prst="rect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76"/>
          <p:cNvSpPr txBox="1"/>
          <p:nvPr/>
        </p:nvSpPr>
        <p:spPr>
          <a:xfrm>
            <a:off x="2348174" y="2251320"/>
            <a:ext cx="169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48174" y="2651430"/>
            <a:ext cx="244882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7469584" y="2251320"/>
            <a:ext cx="169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69584" y="2651430"/>
            <a:ext cx="244882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4977736" y="3843458"/>
            <a:ext cx="169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77736" y="4243568"/>
            <a:ext cx="244882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ïŝľiḑé"/>
          <p:cNvSpPr/>
          <p:nvPr/>
        </p:nvSpPr>
        <p:spPr>
          <a:xfrm>
            <a:off x="2014803" y="2204272"/>
            <a:ext cx="3555885" cy="712047"/>
          </a:xfrm>
          <a:prstGeom prst="roundRect">
            <a:avLst>
              <a:gd name="adj" fmla="val 4459"/>
            </a:avLst>
          </a:prstGeom>
          <a:solidFill>
            <a:srgbClr val="8BC8D0"/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标题文本预设</a:t>
            </a:r>
          </a:p>
        </p:txBody>
      </p:sp>
      <p:sp>
        <p:nvSpPr>
          <p:cNvPr id="7" name="îṡḻide"/>
          <p:cNvSpPr/>
          <p:nvPr/>
        </p:nvSpPr>
        <p:spPr>
          <a:xfrm>
            <a:off x="7924891" y="438941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sļiḑè"/>
          <p:cNvSpPr/>
          <p:nvPr/>
        </p:nvSpPr>
        <p:spPr>
          <a:xfrm>
            <a:off x="8082466" y="4551637"/>
            <a:ext cx="207486" cy="21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9" h="21367" extrusionOk="0">
                <a:moveTo>
                  <a:pt x="5399" y="21367"/>
                </a:moveTo>
                <a:cubicBezTo>
                  <a:pt x="3945" y="21367"/>
                  <a:pt x="2583" y="20761"/>
                  <a:pt x="1600" y="19796"/>
                </a:cubicBezTo>
                <a:cubicBezTo>
                  <a:pt x="-305" y="17926"/>
                  <a:pt x="-835" y="14661"/>
                  <a:pt x="1835" y="12040"/>
                </a:cubicBezTo>
                <a:cubicBezTo>
                  <a:pt x="3400" y="10503"/>
                  <a:pt x="9667" y="4351"/>
                  <a:pt x="12796" y="1279"/>
                </a:cubicBezTo>
                <a:cubicBezTo>
                  <a:pt x="13906" y="188"/>
                  <a:pt x="15321" y="-233"/>
                  <a:pt x="16674" y="123"/>
                </a:cubicBezTo>
                <a:cubicBezTo>
                  <a:pt x="18004" y="473"/>
                  <a:pt x="19093" y="1542"/>
                  <a:pt x="19449" y="2847"/>
                </a:cubicBezTo>
                <a:cubicBezTo>
                  <a:pt x="19811" y="4176"/>
                  <a:pt x="19382" y="5564"/>
                  <a:pt x="18273" y="6654"/>
                </a:cubicBezTo>
                <a:lnTo>
                  <a:pt x="7790" y="16945"/>
                </a:lnTo>
                <a:cubicBezTo>
                  <a:pt x="7191" y="17533"/>
                  <a:pt x="6516" y="17880"/>
                  <a:pt x="5836" y="17951"/>
                </a:cubicBezTo>
                <a:cubicBezTo>
                  <a:pt x="5163" y="18020"/>
                  <a:pt x="4520" y="17808"/>
                  <a:pt x="4071" y="17366"/>
                </a:cubicBezTo>
                <a:cubicBezTo>
                  <a:pt x="3256" y="16566"/>
                  <a:pt x="3140" y="15060"/>
                  <a:pt x="4495" y="13730"/>
                </a:cubicBezTo>
                <a:lnTo>
                  <a:pt x="11857" y="6501"/>
                </a:lnTo>
                <a:cubicBezTo>
                  <a:pt x="12160" y="6204"/>
                  <a:pt x="12650" y="6204"/>
                  <a:pt x="12952" y="6501"/>
                </a:cubicBezTo>
                <a:cubicBezTo>
                  <a:pt x="13255" y="6798"/>
                  <a:pt x="13255" y="7279"/>
                  <a:pt x="12952" y="7576"/>
                </a:cubicBezTo>
                <a:lnTo>
                  <a:pt x="5590" y="14805"/>
                </a:lnTo>
                <a:cubicBezTo>
                  <a:pt x="4953" y="15429"/>
                  <a:pt x="4896" y="16025"/>
                  <a:pt x="5166" y="16291"/>
                </a:cubicBezTo>
                <a:cubicBezTo>
                  <a:pt x="5285" y="16409"/>
                  <a:pt x="5464" y="16461"/>
                  <a:pt x="5672" y="16439"/>
                </a:cubicBezTo>
                <a:cubicBezTo>
                  <a:pt x="5992" y="16406"/>
                  <a:pt x="6354" y="16204"/>
                  <a:pt x="6695" y="15870"/>
                </a:cubicBezTo>
                <a:lnTo>
                  <a:pt x="17178" y="5579"/>
                </a:lnTo>
                <a:cubicBezTo>
                  <a:pt x="17896" y="4873"/>
                  <a:pt x="18171" y="4043"/>
                  <a:pt x="17953" y="3240"/>
                </a:cubicBezTo>
                <a:cubicBezTo>
                  <a:pt x="17737" y="2451"/>
                  <a:pt x="17078" y="1804"/>
                  <a:pt x="16273" y="1592"/>
                </a:cubicBezTo>
                <a:cubicBezTo>
                  <a:pt x="15457" y="1377"/>
                  <a:pt x="14611" y="1648"/>
                  <a:pt x="13891" y="2354"/>
                </a:cubicBezTo>
                <a:cubicBezTo>
                  <a:pt x="10762" y="5426"/>
                  <a:pt x="4495" y="11579"/>
                  <a:pt x="2930" y="13115"/>
                </a:cubicBezTo>
                <a:cubicBezTo>
                  <a:pt x="887" y="15120"/>
                  <a:pt x="1378" y="17427"/>
                  <a:pt x="2695" y="18721"/>
                </a:cubicBezTo>
                <a:cubicBezTo>
                  <a:pt x="4014" y="20015"/>
                  <a:pt x="6364" y="20495"/>
                  <a:pt x="8406" y="18491"/>
                </a:cubicBezTo>
                <a:lnTo>
                  <a:pt x="19368" y="7729"/>
                </a:lnTo>
                <a:cubicBezTo>
                  <a:pt x="19670" y="7433"/>
                  <a:pt x="20160" y="7433"/>
                  <a:pt x="20463" y="7729"/>
                </a:cubicBezTo>
                <a:cubicBezTo>
                  <a:pt x="20765" y="8026"/>
                  <a:pt x="20765" y="8508"/>
                  <a:pt x="20463" y="8804"/>
                </a:cubicBezTo>
                <a:lnTo>
                  <a:pt x="9501" y="19566"/>
                </a:lnTo>
                <a:cubicBezTo>
                  <a:pt x="8209" y="20835"/>
                  <a:pt x="6763" y="21367"/>
                  <a:pt x="5399" y="213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ïṡļïḓê"/>
          <p:cNvSpPr/>
          <p:nvPr/>
        </p:nvSpPr>
        <p:spPr>
          <a:xfrm>
            <a:off x="2003868" y="5155788"/>
            <a:ext cx="1176762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</a:p>
        </p:txBody>
      </p:sp>
      <p:sp>
        <p:nvSpPr>
          <p:cNvPr id="10" name="íṡļíḍê"/>
          <p:cNvSpPr/>
          <p:nvPr/>
        </p:nvSpPr>
        <p:spPr>
          <a:xfrm>
            <a:off x="3721867" y="438941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ŝļïḍe"/>
          <p:cNvSpPr/>
          <p:nvPr/>
        </p:nvSpPr>
        <p:spPr>
          <a:xfrm>
            <a:off x="3874891" y="4558652"/>
            <a:ext cx="233430" cy="204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0"/>
                </a:moveTo>
                <a:lnTo>
                  <a:pt x="2700" y="0"/>
                </a:lnTo>
                <a:cubicBezTo>
                  <a:pt x="1216" y="0"/>
                  <a:pt x="0" y="1389"/>
                  <a:pt x="0" y="3086"/>
                </a:cubicBezTo>
                <a:lnTo>
                  <a:pt x="0" y="13885"/>
                </a:lnTo>
                <a:cubicBezTo>
                  <a:pt x="0" y="15583"/>
                  <a:pt x="1216" y="16971"/>
                  <a:pt x="2700" y="16971"/>
                </a:cubicBezTo>
                <a:lnTo>
                  <a:pt x="8100" y="16971"/>
                </a:lnTo>
                <a:lnTo>
                  <a:pt x="13500" y="21600"/>
                </a:lnTo>
                <a:lnTo>
                  <a:pt x="13500" y="16971"/>
                </a:lnTo>
                <a:lnTo>
                  <a:pt x="18900" y="16971"/>
                </a:lnTo>
                <a:cubicBezTo>
                  <a:pt x="20384" y="16971"/>
                  <a:pt x="21600" y="15583"/>
                  <a:pt x="21600" y="13885"/>
                </a:cubicBezTo>
                <a:lnTo>
                  <a:pt x="21600" y="3086"/>
                </a:lnTo>
                <a:cubicBezTo>
                  <a:pt x="21600" y="1389"/>
                  <a:pt x="20384" y="0"/>
                  <a:pt x="189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íSľíďè"/>
          <p:cNvSpPr/>
          <p:nvPr/>
        </p:nvSpPr>
        <p:spPr>
          <a:xfrm>
            <a:off x="3404037" y="5155788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</a:p>
        </p:txBody>
      </p:sp>
      <p:sp>
        <p:nvSpPr>
          <p:cNvPr id="13" name="ísḻíḑe"/>
          <p:cNvSpPr/>
          <p:nvPr/>
        </p:nvSpPr>
        <p:spPr>
          <a:xfrm>
            <a:off x="4805871" y="5155788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</a:p>
        </p:txBody>
      </p:sp>
      <p:sp>
        <p:nvSpPr>
          <p:cNvPr id="14" name="îš1iḍe"/>
          <p:cNvSpPr/>
          <p:nvPr/>
        </p:nvSpPr>
        <p:spPr>
          <a:xfrm>
            <a:off x="5121224" y="438941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ṥḷiḋé"/>
          <p:cNvSpPr/>
          <p:nvPr/>
        </p:nvSpPr>
        <p:spPr>
          <a:xfrm>
            <a:off x="5292217" y="4549989"/>
            <a:ext cx="208280" cy="221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10665" y="9681"/>
                </a:moveTo>
                <a:cubicBezTo>
                  <a:pt x="10079" y="14119"/>
                  <a:pt x="7081" y="15033"/>
                  <a:pt x="7081" y="18117"/>
                </a:cubicBezTo>
                <a:cubicBezTo>
                  <a:pt x="7081" y="20023"/>
                  <a:pt x="8782" y="21567"/>
                  <a:pt x="10799" y="21567"/>
                </a:cubicBezTo>
                <a:cubicBezTo>
                  <a:pt x="12818" y="21567"/>
                  <a:pt x="14519" y="20023"/>
                  <a:pt x="14519" y="18117"/>
                </a:cubicBezTo>
                <a:cubicBezTo>
                  <a:pt x="14519" y="15033"/>
                  <a:pt x="11521" y="14119"/>
                  <a:pt x="10935" y="9681"/>
                </a:cubicBezTo>
                <a:cubicBezTo>
                  <a:pt x="10917" y="9547"/>
                  <a:pt x="10683" y="9547"/>
                  <a:pt x="10665" y="9681"/>
                </a:cubicBezTo>
                <a:close/>
                <a:moveTo>
                  <a:pt x="18015" y="101"/>
                </a:moveTo>
                <a:cubicBezTo>
                  <a:pt x="17997" y="-33"/>
                  <a:pt x="17762" y="-33"/>
                  <a:pt x="17744" y="101"/>
                </a:cubicBezTo>
                <a:cubicBezTo>
                  <a:pt x="17159" y="4539"/>
                  <a:pt x="14160" y="5453"/>
                  <a:pt x="14160" y="8537"/>
                </a:cubicBezTo>
                <a:cubicBezTo>
                  <a:pt x="14160" y="10442"/>
                  <a:pt x="15863" y="11987"/>
                  <a:pt x="17880" y="11987"/>
                </a:cubicBezTo>
                <a:cubicBezTo>
                  <a:pt x="19897" y="11987"/>
                  <a:pt x="21600" y="10442"/>
                  <a:pt x="21600" y="8537"/>
                </a:cubicBezTo>
                <a:cubicBezTo>
                  <a:pt x="21600" y="5453"/>
                  <a:pt x="18602" y="4539"/>
                  <a:pt x="18015" y="101"/>
                </a:cubicBezTo>
                <a:close/>
                <a:moveTo>
                  <a:pt x="3856" y="101"/>
                </a:moveTo>
                <a:cubicBezTo>
                  <a:pt x="3838" y="-33"/>
                  <a:pt x="3603" y="-33"/>
                  <a:pt x="3586" y="101"/>
                </a:cubicBezTo>
                <a:cubicBezTo>
                  <a:pt x="2999" y="4539"/>
                  <a:pt x="0" y="5453"/>
                  <a:pt x="0" y="8537"/>
                </a:cubicBezTo>
                <a:cubicBezTo>
                  <a:pt x="0" y="10442"/>
                  <a:pt x="1703" y="11987"/>
                  <a:pt x="3720" y="11987"/>
                </a:cubicBezTo>
                <a:cubicBezTo>
                  <a:pt x="5739" y="11987"/>
                  <a:pt x="7440" y="10442"/>
                  <a:pt x="7440" y="8537"/>
                </a:cubicBezTo>
                <a:cubicBezTo>
                  <a:pt x="7440" y="5453"/>
                  <a:pt x="4442" y="4539"/>
                  <a:pt x="3856" y="10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sḻiḋè"/>
          <p:cNvSpPr/>
          <p:nvPr/>
        </p:nvSpPr>
        <p:spPr>
          <a:xfrm>
            <a:off x="6523058" y="438941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$ļîḑé"/>
          <p:cNvSpPr/>
          <p:nvPr/>
        </p:nvSpPr>
        <p:spPr>
          <a:xfrm>
            <a:off x="6732712" y="4543065"/>
            <a:ext cx="129250" cy="221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9547" y="8995"/>
                </a:moveTo>
                <a:cubicBezTo>
                  <a:pt x="9431" y="9241"/>
                  <a:pt x="9310" y="9495"/>
                  <a:pt x="9182" y="9756"/>
                </a:cubicBezTo>
                <a:cubicBezTo>
                  <a:pt x="8409" y="11354"/>
                  <a:pt x="7531" y="13164"/>
                  <a:pt x="7531" y="15261"/>
                </a:cubicBezTo>
                <a:cubicBezTo>
                  <a:pt x="7531" y="16396"/>
                  <a:pt x="6379" y="16800"/>
                  <a:pt x="5302" y="16800"/>
                </a:cubicBezTo>
                <a:cubicBezTo>
                  <a:pt x="4071" y="16800"/>
                  <a:pt x="3070" y="16212"/>
                  <a:pt x="3070" y="15491"/>
                </a:cubicBezTo>
                <a:cubicBezTo>
                  <a:pt x="3070" y="13016"/>
                  <a:pt x="5121" y="11397"/>
                  <a:pt x="6930" y="9971"/>
                </a:cubicBezTo>
                <a:cubicBezTo>
                  <a:pt x="7496" y="9523"/>
                  <a:pt x="8031" y="9101"/>
                  <a:pt x="8465" y="8681"/>
                </a:cubicBezTo>
                <a:cubicBezTo>
                  <a:pt x="8665" y="8489"/>
                  <a:pt x="9201" y="8497"/>
                  <a:pt x="9443" y="8687"/>
                </a:cubicBezTo>
                <a:cubicBezTo>
                  <a:pt x="9559" y="8776"/>
                  <a:pt x="9596" y="8890"/>
                  <a:pt x="9547" y="8995"/>
                </a:cubicBezTo>
                <a:close/>
                <a:moveTo>
                  <a:pt x="11191" y="180"/>
                </a:moveTo>
                <a:cubicBezTo>
                  <a:pt x="11140" y="-60"/>
                  <a:pt x="10460" y="-60"/>
                  <a:pt x="10409" y="180"/>
                </a:cubicBezTo>
                <a:cubicBezTo>
                  <a:pt x="8706" y="8155"/>
                  <a:pt x="0" y="9798"/>
                  <a:pt x="0" y="15341"/>
                </a:cubicBezTo>
                <a:cubicBezTo>
                  <a:pt x="0" y="18765"/>
                  <a:pt x="4944" y="21540"/>
                  <a:pt x="10801" y="21540"/>
                </a:cubicBezTo>
                <a:cubicBezTo>
                  <a:pt x="16656" y="21540"/>
                  <a:pt x="21600" y="18765"/>
                  <a:pt x="21600" y="15341"/>
                </a:cubicBezTo>
                <a:cubicBezTo>
                  <a:pt x="21600" y="9798"/>
                  <a:pt x="12894" y="8155"/>
                  <a:pt x="11191" y="18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ṥľíḍé"/>
          <p:cNvSpPr/>
          <p:nvPr/>
        </p:nvSpPr>
        <p:spPr>
          <a:xfrm>
            <a:off x="6207704" y="5155788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</a:p>
        </p:txBody>
      </p:sp>
      <p:sp>
        <p:nvSpPr>
          <p:cNvPr id="19" name="ï$ḷîḓé"/>
          <p:cNvSpPr/>
          <p:nvPr/>
        </p:nvSpPr>
        <p:spPr>
          <a:xfrm>
            <a:off x="2320887" y="438941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ŝľíďê"/>
          <p:cNvSpPr/>
          <p:nvPr/>
        </p:nvSpPr>
        <p:spPr>
          <a:xfrm>
            <a:off x="2475534" y="4529351"/>
            <a:ext cx="233430" cy="248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ṡḷïḑê"/>
          <p:cNvSpPr/>
          <p:nvPr/>
        </p:nvSpPr>
        <p:spPr>
          <a:xfrm>
            <a:off x="7609538" y="5155788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</a:p>
        </p:txBody>
      </p:sp>
      <p:sp>
        <p:nvSpPr>
          <p:cNvPr id="22" name="íśḷíḓè"/>
          <p:cNvSpPr/>
          <p:nvPr/>
        </p:nvSpPr>
        <p:spPr>
          <a:xfrm>
            <a:off x="9322335" y="438941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slíḋê"/>
          <p:cNvSpPr/>
          <p:nvPr/>
        </p:nvSpPr>
        <p:spPr>
          <a:xfrm>
            <a:off x="9510609" y="4529249"/>
            <a:ext cx="166177" cy="24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464" y="0"/>
                  <a:pt x="8150" y="146"/>
                  <a:pt x="6863" y="450"/>
                </a:cubicBezTo>
                <a:cubicBezTo>
                  <a:pt x="5576" y="755"/>
                  <a:pt x="4422" y="1177"/>
                  <a:pt x="3403" y="1706"/>
                </a:cubicBezTo>
                <a:cubicBezTo>
                  <a:pt x="2383" y="2236"/>
                  <a:pt x="1554" y="2892"/>
                  <a:pt x="928" y="3694"/>
                </a:cubicBezTo>
                <a:cubicBezTo>
                  <a:pt x="302" y="4496"/>
                  <a:pt x="0" y="5372"/>
                  <a:pt x="0" y="6300"/>
                </a:cubicBezTo>
                <a:cubicBezTo>
                  <a:pt x="0" y="7753"/>
                  <a:pt x="717" y="9009"/>
                  <a:pt x="2166" y="10069"/>
                </a:cubicBezTo>
                <a:cubicBezTo>
                  <a:pt x="2798" y="10528"/>
                  <a:pt x="3326" y="10932"/>
                  <a:pt x="3741" y="11288"/>
                </a:cubicBezTo>
                <a:cubicBezTo>
                  <a:pt x="4155" y="11644"/>
                  <a:pt x="4556" y="12098"/>
                  <a:pt x="4978" y="12638"/>
                </a:cubicBezTo>
                <a:cubicBezTo>
                  <a:pt x="5399" y="13176"/>
                  <a:pt x="5654" y="13668"/>
                  <a:pt x="5709" y="14138"/>
                </a:cubicBezTo>
                <a:cubicBezTo>
                  <a:pt x="5048" y="14400"/>
                  <a:pt x="4725" y="14794"/>
                  <a:pt x="4725" y="15300"/>
                </a:cubicBezTo>
                <a:cubicBezTo>
                  <a:pt x="4725" y="15647"/>
                  <a:pt x="4880" y="15947"/>
                  <a:pt x="5231" y="16200"/>
                </a:cubicBezTo>
                <a:cubicBezTo>
                  <a:pt x="4880" y="16453"/>
                  <a:pt x="4725" y="16753"/>
                  <a:pt x="4725" y="17100"/>
                </a:cubicBezTo>
                <a:cubicBezTo>
                  <a:pt x="4725" y="17588"/>
                  <a:pt x="5020" y="17972"/>
                  <a:pt x="5653" y="18244"/>
                </a:cubicBezTo>
                <a:cubicBezTo>
                  <a:pt x="5470" y="18459"/>
                  <a:pt x="5400" y="18675"/>
                  <a:pt x="5400" y="18900"/>
                </a:cubicBezTo>
                <a:cubicBezTo>
                  <a:pt x="5400" y="19331"/>
                  <a:pt x="5605" y="19660"/>
                  <a:pt x="6047" y="19894"/>
                </a:cubicBezTo>
                <a:cubicBezTo>
                  <a:pt x="6489" y="20128"/>
                  <a:pt x="7032" y="20250"/>
                  <a:pt x="7678" y="20250"/>
                </a:cubicBezTo>
                <a:cubicBezTo>
                  <a:pt x="7960" y="20662"/>
                  <a:pt x="8382" y="20981"/>
                  <a:pt x="8944" y="21225"/>
                </a:cubicBezTo>
                <a:cubicBezTo>
                  <a:pt x="9506" y="21469"/>
                  <a:pt x="10139" y="21600"/>
                  <a:pt x="10800" y="21600"/>
                </a:cubicBezTo>
                <a:cubicBezTo>
                  <a:pt x="11461" y="21600"/>
                  <a:pt x="12065" y="21469"/>
                  <a:pt x="12628" y="21225"/>
                </a:cubicBezTo>
                <a:cubicBezTo>
                  <a:pt x="13191" y="20981"/>
                  <a:pt x="13613" y="20662"/>
                  <a:pt x="13894" y="20250"/>
                </a:cubicBezTo>
                <a:cubicBezTo>
                  <a:pt x="14541" y="20250"/>
                  <a:pt x="15083" y="20128"/>
                  <a:pt x="15525" y="19894"/>
                </a:cubicBezTo>
                <a:cubicBezTo>
                  <a:pt x="15967" y="19660"/>
                  <a:pt x="16200" y="19331"/>
                  <a:pt x="16200" y="18900"/>
                </a:cubicBezTo>
                <a:cubicBezTo>
                  <a:pt x="16200" y="18675"/>
                  <a:pt x="16102" y="18459"/>
                  <a:pt x="15919" y="18244"/>
                </a:cubicBezTo>
                <a:cubicBezTo>
                  <a:pt x="16552" y="17972"/>
                  <a:pt x="16875" y="17588"/>
                  <a:pt x="16875" y="17100"/>
                </a:cubicBezTo>
                <a:cubicBezTo>
                  <a:pt x="16875" y="16753"/>
                  <a:pt x="16692" y="16453"/>
                  <a:pt x="16341" y="16200"/>
                </a:cubicBezTo>
                <a:cubicBezTo>
                  <a:pt x="16692" y="15947"/>
                  <a:pt x="16875" y="15647"/>
                  <a:pt x="16875" y="15300"/>
                </a:cubicBezTo>
                <a:cubicBezTo>
                  <a:pt x="16875" y="14793"/>
                  <a:pt x="16524" y="14400"/>
                  <a:pt x="15863" y="14138"/>
                </a:cubicBezTo>
                <a:cubicBezTo>
                  <a:pt x="15919" y="13668"/>
                  <a:pt x="16173" y="13176"/>
                  <a:pt x="16594" y="12638"/>
                </a:cubicBezTo>
                <a:cubicBezTo>
                  <a:pt x="17016" y="12098"/>
                  <a:pt x="17417" y="11644"/>
                  <a:pt x="17831" y="11288"/>
                </a:cubicBezTo>
                <a:cubicBezTo>
                  <a:pt x="18247" y="10932"/>
                  <a:pt x="18774" y="10528"/>
                  <a:pt x="19406" y="10069"/>
                </a:cubicBezTo>
                <a:cubicBezTo>
                  <a:pt x="20855" y="9009"/>
                  <a:pt x="21600" y="7753"/>
                  <a:pt x="21600" y="6300"/>
                </a:cubicBezTo>
                <a:cubicBezTo>
                  <a:pt x="21600" y="5372"/>
                  <a:pt x="21271" y="4496"/>
                  <a:pt x="20644" y="3694"/>
                </a:cubicBezTo>
                <a:cubicBezTo>
                  <a:pt x="20018" y="2893"/>
                  <a:pt x="19188" y="2236"/>
                  <a:pt x="18169" y="1706"/>
                </a:cubicBezTo>
                <a:cubicBezTo>
                  <a:pt x="17149" y="1177"/>
                  <a:pt x="15996" y="755"/>
                  <a:pt x="14709" y="450"/>
                </a:cubicBezTo>
                <a:cubicBezTo>
                  <a:pt x="13422" y="146"/>
                  <a:pt x="12136" y="0"/>
                  <a:pt x="10800" y="0"/>
                </a:cubicBezTo>
                <a:close/>
                <a:moveTo>
                  <a:pt x="10800" y="1800"/>
                </a:moveTo>
                <a:cubicBezTo>
                  <a:pt x="11771" y="1800"/>
                  <a:pt x="12719" y="1907"/>
                  <a:pt x="13669" y="2119"/>
                </a:cubicBezTo>
                <a:cubicBezTo>
                  <a:pt x="14617" y="2329"/>
                  <a:pt x="15475" y="2611"/>
                  <a:pt x="16256" y="2981"/>
                </a:cubicBezTo>
                <a:cubicBezTo>
                  <a:pt x="17036" y="3352"/>
                  <a:pt x="17683" y="3825"/>
                  <a:pt x="18169" y="4406"/>
                </a:cubicBezTo>
                <a:cubicBezTo>
                  <a:pt x="18653" y="4988"/>
                  <a:pt x="18900" y="5625"/>
                  <a:pt x="18900" y="6300"/>
                </a:cubicBezTo>
                <a:cubicBezTo>
                  <a:pt x="18900" y="7246"/>
                  <a:pt x="18421" y="8091"/>
                  <a:pt x="17466" y="8831"/>
                </a:cubicBezTo>
                <a:cubicBezTo>
                  <a:pt x="17324" y="8935"/>
                  <a:pt x="17107" y="9094"/>
                  <a:pt x="16819" y="9300"/>
                </a:cubicBezTo>
                <a:cubicBezTo>
                  <a:pt x="16531" y="9507"/>
                  <a:pt x="16312" y="9647"/>
                  <a:pt x="16172" y="9750"/>
                </a:cubicBezTo>
                <a:cubicBezTo>
                  <a:pt x="14372" y="11184"/>
                  <a:pt x="13374" y="12591"/>
                  <a:pt x="13191" y="13950"/>
                </a:cubicBezTo>
                <a:lnTo>
                  <a:pt x="8381" y="13950"/>
                </a:lnTo>
                <a:cubicBezTo>
                  <a:pt x="8198" y="12591"/>
                  <a:pt x="7200" y="11185"/>
                  <a:pt x="5400" y="9750"/>
                </a:cubicBezTo>
                <a:cubicBezTo>
                  <a:pt x="5260" y="9647"/>
                  <a:pt x="5041" y="9507"/>
                  <a:pt x="4753" y="9300"/>
                </a:cubicBezTo>
                <a:cubicBezTo>
                  <a:pt x="4465" y="9094"/>
                  <a:pt x="4275" y="8935"/>
                  <a:pt x="4134" y="8831"/>
                </a:cubicBezTo>
                <a:cubicBezTo>
                  <a:pt x="3179" y="8091"/>
                  <a:pt x="2700" y="7247"/>
                  <a:pt x="2700" y="6300"/>
                </a:cubicBezTo>
                <a:cubicBezTo>
                  <a:pt x="2700" y="5625"/>
                  <a:pt x="2919" y="4988"/>
                  <a:pt x="3403" y="4406"/>
                </a:cubicBezTo>
                <a:cubicBezTo>
                  <a:pt x="3889" y="3825"/>
                  <a:pt x="4536" y="3352"/>
                  <a:pt x="5316" y="2981"/>
                </a:cubicBezTo>
                <a:cubicBezTo>
                  <a:pt x="6096" y="2611"/>
                  <a:pt x="6954" y="2329"/>
                  <a:pt x="7903" y="2119"/>
                </a:cubicBezTo>
                <a:cubicBezTo>
                  <a:pt x="8853" y="1907"/>
                  <a:pt x="9829" y="1800"/>
                  <a:pt x="10800" y="1800"/>
                </a:cubicBezTo>
                <a:close/>
                <a:moveTo>
                  <a:pt x="10688" y="3881"/>
                </a:moveTo>
                <a:cubicBezTo>
                  <a:pt x="10506" y="3881"/>
                  <a:pt x="10343" y="3923"/>
                  <a:pt x="10209" y="4013"/>
                </a:cubicBezTo>
                <a:cubicBezTo>
                  <a:pt x="10075" y="4102"/>
                  <a:pt x="10013" y="4210"/>
                  <a:pt x="10013" y="4331"/>
                </a:cubicBezTo>
                <a:cubicBezTo>
                  <a:pt x="10013" y="4453"/>
                  <a:pt x="10075" y="4561"/>
                  <a:pt x="10209" y="4650"/>
                </a:cubicBezTo>
                <a:cubicBezTo>
                  <a:pt x="10343" y="4739"/>
                  <a:pt x="10506" y="4781"/>
                  <a:pt x="10688" y="4781"/>
                </a:cubicBezTo>
                <a:cubicBezTo>
                  <a:pt x="11420" y="4781"/>
                  <a:pt x="12178" y="4903"/>
                  <a:pt x="12938" y="5138"/>
                </a:cubicBezTo>
                <a:cubicBezTo>
                  <a:pt x="13697" y="5372"/>
                  <a:pt x="14063" y="5700"/>
                  <a:pt x="14063" y="6131"/>
                </a:cubicBezTo>
                <a:cubicBezTo>
                  <a:pt x="14063" y="6253"/>
                  <a:pt x="14126" y="6362"/>
                  <a:pt x="14259" y="6450"/>
                </a:cubicBezTo>
                <a:cubicBezTo>
                  <a:pt x="14393" y="6539"/>
                  <a:pt x="14554" y="6581"/>
                  <a:pt x="14738" y="6581"/>
                </a:cubicBezTo>
                <a:cubicBezTo>
                  <a:pt x="14920" y="6581"/>
                  <a:pt x="15082" y="6539"/>
                  <a:pt x="15216" y="6450"/>
                </a:cubicBezTo>
                <a:cubicBezTo>
                  <a:pt x="15350" y="6362"/>
                  <a:pt x="15413" y="6253"/>
                  <a:pt x="15413" y="6131"/>
                </a:cubicBezTo>
                <a:cubicBezTo>
                  <a:pt x="15413" y="5643"/>
                  <a:pt x="15152" y="5213"/>
                  <a:pt x="14625" y="4856"/>
                </a:cubicBezTo>
                <a:cubicBezTo>
                  <a:pt x="14098" y="4501"/>
                  <a:pt x="13494" y="4256"/>
                  <a:pt x="12797" y="4106"/>
                </a:cubicBezTo>
                <a:cubicBezTo>
                  <a:pt x="12102" y="3957"/>
                  <a:pt x="11391" y="3881"/>
                  <a:pt x="10688" y="388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ṣliḋe"/>
          <p:cNvSpPr/>
          <p:nvPr/>
        </p:nvSpPr>
        <p:spPr>
          <a:xfrm>
            <a:off x="9011371" y="5155788"/>
            <a:ext cx="1176762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</a:p>
        </p:txBody>
      </p:sp>
      <p:sp>
        <p:nvSpPr>
          <p:cNvPr id="25" name="i$ľîḋe"/>
          <p:cNvSpPr/>
          <p:nvPr/>
        </p:nvSpPr>
        <p:spPr>
          <a:xfrm>
            <a:off x="6630554" y="2204272"/>
            <a:ext cx="3555884" cy="712046"/>
          </a:xfrm>
          <a:prstGeom prst="roundRect">
            <a:avLst>
              <a:gd name="adj" fmla="val 4459"/>
            </a:avLst>
          </a:prstGeom>
          <a:solidFill>
            <a:srgbClr val="8BC8D0"/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lvl="0" algn="ctr"/>
            <a:r>
              <a:rPr lang="zh-CN" altLang="en-US" sz="2400">
                <a:solidFill>
                  <a:schemeClr val="bg1"/>
                </a:solidFill>
                <a:latin typeface="+mn-ea"/>
              </a:rPr>
              <a:t>标题文本预设</a:t>
            </a:r>
          </a:p>
        </p:txBody>
      </p:sp>
      <p:sp>
        <p:nvSpPr>
          <p:cNvPr id="26" name="ïş1îďe"/>
          <p:cNvSpPr/>
          <p:nvPr/>
        </p:nvSpPr>
        <p:spPr>
          <a:xfrm>
            <a:off x="3021804" y="4653849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ṩľíďé"/>
          <p:cNvSpPr/>
          <p:nvPr/>
        </p:nvSpPr>
        <p:spPr>
          <a:xfrm>
            <a:off x="4429740" y="4653849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śľîḑe"/>
          <p:cNvSpPr/>
          <p:nvPr/>
        </p:nvSpPr>
        <p:spPr>
          <a:xfrm>
            <a:off x="5824212" y="4653849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slîdè"/>
          <p:cNvSpPr/>
          <p:nvPr/>
        </p:nvSpPr>
        <p:spPr>
          <a:xfrm>
            <a:off x="7223868" y="4653849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Sḻiḍè"/>
          <p:cNvSpPr/>
          <p:nvPr/>
        </p:nvSpPr>
        <p:spPr>
          <a:xfrm>
            <a:off x="8607492" y="4653849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Content Placeholder 2"/>
          <p:cNvSpPr txBox="1"/>
          <p:nvPr/>
        </p:nvSpPr>
        <p:spPr>
          <a:xfrm>
            <a:off x="2014803" y="3050276"/>
            <a:ext cx="3555885" cy="9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请在此处输入您的文本，或者将文本粘贴到此处请在此处输入您的文本，或者将文本粘贴到此处请在此处输入您的文本</a:t>
            </a:r>
          </a:p>
        </p:txBody>
      </p:sp>
      <p:sp>
        <p:nvSpPr>
          <p:cNvPr id="32" name="Content Placeholder 2"/>
          <p:cNvSpPr txBox="1"/>
          <p:nvPr/>
        </p:nvSpPr>
        <p:spPr>
          <a:xfrm>
            <a:off x="6621314" y="3050276"/>
            <a:ext cx="3555885" cy="9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请在此处输入您的文本，或者将文本粘贴到此处请在此处输入您的文本，或者将文本粘贴到此处请在此处输入您的文本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Oval 8"/>
          <p:cNvSpPr/>
          <p:nvPr/>
        </p:nvSpPr>
        <p:spPr>
          <a:xfrm>
            <a:off x="4925641" y="2243676"/>
            <a:ext cx="2340720" cy="2340716"/>
          </a:xfrm>
          <a:prstGeom prst="ellipse">
            <a:avLst/>
          </a:prstGeom>
          <a:solidFill>
            <a:srgbClr val="82C3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000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3999782" y="2806521"/>
            <a:ext cx="1215029" cy="1215027"/>
          </a:xfrm>
          <a:prstGeom prst="ellipse">
            <a:avLst/>
          </a:prstGeom>
          <a:solidFill>
            <a:srgbClr val="8BC8D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Oval 10"/>
          <p:cNvSpPr/>
          <p:nvPr/>
        </p:nvSpPr>
        <p:spPr>
          <a:xfrm>
            <a:off x="6977190" y="2806521"/>
            <a:ext cx="1215029" cy="1215027"/>
          </a:xfrm>
          <a:prstGeom prst="ellipse">
            <a:avLst/>
          </a:prstGeom>
          <a:solidFill>
            <a:srgbClr val="8BC8D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Freeform: Shape 15"/>
          <p:cNvSpPr/>
          <p:nvPr/>
        </p:nvSpPr>
        <p:spPr bwMode="auto">
          <a:xfrm>
            <a:off x="4368295" y="3215006"/>
            <a:ext cx="478003" cy="398057"/>
          </a:xfrm>
          <a:custGeom>
            <a:avLst/>
            <a:gdLst>
              <a:gd name="T0" fmla="*/ 1028 w 1149"/>
              <a:gd name="T1" fmla="*/ 541 h 955"/>
              <a:gd name="T2" fmla="*/ 1044 w 1149"/>
              <a:gd name="T3" fmla="*/ 661 h 955"/>
              <a:gd name="T4" fmla="*/ 1005 w 1149"/>
              <a:gd name="T5" fmla="*/ 753 h 955"/>
              <a:gd name="T6" fmla="*/ 915 w 1149"/>
              <a:gd name="T7" fmla="*/ 813 h 955"/>
              <a:gd name="T8" fmla="*/ 862 w 1149"/>
              <a:gd name="T9" fmla="*/ 882 h 955"/>
              <a:gd name="T10" fmla="*/ 786 w 1149"/>
              <a:gd name="T11" fmla="*/ 926 h 955"/>
              <a:gd name="T12" fmla="*/ 670 w 1149"/>
              <a:gd name="T13" fmla="*/ 944 h 955"/>
              <a:gd name="T14" fmla="*/ 702 w 1149"/>
              <a:gd name="T15" fmla="*/ 895 h 955"/>
              <a:gd name="T16" fmla="*/ 752 w 1149"/>
              <a:gd name="T17" fmla="*/ 876 h 955"/>
              <a:gd name="T18" fmla="*/ 670 w 1149"/>
              <a:gd name="T19" fmla="*/ 761 h 955"/>
              <a:gd name="T20" fmla="*/ 793 w 1149"/>
              <a:gd name="T21" fmla="*/ 816 h 955"/>
              <a:gd name="T22" fmla="*/ 854 w 1149"/>
              <a:gd name="T23" fmla="*/ 819 h 955"/>
              <a:gd name="T24" fmla="*/ 754 w 1149"/>
              <a:gd name="T25" fmla="*/ 707 h 955"/>
              <a:gd name="T26" fmla="*/ 767 w 1149"/>
              <a:gd name="T27" fmla="*/ 662 h 955"/>
              <a:gd name="T28" fmla="*/ 909 w 1149"/>
              <a:gd name="T29" fmla="*/ 755 h 955"/>
              <a:gd name="T30" fmla="*/ 948 w 1149"/>
              <a:gd name="T31" fmla="*/ 714 h 955"/>
              <a:gd name="T32" fmla="*/ 813 w 1149"/>
              <a:gd name="T33" fmla="*/ 581 h 955"/>
              <a:gd name="T34" fmla="*/ 858 w 1149"/>
              <a:gd name="T35" fmla="*/ 566 h 955"/>
              <a:gd name="T36" fmla="*/ 998 w 1149"/>
              <a:gd name="T37" fmla="*/ 628 h 955"/>
              <a:gd name="T38" fmla="*/ 683 w 1149"/>
              <a:gd name="T39" fmla="*/ 301 h 955"/>
              <a:gd name="T40" fmla="*/ 730 w 1149"/>
              <a:gd name="T41" fmla="*/ 285 h 955"/>
              <a:gd name="T42" fmla="*/ 97 w 1149"/>
              <a:gd name="T43" fmla="*/ 439 h 955"/>
              <a:gd name="T44" fmla="*/ 0 w 1149"/>
              <a:gd name="T45" fmla="*/ 254 h 955"/>
              <a:gd name="T46" fmla="*/ 174 w 1149"/>
              <a:gd name="T47" fmla="*/ 32 h 955"/>
              <a:gd name="T48" fmla="*/ 260 w 1149"/>
              <a:gd name="T49" fmla="*/ 2 h 955"/>
              <a:gd name="T50" fmla="*/ 362 w 1149"/>
              <a:gd name="T51" fmla="*/ 59 h 955"/>
              <a:gd name="T52" fmla="*/ 525 w 1149"/>
              <a:gd name="T53" fmla="*/ 40 h 955"/>
              <a:gd name="T54" fmla="*/ 338 w 1149"/>
              <a:gd name="T55" fmla="*/ 112 h 955"/>
              <a:gd name="T56" fmla="*/ 233 w 1149"/>
              <a:gd name="T57" fmla="*/ 59 h 955"/>
              <a:gd name="T58" fmla="*/ 60 w 1149"/>
              <a:gd name="T59" fmla="*/ 267 h 955"/>
              <a:gd name="T60" fmla="*/ 143 w 1149"/>
              <a:gd name="T61" fmla="*/ 367 h 955"/>
              <a:gd name="T62" fmla="*/ 149 w 1149"/>
              <a:gd name="T63" fmla="*/ 500 h 955"/>
              <a:gd name="T64" fmla="*/ 538 w 1149"/>
              <a:gd name="T65" fmla="*/ 788 h 955"/>
              <a:gd name="T66" fmla="*/ 512 w 1149"/>
              <a:gd name="T67" fmla="*/ 773 h 955"/>
              <a:gd name="T68" fmla="*/ 456 w 1149"/>
              <a:gd name="T69" fmla="*/ 707 h 955"/>
              <a:gd name="T70" fmla="*/ 394 w 1149"/>
              <a:gd name="T71" fmla="*/ 710 h 955"/>
              <a:gd name="T72" fmla="*/ 370 w 1149"/>
              <a:gd name="T73" fmla="*/ 642 h 955"/>
              <a:gd name="T74" fmla="*/ 295 w 1149"/>
              <a:gd name="T75" fmla="*/ 627 h 955"/>
              <a:gd name="T76" fmla="*/ 283 w 1149"/>
              <a:gd name="T77" fmla="*/ 546 h 955"/>
              <a:gd name="T78" fmla="*/ 195 w 1149"/>
              <a:gd name="T79" fmla="*/ 527 h 955"/>
              <a:gd name="T80" fmla="*/ 135 w 1149"/>
              <a:gd name="T81" fmla="*/ 607 h 955"/>
              <a:gd name="T82" fmla="*/ 174 w 1149"/>
              <a:gd name="T83" fmla="*/ 681 h 955"/>
              <a:gd name="T84" fmla="*/ 230 w 1149"/>
              <a:gd name="T85" fmla="*/ 692 h 955"/>
              <a:gd name="T86" fmla="*/ 239 w 1149"/>
              <a:gd name="T87" fmla="*/ 794 h 955"/>
              <a:gd name="T88" fmla="*/ 341 w 1149"/>
              <a:gd name="T89" fmla="*/ 789 h 955"/>
              <a:gd name="T90" fmla="*/ 358 w 1149"/>
              <a:gd name="T91" fmla="*/ 843 h 955"/>
              <a:gd name="T92" fmla="*/ 458 w 1149"/>
              <a:gd name="T93" fmla="*/ 862 h 955"/>
              <a:gd name="T94" fmla="*/ 478 w 1149"/>
              <a:gd name="T95" fmla="*/ 883 h 955"/>
              <a:gd name="T96" fmla="*/ 540 w 1149"/>
              <a:gd name="T97" fmla="*/ 937 h 955"/>
              <a:gd name="T98" fmla="*/ 618 w 1149"/>
              <a:gd name="T99" fmla="*/ 894 h 955"/>
              <a:gd name="T100" fmla="*/ 602 w 1149"/>
              <a:gd name="T101" fmla="*/ 804 h 955"/>
              <a:gd name="T102" fmla="*/ 1035 w 1149"/>
              <a:gd name="T103" fmla="*/ 442 h 955"/>
              <a:gd name="T104" fmla="*/ 1090 w 1149"/>
              <a:gd name="T105" fmla="*/ 313 h 955"/>
              <a:gd name="T106" fmla="*/ 1130 w 1149"/>
              <a:gd name="T107" fmla="*/ 172 h 955"/>
              <a:gd name="T108" fmla="*/ 864 w 1149"/>
              <a:gd name="T109" fmla="*/ 42 h 955"/>
              <a:gd name="T110" fmla="*/ 685 w 1149"/>
              <a:gd name="T111" fmla="*/ 43 h 955"/>
              <a:gd name="T112" fmla="*/ 333 w 1149"/>
              <a:gd name="T113" fmla="*/ 247 h 955"/>
              <a:gd name="T114" fmla="*/ 358 w 1149"/>
              <a:gd name="T115" fmla="*/ 338 h 955"/>
              <a:gd name="T116" fmla="*/ 609 w 1149"/>
              <a:gd name="T117" fmla="*/ 222 h 955"/>
              <a:gd name="T118" fmla="*/ 713 w 1149"/>
              <a:gd name="T119" fmla="*/ 240 h 955"/>
              <a:gd name="T120" fmla="*/ 797 w 1149"/>
              <a:gd name="T121" fmla="*/ 256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49" h="955">
                <a:moveTo>
                  <a:pt x="748" y="284"/>
                </a:moveTo>
                <a:lnTo>
                  <a:pt x="748" y="284"/>
                </a:lnTo>
                <a:lnTo>
                  <a:pt x="852" y="378"/>
                </a:lnTo>
                <a:lnTo>
                  <a:pt x="903" y="424"/>
                </a:lnTo>
                <a:lnTo>
                  <a:pt x="954" y="473"/>
                </a:lnTo>
                <a:lnTo>
                  <a:pt x="954" y="473"/>
                </a:lnTo>
                <a:lnTo>
                  <a:pt x="961" y="478"/>
                </a:lnTo>
                <a:lnTo>
                  <a:pt x="968" y="484"/>
                </a:lnTo>
                <a:lnTo>
                  <a:pt x="1006" y="518"/>
                </a:lnTo>
                <a:lnTo>
                  <a:pt x="1028" y="541"/>
                </a:lnTo>
                <a:lnTo>
                  <a:pt x="1028" y="541"/>
                </a:lnTo>
                <a:lnTo>
                  <a:pt x="1037" y="552"/>
                </a:lnTo>
                <a:lnTo>
                  <a:pt x="1044" y="562"/>
                </a:lnTo>
                <a:lnTo>
                  <a:pt x="1050" y="573"/>
                </a:lnTo>
                <a:lnTo>
                  <a:pt x="1054" y="585"/>
                </a:lnTo>
                <a:lnTo>
                  <a:pt x="1057" y="596"/>
                </a:lnTo>
                <a:lnTo>
                  <a:pt x="1057" y="607"/>
                </a:lnTo>
                <a:lnTo>
                  <a:pt x="1057" y="618"/>
                </a:lnTo>
                <a:lnTo>
                  <a:pt x="1056" y="630"/>
                </a:lnTo>
                <a:lnTo>
                  <a:pt x="1054" y="641"/>
                </a:lnTo>
                <a:lnTo>
                  <a:pt x="1049" y="651"/>
                </a:lnTo>
                <a:lnTo>
                  <a:pt x="1044" y="661"/>
                </a:lnTo>
                <a:lnTo>
                  <a:pt x="1038" y="671"/>
                </a:lnTo>
                <a:lnTo>
                  <a:pt x="1030" y="679"/>
                </a:lnTo>
                <a:lnTo>
                  <a:pt x="1022" y="686"/>
                </a:lnTo>
                <a:lnTo>
                  <a:pt x="1013" y="692"/>
                </a:lnTo>
                <a:lnTo>
                  <a:pt x="1003" y="697"/>
                </a:lnTo>
                <a:lnTo>
                  <a:pt x="1003" y="697"/>
                </a:lnTo>
                <a:lnTo>
                  <a:pt x="1006" y="709"/>
                </a:lnTo>
                <a:lnTo>
                  <a:pt x="1009" y="720"/>
                </a:lnTo>
                <a:lnTo>
                  <a:pt x="1009" y="731"/>
                </a:lnTo>
                <a:lnTo>
                  <a:pt x="1008" y="742"/>
                </a:lnTo>
                <a:lnTo>
                  <a:pt x="1005" y="753"/>
                </a:lnTo>
                <a:lnTo>
                  <a:pt x="1002" y="762"/>
                </a:lnTo>
                <a:lnTo>
                  <a:pt x="997" y="772"/>
                </a:lnTo>
                <a:lnTo>
                  <a:pt x="991" y="780"/>
                </a:lnTo>
                <a:lnTo>
                  <a:pt x="984" y="787"/>
                </a:lnTo>
                <a:lnTo>
                  <a:pt x="977" y="794"/>
                </a:lnTo>
                <a:lnTo>
                  <a:pt x="967" y="800"/>
                </a:lnTo>
                <a:lnTo>
                  <a:pt x="958" y="806"/>
                </a:lnTo>
                <a:lnTo>
                  <a:pt x="948" y="810"/>
                </a:lnTo>
                <a:lnTo>
                  <a:pt x="937" y="812"/>
                </a:lnTo>
                <a:lnTo>
                  <a:pt x="927" y="813"/>
                </a:lnTo>
                <a:lnTo>
                  <a:pt x="915" y="813"/>
                </a:lnTo>
                <a:lnTo>
                  <a:pt x="915" y="813"/>
                </a:lnTo>
                <a:lnTo>
                  <a:pt x="914" y="823"/>
                </a:lnTo>
                <a:lnTo>
                  <a:pt x="911" y="832"/>
                </a:lnTo>
                <a:lnTo>
                  <a:pt x="908" y="841"/>
                </a:lnTo>
                <a:lnTo>
                  <a:pt x="903" y="849"/>
                </a:lnTo>
                <a:lnTo>
                  <a:pt x="898" y="856"/>
                </a:lnTo>
                <a:lnTo>
                  <a:pt x="892" y="862"/>
                </a:lnTo>
                <a:lnTo>
                  <a:pt x="885" y="869"/>
                </a:lnTo>
                <a:lnTo>
                  <a:pt x="878" y="874"/>
                </a:lnTo>
                <a:lnTo>
                  <a:pt x="871" y="879"/>
                </a:lnTo>
                <a:lnTo>
                  <a:pt x="862" y="882"/>
                </a:lnTo>
                <a:lnTo>
                  <a:pt x="854" y="886"/>
                </a:lnTo>
                <a:lnTo>
                  <a:pt x="846" y="888"/>
                </a:lnTo>
                <a:lnTo>
                  <a:pt x="836" y="889"/>
                </a:lnTo>
                <a:lnTo>
                  <a:pt x="827" y="889"/>
                </a:lnTo>
                <a:lnTo>
                  <a:pt x="817" y="888"/>
                </a:lnTo>
                <a:lnTo>
                  <a:pt x="808" y="887"/>
                </a:lnTo>
                <a:lnTo>
                  <a:pt x="808" y="887"/>
                </a:lnTo>
                <a:lnTo>
                  <a:pt x="804" y="898"/>
                </a:lnTo>
                <a:lnTo>
                  <a:pt x="799" y="908"/>
                </a:lnTo>
                <a:lnTo>
                  <a:pt x="793" y="918"/>
                </a:lnTo>
                <a:lnTo>
                  <a:pt x="786" y="926"/>
                </a:lnTo>
                <a:lnTo>
                  <a:pt x="778" y="934"/>
                </a:lnTo>
                <a:lnTo>
                  <a:pt x="770" y="940"/>
                </a:lnTo>
                <a:lnTo>
                  <a:pt x="760" y="945"/>
                </a:lnTo>
                <a:lnTo>
                  <a:pt x="750" y="950"/>
                </a:lnTo>
                <a:lnTo>
                  <a:pt x="739" y="952"/>
                </a:lnTo>
                <a:lnTo>
                  <a:pt x="728" y="955"/>
                </a:lnTo>
                <a:lnTo>
                  <a:pt x="716" y="955"/>
                </a:lnTo>
                <a:lnTo>
                  <a:pt x="704" y="953"/>
                </a:lnTo>
                <a:lnTo>
                  <a:pt x="692" y="952"/>
                </a:lnTo>
                <a:lnTo>
                  <a:pt x="681" y="949"/>
                </a:lnTo>
                <a:lnTo>
                  <a:pt x="670" y="944"/>
                </a:lnTo>
                <a:lnTo>
                  <a:pt x="658" y="938"/>
                </a:lnTo>
                <a:lnTo>
                  <a:pt x="650" y="932"/>
                </a:lnTo>
                <a:lnTo>
                  <a:pt x="650" y="932"/>
                </a:lnTo>
                <a:lnTo>
                  <a:pt x="658" y="920"/>
                </a:lnTo>
                <a:lnTo>
                  <a:pt x="664" y="907"/>
                </a:lnTo>
                <a:lnTo>
                  <a:pt x="669" y="894"/>
                </a:lnTo>
                <a:lnTo>
                  <a:pt x="672" y="880"/>
                </a:lnTo>
                <a:lnTo>
                  <a:pt x="672" y="880"/>
                </a:lnTo>
                <a:lnTo>
                  <a:pt x="684" y="887"/>
                </a:lnTo>
                <a:lnTo>
                  <a:pt x="696" y="893"/>
                </a:lnTo>
                <a:lnTo>
                  <a:pt x="702" y="895"/>
                </a:lnTo>
                <a:lnTo>
                  <a:pt x="708" y="896"/>
                </a:lnTo>
                <a:lnTo>
                  <a:pt x="714" y="898"/>
                </a:lnTo>
                <a:lnTo>
                  <a:pt x="721" y="898"/>
                </a:lnTo>
                <a:lnTo>
                  <a:pt x="721" y="898"/>
                </a:lnTo>
                <a:lnTo>
                  <a:pt x="732" y="895"/>
                </a:lnTo>
                <a:lnTo>
                  <a:pt x="740" y="892"/>
                </a:lnTo>
                <a:lnTo>
                  <a:pt x="744" y="888"/>
                </a:lnTo>
                <a:lnTo>
                  <a:pt x="747" y="885"/>
                </a:lnTo>
                <a:lnTo>
                  <a:pt x="750" y="881"/>
                </a:lnTo>
                <a:lnTo>
                  <a:pt x="752" y="876"/>
                </a:lnTo>
                <a:lnTo>
                  <a:pt x="752" y="876"/>
                </a:lnTo>
                <a:lnTo>
                  <a:pt x="753" y="867"/>
                </a:lnTo>
                <a:lnTo>
                  <a:pt x="751" y="855"/>
                </a:lnTo>
                <a:lnTo>
                  <a:pt x="677" y="795"/>
                </a:lnTo>
                <a:lnTo>
                  <a:pt x="677" y="795"/>
                </a:lnTo>
                <a:lnTo>
                  <a:pt x="673" y="792"/>
                </a:lnTo>
                <a:lnTo>
                  <a:pt x="670" y="787"/>
                </a:lnTo>
                <a:lnTo>
                  <a:pt x="667" y="782"/>
                </a:lnTo>
                <a:lnTo>
                  <a:pt x="666" y="776"/>
                </a:lnTo>
                <a:lnTo>
                  <a:pt x="666" y="772"/>
                </a:lnTo>
                <a:lnTo>
                  <a:pt x="667" y="766"/>
                </a:lnTo>
                <a:lnTo>
                  <a:pt x="670" y="761"/>
                </a:lnTo>
                <a:lnTo>
                  <a:pt x="672" y="756"/>
                </a:lnTo>
                <a:lnTo>
                  <a:pt x="672" y="756"/>
                </a:lnTo>
                <a:lnTo>
                  <a:pt x="677" y="751"/>
                </a:lnTo>
                <a:lnTo>
                  <a:pt x="682" y="749"/>
                </a:lnTo>
                <a:lnTo>
                  <a:pt x="686" y="747"/>
                </a:lnTo>
                <a:lnTo>
                  <a:pt x="691" y="745"/>
                </a:lnTo>
                <a:lnTo>
                  <a:pt x="697" y="745"/>
                </a:lnTo>
                <a:lnTo>
                  <a:pt x="702" y="747"/>
                </a:lnTo>
                <a:lnTo>
                  <a:pt x="708" y="748"/>
                </a:lnTo>
                <a:lnTo>
                  <a:pt x="713" y="751"/>
                </a:lnTo>
                <a:lnTo>
                  <a:pt x="793" y="816"/>
                </a:lnTo>
                <a:lnTo>
                  <a:pt x="793" y="816"/>
                </a:lnTo>
                <a:lnTo>
                  <a:pt x="801" y="821"/>
                </a:lnTo>
                <a:lnTo>
                  <a:pt x="808" y="826"/>
                </a:lnTo>
                <a:lnTo>
                  <a:pt x="816" y="830"/>
                </a:lnTo>
                <a:lnTo>
                  <a:pt x="823" y="831"/>
                </a:lnTo>
                <a:lnTo>
                  <a:pt x="829" y="832"/>
                </a:lnTo>
                <a:lnTo>
                  <a:pt x="836" y="831"/>
                </a:lnTo>
                <a:lnTo>
                  <a:pt x="843" y="829"/>
                </a:lnTo>
                <a:lnTo>
                  <a:pt x="849" y="825"/>
                </a:lnTo>
                <a:lnTo>
                  <a:pt x="849" y="825"/>
                </a:lnTo>
                <a:lnTo>
                  <a:pt x="854" y="819"/>
                </a:lnTo>
                <a:lnTo>
                  <a:pt x="858" y="813"/>
                </a:lnTo>
                <a:lnTo>
                  <a:pt x="858" y="813"/>
                </a:lnTo>
                <a:lnTo>
                  <a:pt x="859" y="806"/>
                </a:lnTo>
                <a:lnTo>
                  <a:pt x="860" y="799"/>
                </a:lnTo>
                <a:lnTo>
                  <a:pt x="860" y="795"/>
                </a:lnTo>
                <a:lnTo>
                  <a:pt x="859" y="792"/>
                </a:lnTo>
                <a:lnTo>
                  <a:pt x="857" y="789"/>
                </a:lnTo>
                <a:lnTo>
                  <a:pt x="854" y="786"/>
                </a:lnTo>
                <a:lnTo>
                  <a:pt x="758" y="711"/>
                </a:lnTo>
                <a:lnTo>
                  <a:pt x="758" y="711"/>
                </a:lnTo>
                <a:lnTo>
                  <a:pt x="754" y="707"/>
                </a:lnTo>
                <a:lnTo>
                  <a:pt x="751" y="703"/>
                </a:lnTo>
                <a:lnTo>
                  <a:pt x="748" y="698"/>
                </a:lnTo>
                <a:lnTo>
                  <a:pt x="747" y="692"/>
                </a:lnTo>
                <a:lnTo>
                  <a:pt x="747" y="687"/>
                </a:lnTo>
                <a:lnTo>
                  <a:pt x="748" y="681"/>
                </a:lnTo>
                <a:lnTo>
                  <a:pt x="751" y="676"/>
                </a:lnTo>
                <a:lnTo>
                  <a:pt x="753" y="672"/>
                </a:lnTo>
                <a:lnTo>
                  <a:pt x="753" y="672"/>
                </a:lnTo>
                <a:lnTo>
                  <a:pt x="758" y="667"/>
                </a:lnTo>
                <a:lnTo>
                  <a:pt x="763" y="665"/>
                </a:lnTo>
                <a:lnTo>
                  <a:pt x="767" y="662"/>
                </a:lnTo>
                <a:lnTo>
                  <a:pt x="772" y="661"/>
                </a:lnTo>
                <a:lnTo>
                  <a:pt x="778" y="661"/>
                </a:lnTo>
                <a:lnTo>
                  <a:pt x="783" y="661"/>
                </a:lnTo>
                <a:lnTo>
                  <a:pt x="789" y="663"/>
                </a:lnTo>
                <a:lnTo>
                  <a:pt x="793" y="667"/>
                </a:lnTo>
                <a:lnTo>
                  <a:pt x="893" y="745"/>
                </a:lnTo>
                <a:lnTo>
                  <a:pt x="893" y="745"/>
                </a:lnTo>
                <a:lnTo>
                  <a:pt x="896" y="747"/>
                </a:lnTo>
                <a:lnTo>
                  <a:pt x="896" y="747"/>
                </a:lnTo>
                <a:lnTo>
                  <a:pt x="902" y="751"/>
                </a:lnTo>
                <a:lnTo>
                  <a:pt x="909" y="755"/>
                </a:lnTo>
                <a:lnTo>
                  <a:pt x="916" y="756"/>
                </a:lnTo>
                <a:lnTo>
                  <a:pt x="922" y="757"/>
                </a:lnTo>
                <a:lnTo>
                  <a:pt x="929" y="756"/>
                </a:lnTo>
                <a:lnTo>
                  <a:pt x="935" y="754"/>
                </a:lnTo>
                <a:lnTo>
                  <a:pt x="940" y="750"/>
                </a:lnTo>
                <a:lnTo>
                  <a:pt x="944" y="747"/>
                </a:lnTo>
                <a:lnTo>
                  <a:pt x="948" y="741"/>
                </a:lnTo>
                <a:lnTo>
                  <a:pt x="950" y="735"/>
                </a:lnTo>
                <a:lnTo>
                  <a:pt x="952" y="729"/>
                </a:lnTo>
                <a:lnTo>
                  <a:pt x="950" y="722"/>
                </a:lnTo>
                <a:lnTo>
                  <a:pt x="948" y="714"/>
                </a:lnTo>
                <a:lnTo>
                  <a:pt x="944" y="706"/>
                </a:lnTo>
                <a:lnTo>
                  <a:pt x="937" y="699"/>
                </a:lnTo>
                <a:lnTo>
                  <a:pt x="929" y="691"/>
                </a:lnTo>
                <a:lnTo>
                  <a:pt x="823" y="611"/>
                </a:lnTo>
                <a:lnTo>
                  <a:pt x="823" y="611"/>
                </a:lnTo>
                <a:lnTo>
                  <a:pt x="818" y="607"/>
                </a:lnTo>
                <a:lnTo>
                  <a:pt x="816" y="603"/>
                </a:lnTo>
                <a:lnTo>
                  <a:pt x="814" y="598"/>
                </a:lnTo>
                <a:lnTo>
                  <a:pt x="813" y="592"/>
                </a:lnTo>
                <a:lnTo>
                  <a:pt x="813" y="587"/>
                </a:lnTo>
                <a:lnTo>
                  <a:pt x="813" y="581"/>
                </a:lnTo>
                <a:lnTo>
                  <a:pt x="815" y="577"/>
                </a:lnTo>
                <a:lnTo>
                  <a:pt x="817" y="572"/>
                </a:lnTo>
                <a:lnTo>
                  <a:pt x="817" y="572"/>
                </a:lnTo>
                <a:lnTo>
                  <a:pt x="822" y="567"/>
                </a:lnTo>
                <a:lnTo>
                  <a:pt x="826" y="564"/>
                </a:lnTo>
                <a:lnTo>
                  <a:pt x="832" y="561"/>
                </a:lnTo>
                <a:lnTo>
                  <a:pt x="836" y="560"/>
                </a:lnTo>
                <a:lnTo>
                  <a:pt x="842" y="560"/>
                </a:lnTo>
                <a:lnTo>
                  <a:pt x="847" y="561"/>
                </a:lnTo>
                <a:lnTo>
                  <a:pt x="853" y="562"/>
                </a:lnTo>
                <a:lnTo>
                  <a:pt x="858" y="566"/>
                </a:lnTo>
                <a:lnTo>
                  <a:pt x="962" y="644"/>
                </a:lnTo>
                <a:lnTo>
                  <a:pt x="962" y="644"/>
                </a:lnTo>
                <a:lnTo>
                  <a:pt x="967" y="647"/>
                </a:lnTo>
                <a:lnTo>
                  <a:pt x="971" y="647"/>
                </a:lnTo>
                <a:lnTo>
                  <a:pt x="975" y="647"/>
                </a:lnTo>
                <a:lnTo>
                  <a:pt x="979" y="646"/>
                </a:lnTo>
                <a:lnTo>
                  <a:pt x="984" y="643"/>
                </a:lnTo>
                <a:lnTo>
                  <a:pt x="987" y="641"/>
                </a:lnTo>
                <a:lnTo>
                  <a:pt x="994" y="634"/>
                </a:lnTo>
                <a:lnTo>
                  <a:pt x="994" y="634"/>
                </a:lnTo>
                <a:lnTo>
                  <a:pt x="998" y="628"/>
                </a:lnTo>
                <a:lnTo>
                  <a:pt x="1000" y="621"/>
                </a:lnTo>
                <a:lnTo>
                  <a:pt x="1002" y="615"/>
                </a:lnTo>
                <a:lnTo>
                  <a:pt x="1002" y="607"/>
                </a:lnTo>
                <a:lnTo>
                  <a:pt x="999" y="600"/>
                </a:lnTo>
                <a:lnTo>
                  <a:pt x="997" y="593"/>
                </a:lnTo>
                <a:lnTo>
                  <a:pt x="993" y="587"/>
                </a:lnTo>
                <a:lnTo>
                  <a:pt x="987" y="581"/>
                </a:lnTo>
                <a:lnTo>
                  <a:pt x="966" y="559"/>
                </a:lnTo>
                <a:lnTo>
                  <a:pt x="685" y="303"/>
                </a:lnTo>
                <a:lnTo>
                  <a:pt x="685" y="303"/>
                </a:lnTo>
                <a:lnTo>
                  <a:pt x="683" y="301"/>
                </a:lnTo>
                <a:lnTo>
                  <a:pt x="683" y="298"/>
                </a:lnTo>
                <a:lnTo>
                  <a:pt x="682" y="296"/>
                </a:lnTo>
                <a:lnTo>
                  <a:pt x="683" y="292"/>
                </a:lnTo>
                <a:lnTo>
                  <a:pt x="684" y="290"/>
                </a:lnTo>
                <a:lnTo>
                  <a:pt x="686" y="289"/>
                </a:lnTo>
                <a:lnTo>
                  <a:pt x="689" y="288"/>
                </a:lnTo>
                <a:lnTo>
                  <a:pt x="692" y="288"/>
                </a:lnTo>
                <a:lnTo>
                  <a:pt x="692" y="288"/>
                </a:lnTo>
                <a:lnTo>
                  <a:pt x="706" y="288"/>
                </a:lnTo>
                <a:lnTo>
                  <a:pt x="719" y="286"/>
                </a:lnTo>
                <a:lnTo>
                  <a:pt x="730" y="285"/>
                </a:lnTo>
                <a:lnTo>
                  <a:pt x="744" y="284"/>
                </a:lnTo>
                <a:lnTo>
                  <a:pt x="744" y="284"/>
                </a:lnTo>
                <a:lnTo>
                  <a:pt x="748" y="284"/>
                </a:lnTo>
                <a:lnTo>
                  <a:pt x="748" y="284"/>
                </a:lnTo>
                <a:close/>
                <a:moveTo>
                  <a:pt x="129" y="522"/>
                </a:moveTo>
                <a:lnTo>
                  <a:pt x="129" y="522"/>
                </a:lnTo>
                <a:lnTo>
                  <a:pt x="119" y="506"/>
                </a:lnTo>
                <a:lnTo>
                  <a:pt x="112" y="491"/>
                </a:lnTo>
                <a:lnTo>
                  <a:pt x="106" y="474"/>
                </a:lnTo>
                <a:lnTo>
                  <a:pt x="102" y="457"/>
                </a:lnTo>
                <a:lnTo>
                  <a:pt x="97" y="439"/>
                </a:lnTo>
                <a:lnTo>
                  <a:pt x="94" y="421"/>
                </a:lnTo>
                <a:lnTo>
                  <a:pt x="90" y="383"/>
                </a:lnTo>
                <a:lnTo>
                  <a:pt x="54" y="350"/>
                </a:lnTo>
                <a:lnTo>
                  <a:pt x="54" y="350"/>
                </a:lnTo>
                <a:lnTo>
                  <a:pt x="34" y="328"/>
                </a:lnTo>
                <a:lnTo>
                  <a:pt x="24" y="317"/>
                </a:lnTo>
                <a:lnTo>
                  <a:pt x="17" y="307"/>
                </a:lnTo>
                <a:lnTo>
                  <a:pt x="10" y="296"/>
                </a:lnTo>
                <a:lnTo>
                  <a:pt x="5" y="283"/>
                </a:lnTo>
                <a:lnTo>
                  <a:pt x="2" y="270"/>
                </a:lnTo>
                <a:lnTo>
                  <a:pt x="0" y="254"/>
                </a:lnTo>
                <a:lnTo>
                  <a:pt x="0" y="254"/>
                </a:lnTo>
                <a:lnTo>
                  <a:pt x="2" y="246"/>
                </a:lnTo>
                <a:lnTo>
                  <a:pt x="3" y="238"/>
                </a:lnTo>
                <a:lnTo>
                  <a:pt x="4" y="229"/>
                </a:lnTo>
                <a:lnTo>
                  <a:pt x="8" y="222"/>
                </a:lnTo>
                <a:lnTo>
                  <a:pt x="11" y="214"/>
                </a:lnTo>
                <a:lnTo>
                  <a:pt x="15" y="207"/>
                </a:lnTo>
                <a:lnTo>
                  <a:pt x="19" y="200"/>
                </a:lnTo>
                <a:lnTo>
                  <a:pt x="25" y="193"/>
                </a:lnTo>
                <a:lnTo>
                  <a:pt x="174" y="32"/>
                </a:lnTo>
                <a:lnTo>
                  <a:pt x="174" y="32"/>
                </a:lnTo>
                <a:lnTo>
                  <a:pt x="180" y="25"/>
                </a:lnTo>
                <a:lnTo>
                  <a:pt x="187" y="20"/>
                </a:lnTo>
                <a:lnTo>
                  <a:pt x="194" y="15"/>
                </a:lnTo>
                <a:lnTo>
                  <a:pt x="203" y="11"/>
                </a:lnTo>
                <a:lnTo>
                  <a:pt x="210" y="7"/>
                </a:lnTo>
                <a:lnTo>
                  <a:pt x="218" y="5"/>
                </a:lnTo>
                <a:lnTo>
                  <a:pt x="226" y="2"/>
                </a:lnTo>
                <a:lnTo>
                  <a:pt x="235" y="1"/>
                </a:lnTo>
                <a:lnTo>
                  <a:pt x="243" y="1"/>
                </a:lnTo>
                <a:lnTo>
                  <a:pt x="251" y="1"/>
                </a:lnTo>
                <a:lnTo>
                  <a:pt x="260" y="2"/>
                </a:lnTo>
                <a:lnTo>
                  <a:pt x="268" y="5"/>
                </a:lnTo>
                <a:lnTo>
                  <a:pt x="276" y="7"/>
                </a:lnTo>
                <a:lnTo>
                  <a:pt x="285" y="11"/>
                </a:lnTo>
                <a:lnTo>
                  <a:pt x="292" y="15"/>
                </a:lnTo>
                <a:lnTo>
                  <a:pt x="299" y="20"/>
                </a:lnTo>
                <a:lnTo>
                  <a:pt x="299" y="20"/>
                </a:lnTo>
                <a:lnTo>
                  <a:pt x="314" y="32"/>
                </a:lnTo>
                <a:lnTo>
                  <a:pt x="329" y="42"/>
                </a:lnTo>
                <a:lnTo>
                  <a:pt x="343" y="51"/>
                </a:lnTo>
                <a:lnTo>
                  <a:pt x="362" y="59"/>
                </a:lnTo>
                <a:lnTo>
                  <a:pt x="362" y="59"/>
                </a:lnTo>
                <a:lnTo>
                  <a:pt x="375" y="64"/>
                </a:lnTo>
                <a:lnTo>
                  <a:pt x="382" y="65"/>
                </a:lnTo>
                <a:lnTo>
                  <a:pt x="382" y="65"/>
                </a:lnTo>
                <a:lnTo>
                  <a:pt x="399" y="62"/>
                </a:lnTo>
                <a:lnTo>
                  <a:pt x="415" y="58"/>
                </a:lnTo>
                <a:lnTo>
                  <a:pt x="451" y="50"/>
                </a:lnTo>
                <a:lnTo>
                  <a:pt x="469" y="46"/>
                </a:lnTo>
                <a:lnTo>
                  <a:pt x="488" y="43"/>
                </a:lnTo>
                <a:lnTo>
                  <a:pt x="506" y="40"/>
                </a:lnTo>
                <a:lnTo>
                  <a:pt x="525" y="40"/>
                </a:lnTo>
                <a:lnTo>
                  <a:pt x="525" y="40"/>
                </a:lnTo>
                <a:lnTo>
                  <a:pt x="501" y="57"/>
                </a:lnTo>
                <a:lnTo>
                  <a:pt x="469" y="82"/>
                </a:lnTo>
                <a:lnTo>
                  <a:pt x="426" y="114"/>
                </a:lnTo>
                <a:lnTo>
                  <a:pt x="426" y="114"/>
                </a:lnTo>
                <a:lnTo>
                  <a:pt x="407" y="119"/>
                </a:lnTo>
                <a:lnTo>
                  <a:pt x="389" y="121"/>
                </a:lnTo>
                <a:lnTo>
                  <a:pt x="389" y="121"/>
                </a:lnTo>
                <a:lnTo>
                  <a:pt x="379" y="121"/>
                </a:lnTo>
                <a:lnTo>
                  <a:pt x="365" y="120"/>
                </a:lnTo>
                <a:lnTo>
                  <a:pt x="352" y="116"/>
                </a:lnTo>
                <a:lnTo>
                  <a:pt x="338" y="112"/>
                </a:lnTo>
                <a:lnTo>
                  <a:pt x="325" y="106"/>
                </a:lnTo>
                <a:lnTo>
                  <a:pt x="313" y="100"/>
                </a:lnTo>
                <a:lnTo>
                  <a:pt x="302" y="93"/>
                </a:lnTo>
                <a:lnTo>
                  <a:pt x="293" y="88"/>
                </a:lnTo>
                <a:lnTo>
                  <a:pt x="264" y="65"/>
                </a:lnTo>
                <a:lnTo>
                  <a:pt x="264" y="65"/>
                </a:lnTo>
                <a:lnTo>
                  <a:pt x="258" y="62"/>
                </a:lnTo>
                <a:lnTo>
                  <a:pt x="253" y="59"/>
                </a:lnTo>
                <a:lnTo>
                  <a:pt x="247" y="58"/>
                </a:lnTo>
                <a:lnTo>
                  <a:pt x="239" y="58"/>
                </a:lnTo>
                <a:lnTo>
                  <a:pt x="233" y="59"/>
                </a:lnTo>
                <a:lnTo>
                  <a:pt x="228" y="62"/>
                </a:lnTo>
                <a:lnTo>
                  <a:pt x="222" y="65"/>
                </a:lnTo>
                <a:lnTo>
                  <a:pt x="216" y="70"/>
                </a:lnTo>
                <a:lnTo>
                  <a:pt x="67" y="231"/>
                </a:lnTo>
                <a:lnTo>
                  <a:pt x="67" y="231"/>
                </a:lnTo>
                <a:lnTo>
                  <a:pt x="63" y="237"/>
                </a:lnTo>
                <a:lnTo>
                  <a:pt x="60" y="243"/>
                </a:lnTo>
                <a:lnTo>
                  <a:pt x="59" y="248"/>
                </a:lnTo>
                <a:lnTo>
                  <a:pt x="58" y="256"/>
                </a:lnTo>
                <a:lnTo>
                  <a:pt x="59" y="262"/>
                </a:lnTo>
                <a:lnTo>
                  <a:pt x="60" y="267"/>
                </a:lnTo>
                <a:lnTo>
                  <a:pt x="63" y="273"/>
                </a:lnTo>
                <a:lnTo>
                  <a:pt x="67" y="279"/>
                </a:lnTo>
                <a:lnTo>
                  <a:pt x="67" y="279"/>
                </a:lnTo>
                <a:lnTo>
                  <a:pt x="85" y="300"/>
                </a:lnTo>
                <a:lnTo>
                  <a:pt x="105" y="320"/>
                </a:lnTo>
                <a:lnTo>
                  <a:pt x="105" y="320"/>
                </a:lnTo>
                <a:lnTo>
                  <a:pt x="117" y="332"/>
                </a:lnTo>
                <a:lnTo>
                  <a:pt x="130" y="346"/>
                </a:lnTo>
                <a:lnTo>
                  <a:pt x="136" y="353"/>
                </a:lnTo>
                <a:lnTo>
                  <a:pt x="140" y="360"/>
                </a:lnTo>
                <a:lnTo>
                  <a:pt x="143" y="367"/>
                </a:lnTo>
                <a:lnTo>
                  <a:pt x="146" y="374"/>
                </a:lnTo>
                <a:lnTo>
                  <a:pt x="146" y="374"/>
                </a:lnTo>
                <a:lnTo>
                  <a:pt x="149" y="403"/>
                </a:lnTo>
                <a:lnTo>
                  <a:pt x="154" y="433"/>
                </a:lnTo>
                <a:lnTo>
                  <a:pt x="157" y="448"/>
                </a:lnTo>
                <a:lnTo>
                  <a:pt x="161" y="461"/>
                </a:lnTo>
                <a:lnTo>
                  <a:pt x="167" y="474"/>
                </a:lnTo>
                <a:lnTo>
                  <a:pt x="173" y="485"/>
                </a:lnTo>
                <a:lnTo>
                  <a:pt x="173" y="485"/>
                </a:lnTo>
                <a:lnTo>
                  <a:pt x="160" y="492"/>
                </a:lnTo>
                <a:lnTo>
                  <a:pt x="149" y="500"/>
                </a:lnTo>
                <a:lnTo>
                  <a:pt x="140" y="510"/>
                </a:lnTo>
                <a:lnTo>
                  <a:pt x="129" y="522"/>
                </a:lnTo>
                <a:lnTo>
                  <a:pt x="129" y="522"/>
                </a:lnTo>
                <a:close/>
                <a:moveTo>
                  <a:pt x="602" y="804"/>
                </a:moveTo>
                <a:lnTo>
                  <a:pt x="602" y="804"/>
                </a:lnTo>
                <a:lnTo>
                  <a:pt x="593" y="797"/>
                </a:lnTo>
                <a:lnTo>
                  <a:pt x="582" y="792"/>
                </a:lnTo>
                <a:lnTo>
                  <a:pt x="571" y="788"/>
                </a:lnTo>
                <a:lnTo>
                  <a:pt x="560" y="786"/>
                </a:lnTo>
                <a:lnTo>
                  <a:pt x="549" y="786"/>
                </a:lnTo>
                <a:lnTo>
                  <a:pt x="538" y="788"/>
                </a:lnTo>
                <a:lnTo>
                  <a:pt x="527" y="791"/>
                </a:lnTo>
                <a:lnTo>
                  <a:pt x="518" y="797"/>
                </a:lnTo>
                <a:lnTo>
                  <a:pt x="518" y="797"/>
                </a:lnTo>
                <a:lnTo>
                  <a:pt x="514" y="797"/>
                </a:lnTo>
                <a:lnTo>
                  <a:pt x="512" y="795"/>
                </a:lnTo>
                <a:lnTo>
                  <a:pt x="512" y="795"/>
                </a:lnTo>
                <a:lnTo>
                  <a:pt x="511" y="794"/>
                </a:lnTo>
                <a:lnTo>
                  <a:pt x="511" y="791"/>
                </a:lnTo>
                <a:lnTo>
                  <a:pt x="511" y="791"/>
                </a:lnTo>
                <a:lnTo>
                  <a:pt x="512" y="782"/>
                </a:lnTo>
                <a:lnTo>
                  <a:pt x="512" y="773"/>
                </a:lnTo>
                <a:lnTo>
                  <a:pt x="509" y="763"/>
                </a:lnTo>
                <a:lnTo>
                  <a:pt x="507" y="754"/>
                </a:lnTo>
                <a:lnTo>
                  <a:pt x="503" y="745"/>
                </a:lnTo>
                <a:lnTo>
                  <a:pt x="499" y="737"/>
                </a:lnTo>
                <a:lnTo>
                  <a:pt x="493" y="729"/>
                </a:lnTo>
                <a:lnTo>
                  <a:pt x="487" y="723"/>
                </a:lnTo>
                <a:lnTo>
                  <a:pt x="487" y="723"/>
                </a:lnTo>
                <a:lnTo>
                  <a:pt x="487" y="723"/>
                </a:lnTo>
                <a:lnTo>
                  <a:pt x="477" y="716"/>
                </a:lnTo>
                <a:lnTo>
                  <a:pt x="467" y="710"/>
                </a:lnTo>
                <a:lnTo>
                  <a:pt x="456" y="707"/>
                </a:lnTo>
                <a:lnTo>
                  <a:pt x="444" y="705"/>
                </a:lnTo>
                <a:lnTo>
                  <a:pt x="433" y="705"/>
                </a:lnTo>
                <a:lnTo>
                  <a:pt x="423" y="706"/>
                </a:lnTo>
                <a:lnTo>
                  <a:pt x="412" y="710"/>
                </a:lnTo>
                <a:lnTo>
                  <a:pt x="401" y="716"/>
                </a:lnTo>
                <a:lnTo>
                  <a:pt x="401" y="716"/>
                </a:lnTo>
                <a:lnTo>
                  <a:pt x="399" y="716"/>
                </a:lnTo>
                <a:lnTo>
                  <a:pt x="396" y="714"/>
                </a:lnTo>
                <a:lnTo>
                  <a:pt x="396" y="714"/>
                </a:lnTo>
                <a:lnTo>
                  <a:pt x="394" y="713"/>
                </a:lnTo>
                <a:lnTo>
                  <a:pt x="394" y="710"/>
                </a:lnTo>
                <a:lnTo>
                  <a:pt x="394" y="710"/>
                </a:lnTo>
                <a:lnTo>
                  <a:pt x="395" y="700"/>
                </a:lnTo>
                <a:lnTo>
                  <a:pt x="395" y="692"/>
                </a:lnTo>
                <a:lnTo>
                  <a:pt x="394" y="682"/>
                </a:lnTo>
                <a:lnTo>
                  <a:pt x="392" y="673"/>
                </a:lnTo>
                <a:lnTo>
                  <a:pt x="388" y="665"/>
                </a:lnTo>
                <a:lnTo>
                  <a:pt x="383" y="656"/>
                </a:lnTo>
                <a:lnTo>
                  <a:pt x="377" y="648"/>
                </a:lnTo>
                <a:lnTo>
                  <a:pt x="370" y="642"/>
                </a:lnTo>
                <a:lnTo>
                  <a:pt x="370" y="642"/>
                </a:lnTo>
                <a:lnTo>
                  <a:pt x="370" y="642"/>
                </a:lnTo>
                <a:lnTo>
                  <a:pt x="363" y="636"/>
                </a:lnTo>
                <a:lnTo>
                  <a:pt x="355" y="631"/>
                </a:lnTo>
                <a:lnTo>
                  <a:pt x="345" y="628"/>
                </a:lnTo>
                <a:lnTo>
                  <a:pt x="337" y="625"/>
                </a:lnTo>
                <a:lnTo>
                  <a:pt x="327" y="624"/>
                </a:lnTo>
                <a:lnTo>
                  <a:pt x="318" y="624"/>
                </a:lnTo>
                <a:lnTo>
                  <a:pt x="308" y="625"/>
                </a:lnTo>
                <a:lnTo>
                  <a:pt x="300" y="628"/>
                </a:lnTo>
                <a:lnTo>
                  <a:pt x="300" y="628"/>
                </a:lnTo>
                <a:lnTo>
                  <a:pt x="298" y="628"/>
                </a:lnTo>
                <a:lnTo>
                  <a:pt x="295" y="627"/>
                </a:lnTo>
                <a:lnTo>
                  <a:pt x="295" y="627"/>
                </a:lnTo>
                <a:lnTo>
                  <a:pt x="294" y="624"/>
                </a:lnTo>
                <a:lnTo>
                  <a:pt x="294" y="622"/>
                </a:lnTo>
                <a:lnTo>
                  <a:pt x="294" y="622"/>
                </a:lnTo>
                <a:lnTo>
                  <a:pt x="298" y="610"/>
                </a:lnTo>
                <a:lnTo>
                  <a:pt x="300" y="599"/>
                </a:lnTo>
                <a:lnTo>
                  <a:pt x="300" y="587"/>
                </a:lnTo>
                <a:lnTo>
                  <a:pt x="299" y="577"/>
                </a:lnTo>
                <a:lnTo>
                  <a:pt x="295" y="566"/>
                </a:lnTo>
                <a:lnTo>
                  <a:pt x="291" y="555"/>
                </a:lnTo>
                <a:lnTo>
                  <a:pt x="283" y="546"/>
                </a:lnTo>
                <a:lnTo>
                  <a:pt x="275" y="537"/>
                </a:lnTo>
                <a:lnTo>
                  <a:pt x="275" y="537"/>
                </a:lnTo>
                <a:lnTo>
                  <a:pt x="275" y="537"/>
                </a:lnTo>
                <a:lnTo>
                  <a:pt x="269" y="533"/>
                </a:lnTo>
                <a:lnTo>
                  <a:pt x="263" y="529"/>
                </a:lnTo>
                <a:lnTo>
                  <a:pt x="256" y="525"/>
                </a:lnTo>
                <a:lnTo>
                  <a:pt x="250" y="523"/>
                </a:lnTo>
                <a:lnTo>
                  <a:pt x="236" y="520"/>
                </a:lnTo>
                <a:lnTo>
                  <a:pt x="222" y="520"/>
                </a:lnTo>
                <a:lnTo>
                  <a:pt x="209" y="522"/>
                </a:lnTo>
                <a:lnTo>
                  <a:pt x="195" y="527"/>
                </a:lnTo>
                <a:lnTo>
                  <a:pt x="190" y="530"/>
                </a:lnTo>
                <a:lnTo>
                  <a:pt x="184" y="535"/>
                </a:lnTo>
                <a:lnTo>
                  <a:pt x="178" y="540"/>
                </a:lnTo>
                <a:lnTo>
                  <a:pt x="173" y="544"/>
                </a:lnTo>
                <a:lnTo>
                  <a:pt x="151" y="568"/>
                </a:lnTo>
                <a:lnTo>
                  <a:pt x="151" y="568"/>
                </a:lnTo>
                <a:lnTo>
                  <a:pt x="147" y="574"/>
                </a:lnTo>
                <a:lnTo>
                  <a:pt x="143" y="581"/>
                </a:lnTo>
                <a:lnTo>
                  <a:pt x="140" y="587"/>
                </a:lnTo>
                <a:lnTo>
                  <a:pt x="137" y="594"/>
                </a:lnTo>
                <a:lnTo>
                  <a:pt x="135" y="607"/>
                </a:lnTo>
                <a:lnTo>
                  <a:pt x="134" y="622"/>
                </a:lnTo>
                <a:lnTo>
                  <a:pt x="136" y="635"/>
                </a:lnTo>
                <a:lnTo>
                  <a:pt x="142" y="648"/>
                </a:lnTo>
                <a:lnTo>
                  <a:pt x="146" y="655"/>
                </a:lnTo>
                <a:lnTo>
                  <a:pt x="149" y="661"/>
                </a:lnTo>
                <a:lnTo>
                  <a:pt x="154" y="666"/>
                </a:lnTo>
                <a:lnTo>
                  <a:pt x="159" y="672"/>
                </a:lnTo>
                <a:lnTo>
                  <a:pt x="159" y="672"/>
                </a:lnTo>
                <a:lnTo>
                  <a:pt x="159" y="672"/>
                </a:lnTo>
                <a:lnTo>
                  <a:pt x="166" y="676"/>
                </a:lnTo>
                <a:lnTo>
                  <a:pt x="174" y="681"/>
                </a:lnTo>
                <a:lnTo>
                  <a:pt x="182" y="685"/>
                </a:lnTo>
                <a:lnTo>
                  <a:pt x="191" y="687"/>
                </a:lnTo>
                <a:lnTo>
                  <a:pt x="199" y="688"/>
                </a:lnTo>
                <a:lnTo>
                  <a:pt x="207" y="688"/>
                </a:lnTo>
                <a:lnTo>
                  <a:pt x="216" y="688"/>
                </a:lnTo>
                <a:lnTo>
                  <a:pt x="224" y="687"/>
                </a:lnTo>
                <a:lnTo>
                  <a:pt x="224" y="687"/>
                </a:lnTo>
                <a:lnTo>
                  <a:pt x="228" y="687"/>
                </a:lnTo>
                <a:lnTo>
                  <a:pt x="230" y="688"/>
                </a:lnTo>
                <a:lnTo>
                  <a:pt x="230" y="688"/>
                </a:lnTo>
                <a:lnTo>
                  <a:pt x="230" y="692"/>
                </a:lnTo>
                <a:lnTo>
                  <a:pt x="229" y="694"/>
                </a:lnTo>
                <a:lnTo>
                  <a:pt x="229" y="694"/>
                </a:lnTo>
                <a:lnTo>
                  <a:pt x="222" y="706"/>
                </a:lnTo>
                <a:lnTo>
                  <a:pt x="217" y="719"/>
                </a:lnTo>
                <a:lnTo>
                  <a:pt x="214" y="732"/>
                </a:lnTo>
                <a:lnTo>
                  <a:pt x="214" y="745"/>
                </a:lnTo>
                <a:lnTo>
                  <a:pt x="217" y="758"/>
                </a:lnTo>
                <a:lnTo>
                  <a:pt x="222" y="772"/>
                </a:lnTo>
                <a:lnTo>
                  <a:pt x="229" y="783"/>
                </a:lnTo>
                <a:lnTo>
                  <a:pt x="239" y="794"/>
                </a:lnTo>
                <a:lnTo>
                  <a:pt x="239" y="794"/>
                </a:lnTo>
                <a:lnTo>
                  <a:pt x="239" y="794"/>
                </a:lnTo>
                <a:lnTo>
                  <a:pt x="250" y="801"/>
                </a:lnTo>
                <a:lnTo>
                  <a:pt x="263" y="807"/>
                </a:lnTo>
                <a:lnTo>
                  <a:pt x="276" y="811"/>
                </a:lnTo>
                <a:lnTo>
                  <a:pt x="289" y="811"/>
                </a:lnTo>
                <a:lnTo>
                  <a:pt x="302" y="810"/>
                </a:lnTo>
                <a:lnTo>
                  <a:pt x="316" y="805"/>
                </a:lnTo>
                <a:lnTo>
                  <a:pt x="327" y="799"/>
                </a:lnTo>
                <a:lnTo>
                  <a:pt x="338" y="791"/>
                </a:lnTo>
                <a:lnTo>
                  <a:pt x="338" y="791"/>
                </a:lnTo>
                <a:lnTo>
                  <a:pt x="341" y="789"/>
                </a:lnTo>
                <a:lnTo>
                  <a:pt x="343" y="789"/>
                </a:lnTo>
                <a:lnTo>
                  <a:pt x="343" y="789"/>
                </a:lnTo>
                <a:lnTo>
                  <a:pt x="345" y="792"/>
                </a:lnTo>
                <a:lnTo>
                  <a:pt x="345" y="794"/>
                </a:lnTo>
                <a:lnTo>
                  <a:pt x="345" y="794"/>
                </a:lnTo>
                <a:lnTo>
                  <a:pt x="345" y="802"/>
                </a:lnTo>
                <a:lnTo>
                  <a:pt x="346" y="811"/>
                </a:lnTo>
                <a:lnTo>
                  <a:pt x="348" y="820"/>
                </a:lnTo>
                <a:lnTo>
                  <a:pt x="350" y="827"/>
                </a:lnTo>
                <a:lnTo>
                  <a:pt x="354" y="836"/>
                </a:lnTo>
                <a:lnTo>
                  <a:pt x="358" y="843"/>
                </a:lnTo>
                <a:lnTo>
                  <a:pt x="364" y="850"/>
                </a:lnTo>
                <a:lnTo>
                  <a:pt x="370" y="857"/>
                </a:lnTo>
                <a:lnTo>
                  <a:pt x="370" y="857"/>
                </a:lnTo>
                <a:lnTo>
                  <a:pt x="370" y="857"/>
                </a:lnTo>
                <a:lnTo>
                  <a:pt x="382" y="864"/>
                </a:lnTo>
                <a:lnTo>
                  <a:pt x="394" y="870"/>
                </a:lnTo>
                <a:lnTo>
                  <a:pt x="407" y="874"/>
                </a:lnTo>
                <a:lnTo>
                  <a:pt x="420" y="874"/>
                </a:lnTo>
                <a:lnTo>
                  <a:pt x="433" y="873"/>
                </a:lnTo>
                <a:lnTo>
                  <a:pt x="446" y="868"/>
                </a:lnTo>
                <a:lnTo>
                  <a:pt x="458" y="862"/>
                </a:lnTo>
                <a:lnTo>
                  <a:pt x="469" y="854"/>
                </a:lnTo>
                <a:lnTo>
                  <a:pt x="469" y="854"/>
                </a:lnTo>
                <a:lnTo>
                  <a:pt x="471" y="852"/>
                </a:lnTo>
                <a:lnTo>
                  <a:pt x="474" y="852"/>
                </a:lnTo>
                <a:lnTo>
                  <a:pt x="474" y="852"/>
                </a:lnTo>
                <a:lnTo>
                  <a:pt x="476" y="855"/>
                </a:lnTo>
                <a:lnTo>
                  <a:pt x="477" y="857"/>
                </a:lnTo>
                <a:lnTo>
                  <a:pt x="477" y="857"/>
                </a:lnTo>
                <a:lnTo>
                  <a:pt x="476" y="865"/>
                </a:lnTo>
                <a:lnTo>
                  <a:pt x="477" y="874"/>
                </a:lnTo>
                <a:lnTo>
                  <a:pt x="478" y="883"/>
                </a:lnTo>
                <a:lnTo>
                  <a:pt x="482" y="890"/>
                </a:lnTo>
                <a:lnTo>
                  <a:pt x="486" y="899"/>
                </a:lnTo>
                <a:lnTo>
                  <a:pt x="489" y="906"/>
                </a:lnTo>
                <a:lnTo>
                  <a:pt x="495" y="913"/>
                </a:lnTo>
                <a:lnTo>
                  <a:pt x="502" y="920"/>
                </a:lnTo>
                <a:lnTo>
                  <a:pt x="502" y="920"/>
                </a:lnTo>
                <a:lnTo>
                  <a:pt x="507" y="924"/>
                </a:lnTo>
                <a:lnTo>
                  <a:pt x="514" y="928"/>
                </a:lnTo>
                <a:lnTo>
                  <a:pt x="520" y="931"/>
                </a:lnTo>
                <a:lnTo>
                  <a:pt x="527" y="933"/>
                </a:lnTo>
                <a:lnTo>
                  <a:pt x="540" y="937"/>
                </a:lnTo>
                <a:lnTo>
                  <a:pt x="555" y="937"/>
                </a:lnTo>
                <a:lnTo>
                  <a:pt x="569" y="934"/>
                </a:lnTo>
                <a:lnTo>
                  <a:pt x="582" y="930"/>
                </a:lnTo>
                <a:lnTo>
                  <a:pt x="588" y="926"/>
                </a:lnTo>
                <a:lnTo>
                  <a:pt x="594" y="923"/>
                </a:lnTo>
                <a:lnTo>
                  <a:pt x="599" y="918"/>
                </a:lnTo>
                <a:lnTo>
                  <a:pt x="604" y="912"/>
                </a:lnTo>
                <a:lnTo>
                  <a:pt x="609" y="906"/>
                </a:lnTo>
                <a:lnTo>
                  <a:pt x="609" y="906"/>
                </a:lnTo>
                <a:lnTo>
                  <a:pt x="614" y="900"/>
                </a:lnTo>
                <a:lnTo>
                  <a:pt x="618" y="894"/>
                </a:lnTo>
                <a:lnTo>
                  <a:pt x="621" y="887"/>
                </a:lnTo>
                <a:lnTo>
                  <a:pt x="623" y="881"/>
                </a:lnTo>
                <a:lnTo>
                  <a:pt x="627" y="867"/>
                </a:lnTo>
                <a:lnTo>
                  <a:pt x="627" y="854"/>
                </a:lnTo>
                <a:lnTo>
                  <a:pt x="625" y="839"/>
                </a:lnTo>
                <a:lnTo>
                  <a:pt x="620" y="826"/>
                </a:lnTo>
                <a:lnTo>
                  <a:pt x="616" y="820"/>
                </a:lnTo>
                <a:lnTo>
                  <a:pt x="612" y="814"/>
                </a:lnTo>
                <a:lnTo>
                  <a:pt x="607" y="808"/>
                </a:lnTo>
                <a:lnTo>
                  <a:pt x="602" y="804"/>
                </a:lnTo>
                <a:lnTo>
                  <a:pt x="602" y="804"/>
                </a:lnTo>
                <a:close/>
                <a:moveTo>
                  <a:pt x="797" y="256"/>
                </a:moveTo>
                <a:lnTo>
                  <a:pt x="797" y="256"/>
                </a:lnTo>
                <a:lnTo>
                  <a:pt x="987" y="439"/>
                </a:lnTo>
                <a:lnTo>
                  <a:pt x="987" y="439"/>
                </a:lnTo>
                <a:lnTo>
                  <a:pt x="994" y="443"/>
                </a:lnTo>
                <a:lnTo>
                  <a:pt x="1002" y="447"/>
                </a:lnTo>
                <a:lnTo>
                  <a:pt x="1010" y="449"/>
                </a:lnTo>
                <a:lnTo>
                  <a:pt x="1019" y="448"/>
                </a:lnTo>
                <a:lnTo>
                  <a:pt x="1019" y="448"/>
                </a:lnTo>
                <a:lnTo>
                  <a:pt x="1028" y="446"/>
                </a:lnTo>
                <a:lnTo>
                  <a:pt x="1035" y="442"/>
                </a:lnTo>
                <a:lnTo>
                  <a:pt x="1042" y="436"/>
                </a:lnTo>
                <a:lnTo>
                  <a:pt x="1047" y="429"/>
                </a:lnTo>
                <a:lnTo>
                  <a:pt x="1047" y="429"/>
                </a:lnTo>
                <a:lnTo>
                  <a:pt x="1057" y="409"/>
                </a:lnTo>
                <a:lnTo>
                  <a:pt x="1066" y="388"/>
                </a:lnTo>
                <a:lnTo>
                  <a:pt x="1072" y="365"/>
                </a:lnTo>
                <a:lnTo>
                  <a:pt x="1078" y="341"/>
                </a:lnTo>
                <a:lnTo>
                  <a:pt x="1078" y="341"/>
                </a:lnTo>
                <a:lnTo>
                  <a:pt x="1080" y="330"/>
                </a:lnTo>
                <a:lnTo>
                  <a:pt x="1084" y="321"/>
                </a:lnTo>
                <a:lnTo>
                  <a:pt x="1090" y="313"/>
                </a:lnTo>
                <a:lnTo>
                  <a:pt x="1095" y="304"/>
                </a:lnTo>
                <a:lnTo>
                  <a:pt x="1129" y="269"/>
                </a:lnTo>
                <a:lnTo>
                  <a:pt x="1129" y="269"/>
                </a:lnTo>
                <a:lnTo>
                  <a:pt x="1138" y="258"/>
                </a:lnTo>
                <a:lnTo>
                  <a:pt x="1144" y="246"/>
                </a:lnTo>
                <a:lnTo>
                  <a:pt x="1148" y="233"/>
                </a:lnTo>
                <a:lnTo>
                  <a:pt x="1149" y="220"/>
                </a:lnTo>
                <a:lnTo>
                  <a:pt x="1148" y="208"/>
                </a:lnTo>
                <a:lnTo>
                  <a:pt x="1144" y="195"/>
                </a:lnTo>
                <a:lnTo>
                  <a:pt x="1138" y="183"/>
                </a:lnTo>
                <a:lnTo>
                  <a:pt x="1130" y="172"/>
                </a:lnTo>
                <a:lnTo>
                  <a:pt x="993" y="23"/>
                </a:lnTo>
                <a:lnTo>
                  <a:pt x="993" y="23"/>
                </a:lnTo>
                <a:lnTo>
                  <a:pt x="983" y="13"/>
                </a:lnTo>
                <a:lnTo>
                  <a:pt x="972" y="7"/>
                </a:lnTo>
                <a:lnTo>
                  <a:pt x="959" y="2"/>
                </a:lnTo>
                <a:lnTo>
                  <a:pt x="946" y="0"/>
                </a:lnTo>
                <a:lnTo>
                  <a:pt x="933" y="0"/>
                </a:lnTo>
                <a:lnTo>
                  <a:pt x="920" y="2"/>
                </a:lnTo>
                <a:lnTo>
                  <a:pt x="908" y="7"/>
                </a:lnTo>
                <a:lnTo>
                  <a:pt x="896" y="15"/>
                </a:lnTo>
                <a:lnTo>
                  <a:pt x="864" y="42"/>
                </a:lnTo>
                <a:lnTo>
                  <a:pt x="864" y="42"/>
                </a:lnTo>
                <a:lnTo>
                  <a:pt x="852" y="49"/>
                </a:lnTo>
                <a:lnTo>
                  <a:pt x="845" y="52"/>
                </a:lnTo>
                <a:lnTo>
                  <a:pt x="839" y="55"/>
                </a:lnTo>
                <a:lnTo>
                  <a:pt x="832" y="56"/>
                </a:lnTo>
                <a:lnTo>
                  <a:pt x="824" y="57"/>
                </a:lnTo>
                <a:lnTo>
                  <a:pt x="810" y="57"/>
                </a:lnTo>
                <a:lnTo>
                  <a:pt x="810" y="57"/>
                </a:lnTo>
                <a:lnTo>
                  <a:pt x="708" y="44"/>
                </a:lnTo>
                <a:lnTo>
                  <a:pt x="708" y="44"/>
                </a:lnTo>
                <a:lnTo>
                  <a:pt x="685" y="43"/>
                </a:lnTo>
                <a:lnTo>
                  <a:pt x="662" y="43"/>
                </a:lnTo>
                <a:lnTo>
                  <a:pt x="639" y="45"/>
                </a:lnTo>
                <a:lnTo>
                  <a:pt x="618" y="50"/>
                </a:lnTo>
                <a:lnTo>
                  <a:pt x="596" y="57"/>
                </a:lnTo>
                <a:lnTo>
                  <a:pt x="575" y="67"/>
                </a:lnTo>
                <a:lnTo>
                  <a:pt x="555" y="77"/>
                </a:lnTo>
                <a:lnTo>
                  <a:pt x="535" y="92"/>
                </a:lnTo>
                <a:lnTo>
                  <a:pt x="535" y="92"/>
                </a:lnTo>
                <a:lnTo>
                  <a:pt x="434" y="169"/>
                </a:lnTo>
                <a:lnTo>
                  <a:pt x="333" y="247"/>
                </a:lnTo>
                <a:lnTo>
                  <a:pt x="333" y="247"/>
                </a:lnTo>
                <a:lnTo>
                  <a:pt x="323" y="257"/>
                </a:lnTo>
                <a:lnTo>
                  <a:pt x="316" y="267"/>
                </a:lnTo>
                <a:lnTo>
                  <a:pt x="311" y="278"/>
                </a:lnTo>
                <a:lnTo>
                  <a:pt x="310" y="288"/>
                </a:lnTo>
                <a:lnTo>
                  <a:pt x="311" y="298"/>
                </a:lnTo>
                <a:lnTo>
                  <a:pt x="314" y="308"/>
                </a:lnTo>
                <a:lnTo>
                  <a:pt x="320" y="316"/>
                </a:lnTo>
                <a:lnTo>
                  <a:pt x="327" y="323"/>
                </a:lnTo>
                <a:lnTo>
                  <a:pt x="336" y="329"/>
                </a:lnTo>
                <a:lnTo>
                  <a:pt x="346" y="335"/>
                </a:lnTo>
                <a:lnTo>
                  <a:pt x="358" y="338"/>
                </a:lnTo>
                <a:lnTo>
                  <a:pt x="371" y="340"/>
                </a:lnTo>
                <a:lnTo>
                  <a:pt x="386" y="339"/>
                </a:lnTo>
                <a:lnTo>
                  <a:pt x="400" y="336"/>
                </a:lnTo>
                <a:lnTo>
                  <a:pt x="414" y="332"/>
                </a:lnTo>
                <a:lnTo>
                  <a:pt x="430" y="323"/>
                </a:lnTo>
                <a:lnTo>
                  <a:pt x="576" y="233"/>
                </a:lnTo>
                <a:lnTo>
                  <a:pt x="576" y="233"/>
                </a:lnTo>
                <a:lnTo>
                  <a:pt x="584" y="228"/>
                </a:lnTo>
                <a:lnTo>
                  <a:pt x="593" y="225"/>
                </a:lnTo>
                <a:lnTo>
                  <a:pt x="601" y="223"/>
                </a:lnTo>
                <a:lnTo>
                  <a:pt x="609" y="222"/>
                </a:lnTo>
                <a:lnTo>
                  <a:pt x="618" y="222"/>
                </a:lnTo>
                <a:lnTo>
                  <a:pt x="626" y="222"/>
                </a:lnTo>
                <a:lnTo>
                  <a:pt x="634" y="225"/>
                </a:lnTo>
                <a:lnTo>
                  <a:pt x="643" y="228"/>
                </a:lnTo>
                <a:lnTo>
                  <a:pt x="643" y="228"/>
                </a:lnTo>
                <a:lnTo>
                  <a:pt x="653" y="232"/>
                </a:lnTo>
                <a:lnTo>
                  <a:pt x="665" y="235"/>
                </a:lnTo>
                <a:lnTo>
                  <a:pt x="677" y="238"/>
                </a:lnTo>
                <a:lnTo>
                  <a:pt x="689" y="239"/>
                </a:lnTo>
                <a:lnTo>
                  <a:pt x="701" y="240"/>
                </a:lnTo>
                <a:lnTo>
                  <a:pt x="713" y="240"/>
                </a:lnTo>
                <a:lnTo>
                  <a:pt x="725" y="239"/>
                </a:lnTo>
                <a:lnTo>
                  <a:pt x="735" y="238"/>
                </a:lnTo>
                <a:lnTo>
                  <a:pt x="735" y="238"/>
                </a:lnTo>
                <a:lnTo>
                  <a:pt x="744" y="237"/>
                </a:lnTo>
                <a:lnTo>
                  <a:pt x="752" y="237"/>
                </a:lnTo>
                <a:lnTo>
                  <a:pt x="760" y="237"/>
                </a:lnTo>
                <a:lnTo>
                  <a:pt x="769" y="239"/>
                </a:lnTo>
                <a:lnTo>
                  <a:pt x="776" y="241"/>
                </a:lnTo>
                <a:lnTo>
                  <a:pt x="783" y="246"/>
                </a:lnTo>
                <a:lnTo>
                  <a:pt x="790" y="251"/>
                </a:lnTo>
                <a:lnTo>
                  <a:pt x="797" y="256"/>
                </a:lnTo>
                <a:lnTo>
                  <a:pt x="797" y="256"/>
                </a:ln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16"/>
          <p:cNvSpPr/>
          <p:nvPr/>
        </p:nvSpPr>
        <p:spPr bwMode="auto">
          <a:xfrm>
            <a:off x="7394003" y="3160459"/>
            <a:ext cx="381404" cy="507149"/>
          </a:xfrm>
          <a:custGeom>
            <a:avLst/>
            <a:gdLst>
              <a:gd name="T0" fmla="*/ 560 w 915"/>
              <a:gd name="T1" fmla="*/ 881 h 1218"/>
              <a:gd name="T2" fmla="*/ 900 w 915"/>
              <a:gd name="T3" fmla="*/ 652 h 1218"/>
              <a:gd name="T4" fmla="*/ 887 w 915"/>
              <a:gd name="T5" fmla="*/ 898 h 1218"/>
              <a:gd name="T6" fmla="*/ 379 w 915"/>
              <a:gd name="T7" fmla="*/ 67 h 1218"/>
              <a:gd name="T8" fmla="*/ 380 w 915"/>
              <a:gd name="T9" fmla="*/ 54 h 1218"/>
              <a:gd name="T10" fmla="*/ 391 w 915"/>
              <a:gd name="T11" fmla="*/ 30 h 1218"/>
              <a:gd name="T12" fmla="*/ 409 w 915"/>
              <a:gd name="T13" fmla="*/ 12 h 1218"/>
              <a:gd name="T14" fmla="*/ 433 w 915"/>
              <a:gd name="T15" fmla="*/ 1 h 1218"/>
              <a:gd name="T16" fmla="*/ 446 w 915"/>
              <a:gd name="T17" fmla="*/ 0 h 1218"/>
              <a:gd name="T18" fmla="*/ 472 w 915"/>
              <a:gd name="T19" fmla="*/ 5 h 1218"/>
              <a:gd name="T20" fmla="*/ 493 w 915"/>
              <a:gd name="T21" fmla="*/ 19 h 1218"/>
              <a:gd name="T22" fmla="*/ 508 w 915"/>
              <a:gd name="T23" fmla="*/ 41 h 1218"/>
              <a:gd name="T24" fmla="*/ 512 w 915"/>
              <a:gd name="T25" fmla="*/ 67 h 1218"/>
              <a:gd name="T26" fmla="*/ 379 w 915"/>
              <a:gd name="T27" fmla="*/ 161 h 1218"/>
              <a:gd name="T28" fmla="*/ 379 w 915"/>
              <a:gd name="T29" fmla="*/ 67 h 1218"/>
              <a:gd name="T30" fmla="*/ 512 w 915"/>
              <a:gd name="T31" fmla="*/ 1103 h 1218"/>
              <a:gd name="T32" fmla="*/ 514 w 915"/>
              <a:gd name="T33" fmla="*/ 1107 h 1218"/>
              <a:gd name="T34" fmla="*/ 518 w 915"/>
              <a:gd name="T35" fmla="*/ 1116 h 1218"/>
              <a:gd name="T36" fmla="*/ 528 w 915"/>
              <a:gd name="T37" fmla="*/ 1122 h 1218"/>
              <a:gd name="T38" fmla="*/ 568 w 915"/>
              <a:gd name="T39" fmla="*/ 1122 h 1218"/>
              <a:gd name="T40" fmla="*/ 579 w 915"/>
              <a:gd name="T41" fmla="*/ 1124 h 1218"/>
              <a:gd name="T42" fmla="*/ 598 w 915"/>
              <a:gd name="T43" fmla="*/ 1132 h 1218"/>
              <a:gd name="T44" fmla="*/ 613 w 915"/>
              <a:gd name="T45" fmla="*/ 1146 h 1218"/>
              <a:gd name="T46" fmla="*/ 621 w 915"/>
              <a:gd name="T47" fmla="*/ 1165 h 1218"/>
              <a:gd name="T48" fmla="*/ 622 w 915"/>
              <a:gd name="T49" fmla="*/ 1218 h 1218"/>
              <a:gd name="T50" fmla="*/ 270 w 915"/>
              <a:gd name="T51" fmla="*/ 1176 h 1218"/>
              <a:gd name="T52" fmla="*/ 271 w 915"/>
              <a:gd name="T53" fmla="*/ 1165 h 1218"/>
              <a:gd name="T54" fmla="*/ 279 w 915"/>
              <a:gd name="T55" fmla="*/ 1146 h 1218"/>
              <a:gd name="T56" fmla="*/ 294 w 915"/>
              <a:gd name="T57" fmla="*/ 1132 h 1218"/>
              <a:gd name="T58" fmla="*/ 313 w 915"/>
              <a:gd name="T59" fmla="*/ 1124 h 1218"/>
              <a:gd name="T60" fmla="*/ 360 w 915"/>
              <a:gd name="T61" fmla="*/ 1122 h 1218"/>
              <a:gd name="T62" fmla="*/ 364 w 915"/>
              <a:gd name="T63" fmla="*/ 1122 h 1218"/>
              <a:gd name="T64" fmla="*/ 375 w 915"/>
              <a:gd name="T65" fmla="*/ 1116 h 1218"/>
              <a:gd name="T66" fmla="*/ 379 w 915"/>
              <a:gd name="T67" fmla="*/ 1107 h 1218"/>
              <a:gd name="T68" fmla="*/ 379 w 915"/>
              <a:gd name="T69" fmla="*/ 504 h 1218"/>
              <a:gd name="T70" fmla="*/ 512 w 915"/>
              <a:gd name="T71" fmla="*/ 497 h 1218"/>
              <a:gd name="T72" fmla="*/ 89 w 915"/>
              <a:gd name="T73" fmla="*/ 856 h 1218"/>
              <a:gd name="T74" fmla="*/ 102 w 915"/>
              <a:gd name="T75" fmla="*/ 610 h 1218"/>
              <a:gd name="T76" fmla="*/ 332 w 915"/>
              <a:gd name="T77" fmla="*/ 869 h 1218"/>
              <a:gd name="T78" fmla="*/ 15 w 915"/>
              <a:gd name="T79" fmla="*/ 228 h 1218"/>
              <a:gd name="T80" fmla="*/ 814 w 915"/>
              <a:gd name="T81" fmla="*/ 186 h 1218"/>
              <a:gd name="T82" fmla="*/ 827 w 915"/>
              <a:gd name="T83" fmla="*/ 433 h 1218"/>
              <a:gd name="T84" fmla="*/ 29 w 915"/>
              <a:gd name="T85" fmla="*/ 476 h 1218"/>
              <a:gd name="T86" fmla="*/ 15 w 915"/>
              <a:gd name="T87" fmla="*/ 22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15" h="1218">
                <a:moveTo>
                  <a:pt x="887" y="898"/>
                </a:moveTo>
                <a:lnTo>
                  <a:pt x="560" y="881"/>
                </a:lnTo>
                <a:lnTo>
                  <a:pt x="560" y="634"/>
                </a:lnTo>
                <a:lnTo>
                  <a:pt x="900" y="652"/>
                </a:lnTo>
                <a:lnTo>
                  <a:pt x="799" y="769"/>
                </a:lnTo>
                <a:lnTo>
                  <a:pt x="887" y="898"/>
                </a:lnTo>
                <a:lnTo>
                  <a:pt x="887" y="898"/>
                </a:lnTo>
                <a:close/>
                <a:moveTo>
                  <a:pt x="379" y="67"/>
                </a:moveTo>
                <a:lnTo>
                  <a:pt x="379" y="67"/>
                </a:lnTo>
                <a:lnTo>
                  <a:pt x="380" y="54"/>
                </a:lnTo>
                <a:lnTo>
                  <a:pt x="385" y="41"/>
                </a:lnTo>
                <a:lnTo>
                  <a:pt x="391" y="30"/>
                </a:lnTo>
                <a:lnTo>
                  <a:pt x="399" y="19"/>
                </a:lnTo>
                <a:lnTo>
                  <a:pt x="409" y="12"/>
                </a:lnTo>
                <a:lnTo>
                  <a:pt x="420" y="5"/>
                </a:lnTo>
                <a:lnTo>
                  <a:pt x="433" y="1"/>
                </a:lnTo>
                <a:lnTo>
                  <a:pt x="446" y="0"/>
                </a:lnTo>
                <a:lnTo>
                  <a:pt x="446" y="0"/>
                </a:lnTo>
                <a:lnTo>
                  <a:pt x="460" y="1"/>
                </a:lnTo>
                <a:lnTo>
                  <a:pt x="472" y="5"/>
                </a:lnTo>
                <a:lnTo>
                  <a:pt x="484" y="12"/>
                </a:lnTo>
                <a:lnTo>
                  <a:pt x="493" y="19"/>
                </a:lnTo>
                <a:lnTo>
                  <a:pt x="502" y="30"/>
                </a:lnTo>
                <a:lnTo>
                  <a:pt x="508" y="41"/>
                </a:lnTo>
                <a:lnTo>
                  <a:pt x="511" y="54"/>
                </a:lnTo>
                <a:lnTo>
                  <a:pt x="512" y="67"/>
                </a:lnTo>
                <a:lnTo>
                  <a:pt x="512" y="155"/>
                </a:lnTo>
                <a:lnTo>
                  <a:pt x="379" y="161"/>
                </a:lnTo>
                <a:lnTo>
                  <a:pt x="379" y="67"/>
                </a:lnTo>
                <a:lnTo>
                  <a:pt x="379" y="67"/>
                </a:lnTo>
                <a:close/>
                <a:moveTo>
                  <a:pt x="512" y="497"/>
                </a:moveTo>
                <a:lnTo>
                  <a:pt x="512" y="1103"/>
                </a:lnTo>
                <a:lnTo>
                  <a:pt x="512" y="1103"/>
                </a:lnTo>
                <a:lnTo>
                  <a:pt x="514" y="1107"/>
                </a:lnTo>
                <a:lnTo>
                  <a:pt x="515" y="1111"/>
                </a:lnTo>
                <a:lnTo>
                  <a:pt x="518" y="1116"/>
                </a:lnTo>
                <a:lnTo>
                  <a:pt x="524" y="1121"/>
                </a:lnTo>
                <a:lnTo>
                  <a:pt x="528" y="1122"/>
                </a:lnTo>
                <a:lnTo>
                  <a:pt x="531" y="1122"/>
                </a:lnTo>
                <a:lnTo>
                  <a:pt x="568" y="1122"/>
                </a:lnTo>
                <a:lnTo>
                  <a:pt x="568" y="1122"/>
                </a:lnTo>
                <a:lnTo>
                  <a:pt x="579" y="1124"/>
                </a:lnTo>
                <a:lnTo>
                  <a:pt x="590" y="1127"/>
                </a:lnTo>
                <a:lnTo>
                  <a:pt x="598" y="1132"/>
                </a:lnTo>
                <a:lnTo>
                  <a:pt x="606" y="1138"/>
                </a:lnTo>
                <a:lnTo>
                  <a:pt x="613" y="1146"/>
                </a:lnTo>
                <a:lnTo>
                  <a:pt x="618" y="1156"/>
                </a:lnTo>
                <a:lnTo>
                  <a:pt x="621" y="1165"/>
                </a:lnTo>
                <a:lnTo>
                  <a:pt x="622" y="1176"/>
                </a:lnTo>
                <a:lnTo>
                  <a:pt x="622" y="1218"/>
                </a:lnTo>
                <a:lnTo>
                  <a:pt x="270" y="1218"/>
                </a:lnTo>
                <a:lnTo>
                  <a:pt x="270" y="1176"/>
                </a:lnTo>
                <a:lnTo>
                  <a:pt x="270" y="1176"/>
                </a:lnTo>
                <a:lnTo>
                  <a:pt x="271" y="1165"/>
                </a:lnTo>
                <a:lnTo>
                  <a:pt x="275" y="1156"/>
                </a:lnTo>
                <a:lnTo>
                  <a:pt x="279" y="1146"/>
                </a:lnTo>
                <a:lnTo>
                  <a:pt x="285" y="1138"/>
                </a:lnTo>
                <a:lnTo>
                  <a:pt x="294" y="1132"/>
                </a:lnTo>
                <a:lnTo>
                  <a:pt x="303" y="1127"/>
                </a:lnTo>
                <a:lnTo>
                  <a:pt x="313" y="1124"/>
                </a:lnTo>
                <a:lnTo>
                  <a:pt x="323" y="1122"/>
                </a:lnTo>
                <a:lnTo>
                  <a:pt x="360" y="1122"/>
                </a:lnTo>
                <a:lnTo>
                  <a:pt x="360" y="1122"/>
                </a:lnTo>
                <a:lnTo>
                  <a:pt x="364" y="1122"/>
                </a:lnTo>
                <a:lnTo>
                  <a:pt x="367" y="1121"/>
                </a:lnTo>
                <a:lnTo>
                  <a:pt x="375" y="1116"/>
                </a:lnTo>
                <a:lnTo>
                  <a:pt x="378" y="1111"/>
                </a:lnTo>
                <a:lnTo>
                  <a:pt x="379" y="1107"/>
                </a:lnTo>
                <a:lnTo>
                  <a:pt x="379" y="1103"/>
                </a:lnTo>
                <a:lnTo>
                  <a:pt x="379" y="504"/>
                </a:lnTo>
                <a:lnTo>
                  <a:pt x="512" y="497"/>
                </a:lnTo>
                <a:lnTo>
                  <a:pt x="512" y="497"/>
                </a:lnTo>
                <a:close/>
                <a:moveTo>
                  <a:pt x="332" y="869"/>
                </a:moveTo>
                <a:lnTo>
                  <a:pt x="89" y="856"/>
                </a:lnTo>
                <a:lnTo>
                  <a:pt x="0" y="728"/>
                </a:lnTo>
                <a:lnTo>
                  <a:pt x="102" y="610"/>
                </a:lnTo>
                <a:lnTo>
                  <a:pt x="332" y="622"/>
                </a:lnTo>
                <a:lnTo>
                  <a:pt x="332" y="869"/>
                </a:lnTo>
                <a:lnTo>
                  <a:pt x="332" y="869"/>
                </a:lnTo>
                <a:close/>
                <a:moveTo>
                  <a:pt x="15" y="228"/>
                </a:moveTo>
                <a:lnTo>
                  <a:pt x="415" y="207"/>
                </a:lnTo>
                <a:lnTo>
                  <a:pt x="814" y="186"/>
                </a:lnTo>
                <a:lnTo>
                  <a:pt x="915" y="304"/>
                </a:lnTo>
                <a:lnTo>
                  <a:pt x="827" y="433"/>
                </a:lnTo>
                <a:lnTo>
                  <a:pt x="428" y="454"/>
                </a:lnTo>
                <a:lnTo>
                  <a:pt x="29" y="476"/>
                </a:lnTo>
                <a:lnTo>
                  <a:pt x="118" y="346"/>
                </a:lnTo>
                <a:lnTo>
                  <a:pt x="15" y="228"/>
                </a:lnTo>
                <a:lnTo>
                  <a:pt x="15" y="228"/>
                </a:ln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TextBox 76"/>
          <p:cNvSpPr txBox="1"/>
          <p:nvPr/>
        </p:nvSpPr>
        <p:spPr>
          <a:xfrm>
            <a:off x="5282177" y="2861266"/>
            <a:ext cx="169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06103" y="3261376"/>
            <a:ext cx="2448828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10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ctr">
              <a:lnSpc>
                <a:spcPct val="130000"/>
              </a:lnSpc>
            </a:pPr>
            <a:r>
              <a:rPr lang="zh-CN" sz="10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0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8319861" y="2847217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19861" y="3247327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761951" y="2847217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2519" y="3247327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grpSp>
        <p:nvGrpSpPr>
          <p:cNvPr id="6" name="íṣľïḋè"/>
          <p:cNvGrpSpPr/>
          <p:nvPr/>
        </p:nvGrpSpPr>
        <p:grpSpPr>
          <a:xfrm>
            <a:off x="5105984" y="2908314"/>
            <a:ext cx="1507824" cy="2097365"/>
            <a:chOff x="1354008" y="3001534"/>
            <a:chExt cx="2503902" cy="3482900"/>
          </a:xfrm>
          <a:solidFill>
            <a:srgbClr val="5E899D"/>
          </a:solidFill>
        </p:grpSpPr>
        <p:sp>
          <p:nvSpPr>
            <p:cNvPr id="7" name="iṧľíḑê"/>
            <p:cNvSpPr/>
            <p:nvPr/>
          </p:nvSpPr>
          <p:spPr>
            <a:xfrm flipH="1">
              <a:off x="2731781" y="3001534"/>
              <a:ext cx="616152" cy="630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9945" y="63114"/>
                  </a:lnTo>
                  <a:lnTo>
                    <a:pt x="119728" y="66120"/>
                  </a:lnTo>
                  <a:lnTo>
                    <a:pt x="119294" y="69125"/>
                  </a:lnTo>
                  <a:lnTo>
                    <a:pt x="118751" y="72076"/>
                  </a:lnTo>
                  <a:lnTo>
                    <a:pt x="118154" y="74972"/>
                  </a:lnTo>
                  <a:lnTo>
                    <a:pt x="117286" y="77868"/>
                  </a:lnTo>
                  <a:lnTo>
                    <a:pt x="116363" y="80655"/>
                  </a:lnTo>
                  <a:lnTo>
                    <a:pt x="115278" y="83387"/>
                  </a:lnTo>
                  <a:lnTo>
                    <a:pt x="114138" y="86010"/>
                  </a:lnTo>
                  <a:lnTo>
                    <a:pt x="112781" y="88633"/>
                  </a:lnTo>
                  <a:lnTo>
                    <a:pt x="111316" y="91092"/>
                  </a:lnTo>
                  <a:lnTo>
                    <a:pt x="109742" y="93551"/>
                  </a:lnTo>
                  <a:lnTo>
                    <a:pt x="108113" y="95901"/>
                  </a:lnTo>
                  <a:lnTo>
                    <a:pt x="106322" y="98196"/>
                  </a:lnTo>
                  <a:lnTo>
                    <a:pt x="104423" y="100382"/>
                  </a:lnTo>
                  <a:lnTo>
                    <a:pt x="102415" y="102459"/>
                  </a:lnTo>
                  <a:lnTo>
                    <a:pt x="100352" y="104371"/>
                  </a:lnTo>
                  <a:lnTo>
                    <a:pt x="98181" y="106284"/>
                  </a:lnTo>
                  <a:lnTo>
                    <a:pt x="95902" y="108142"/>
                  </a:lnTo>
                  <a:lnTo>
                    <a:pt x="93568" y="109781"/>
                  </a:lnTo>
                  <a:lnTo>
                    <a:pt x="91126" y="111311"/>
                  </a:lnTo>
                  <a:lnTo>
                    <a:pt x="88575" y="112786"/>
                  </a:lnTo>
                  <a:lnTo>
                    <a:pt x="86024" y="114098"/>
                  </a:lnTo>
                  <a:lnTo>
                    <a:pt x="83364" y="115245"/>
                  </a:lnTo>
                  <a:lnTo>
                    <a:pt x="80651" y="116393"/>
                  </a:lnTo>
                  <a:lnTo>
                    <a:pt x="77829" y="117322"/>
                  </a:lnTo>
                  <a:lnTo>
                    <a:pt x="75006" y="118087"/>
                  </a:lnTo>
                  <a:lnTo>
                    <a:pt x="72130" y="118797"/>
                  </a:lnTo>
                  <a:lnTo>
                    <a:pt x="69145" y="119344"/>
                  </a:lnTo>
                  <a:lnTo>
                    <a:pt x="66160" y="119672"/>
                  </a:lnTo>
                  <a:lnTo>
                    <a:pt x="63066" y="119945"/>
                  </a:lnTo>
                  <a:lnTo>
                    <a:pt x="60027" y="120000"/>
                  </a:lnTo>
                  <a:lnTo>
                    <a:pt x="56933" y="119945"/>
                  </a:lnTo>
                  <a:lnTo>
                    <a:pt x="53894" y="119672"/>
                  </a:lnTo>
                  <a:lnTo>
                    <a:pt x="50854" y="119344"/>
                  </a:lnTo>
                  <a:lnTo>
                    <a:pt x="47924" y="118797"/>
                  </a:lnTo>
                  <a:lnTo>
                    <a:pt x="44993" y="118087"/>
                  </a:lnTo>
                  <a:lnTo>
                    <a:pt x="42170" y="117322"/>
                  </a:lnTo>
                  <a:lnTo>
                    <a:pt x="39402" y="116393"/>
                  </a:lnTo>
                  <a:lnTo>
                    <a:pt x="36689" y="115245"/>
                  </a:lnTo>
                  <a:lnTo>
                    <a:pt x="34029" y="114098"/>
                  </a:lnTo>
                  <a:lnTo>
                    <a:pt x="31424" y="112786"/>
                  </a:lnTo>
                  <a:lnTo>
                    <a:pt x="28873" y="111311"/>
                  </a:lnTo>
                  <a:lnTo>
                    <a:pt x="26485" y="109781"/>
                  </a:lnTo>
                  <a:lnTo>
                    <a:pt x="24097" y="108142"/>
                  </a:lnTo>
                  <a:lnTo>
                    <a:pt x="21872" y="106284"/>
                  </a:lnTo>
                  <a:lnTo>
                    <a:pt x="19701" y="104371"/>
                  </a:lnTo>
                  <a:lnTo>
                    <a:pt x="17584" y="102459"/>
                  </a:lnTo>
                  <a:lnTo>
                    <a:pt x="15576" y="100382"/>
                  </a:lnTo>
                  <a:lnTo>
                    <a:pt x="13731" y="98196"/>
                  </a:lnTo>
                  <a:lnTo>
                    <a:pt x="11940" y="95901"/>
                  </a:lnTo>
                  <a:lnTo>
                    <a:pt x="10312" y="93606"/>
                  </a:lnTo>
                  <a:lnTo>
                    <a:pt x="8683" y="91092"/>
                  </a:lnTo>
                  <a:lnTo>
                    <a:pt x="7272" y="88633"/>
                  </a:lnTo>
                  <a:lnTo>
                    <a:pt x="5915" y="86010"/>
                  </a:lnTo>
                  <a:lnTo>
                    <a:pt x="4721" y="83387"/>
                  </a:lnTo>
                  <a:lnTo>
                    <a:pt x="3690" y="80655"/>
                  </a:lnTo>
                  <a:lnTo>
                    <a:pt x="2713" y="77868"/>
                  </a:lnTo>
                  <a:lnTo>
                    <a:pt x="1899" y="74972"/>
                  </a:lnTo>
                  <a:lnTo>
                    <a:pt x="1248" y="72076"/>
                  </a:lnTo>
                  <a:lnTo>
                    <a:pt x="705" y="69125"/>
                  </a:lnTo>
                  <a:lnTo>
                    <a:pt x="325" y="66120"/>
                  </a:lnTo>
                  <a:lnTo>
                    <a:pt x="108" y="63114"/>
                  </a:lnTo>
                  <a:lnTo>
                    <a:pt x="0" y="60054"/>
                  </a:lnTo>
                  <a:lnTo>
                    <a:pt x="108" y="56885"/>
                  </a:lnTo>
                  <a:lnTo>
                    <a:pt x="325" y="53879"/>
                  </a:lnTo>
                  <a:lnTo>
                    <a:pt x="705" y="50874"/>
                  </a:lnTo>
                  <a:lnTo>
                    <a:pt x="1248" y="47923"/>
                  </a:lnTo>
                  <a:lnTo>
                    <a:pt x="1899" y="45027"/>
                  </a:lnTo>
                  <a:lnTo>
                    <a:pt x="2713" y="42131"/>
                  </a:lnTo>
                  <a:lnTo>
                    <a:pt x="3690" y="39344"/>
                  </a:lnTo>
                  <a:lnTo>
                    <a:pt x="4721" y="36666"/>
                  </a:lnTo>
                  <a:lnTo>
                    <a:pt x="5915" y="33989"/>
                  </a:lnTo>
                  <a:lnTo>
                    <a:pt x="7272" y="31366"/>
                  </a:lnTo>
                  <a:lnTo>
                    <a:pt x="8683" y="28907"/>
                  </a:lnTo>
                  <a:lnTo>
                    <a:pt x="10312" y="26502"/>
                  </a:lnTo>
                  <a:lnTo>
                    <a:pt x="11940" y="24098"/>
                  </a:lnTo>
                  <a:lnTo>
                    <a:pt x="13731" y="21857"/>
                  </a:lnTo>
                  <a:lnTo>
                    <a:pt x="15576" y="19672"/>
                  </a:lnTo>
                  <a:lnTo>
                    <a:pt x="17584" y="17595"/>
                  </a:lnTo>
                  <a:lnTo>
                    <a:pt x="19701" y="15628"/>
                  </a:lnTo>
                  <a:lnTo>
                    <a:pt x="21872" y="13715"/>
                  </a:lnTo>
                  <a:lnTo>
                    <a:pt x="24097" y="11967"/>
                  </a:lnTo>
                  <a:lnTo>
                    <a:pt x="26485" y="10218"/>
                  </a:lnTo>
                  <a:lnTo>
                    <a:pt x="28873" y="8688"/>
                  </a:lnTo>
                  <a:lnTo>
                    <a:pt x="31424" y="7267"/>
                  </a:lnTo>
                  <a:lnTo>
                    <a:pt x="34029" y="5956"/>
                  </a:lnTo>
                  <a:lnTo>
                    <a:pt x="36689" y="4754"/>
                  </a:lnTo>
                  <a:lnTo>
                    <a:pt x="39402" y="3661"/>
                  </a:lnTo>
                  <a:lnTo>
                    <a:pt x="42170" y="2732"/>
                  </a:lnTo>
                  <a:lnTo>
                    <a:pt x="44993" y="1912"/>
                  </a:lnTo>
                  <a:lnTo>
                    <a:pt x="47924" y="1256"/>
                  </a:lnTo>
                  <a:lnTo>
                    <a:pt x="50854" y="710"/>
                  </a:lnTo>
                  <a:lnTo>
                    <a:pt x="53894" y="327"/>
                  </a:lnTo>
                  <a:lnTo>
                    <a:pt x="56933" y="109"/>
                  </a:lnTo>
                  <a:lnTo>
                    <a:pt x="60027" y="0"/>
                  </a:lnTo>
                  <a:lnTo>
                    <a:pt x="63066" y="109"/>
                  </a:lnTo>
                  <a:lnTo>
                    <a:pt x="66160" y="327"/>
                  </a:lnTo>
                  <a:lnTo>
                    <a:pt x="69145" y="710"/>
                  </a:lnTo>
                  <a:lnTo>
                    <a:pt x="72130" y="1256"/>
                  </a:lnTo>
                  <a:lnTo>
                    <a:pt x="75006" y="1912"/>
                  </a:lnTo>
                  <a:lnTo>
                    <a:pt x="77829" y="2732"/>
                  </a:lnTo>
                  <a:lnTo>
                    <a:pt x="80651" y="3661"/>
                  </a:lnTo>
                  <a:lnTo>
                    <a:pt x="83364" y="4754"/>
                  </a:lnTo>
                  <a:lnTo>
                    <a:pt x="86024" y="5956"/>
                  </a:lnTo>
                  <a:lnTo>
                    <a:pt x="88575" y="7267"/>
                  </a:lnTo>
                  <a:lnTo>
                    <a:pt x="91126" y="8688"/>
                  </a:lnTo>
                  <a:lnTo>
                    <a:pt x="93568" y="10218"/>
                  </a:lnTo>
                  <a:lnTo>
                    <a:pt x="95902" y="11967"/>
                  </a:lnTo>
                  <a:lnTo>
                    <a:pt x="98181" y="13715"/>
                  </a:lnTo>
                  <a:lnTo>
                    <a:pt x="100352" y="15628"/>
                  </a:lnTo>
                  <a:lnTo>
                    <a:pt x="102415" y="17595"/>
                  </a:lnTo>
                  <a:lnTo>
                    <a:pt x="104423" y="19672"/>
                  </a:lnTo>
                  <a:lnTo>
                    <a:pt x="106322" y="21857"/>
                  </a:lnTo>
                  <a:lnTo>
                    <a:pt x="108113" y="24098"/>
                  </a:lnTo>
                  <a:lnTo>
                    <a:pt x="109742" y="26502"/>
                  </a:lnTo>
                  <a:lnTo>
                    <a:pt x="111316" y="28907"/>
                  </a:lnTo>
                  <a:lnTo>
                    <a:pt x="112781" y="31366"/>
                  </a:lnTo>
                  <a:lnTo>
                    <a:pt x="114138" y="33989"/>
                  </a:lnTo>
                  <a:lnTo>
                    <a:pt x="115278" y="36666"/>
                  </a:lnTo>
                  <a:lnTo>
                    <a:pt x="116363" y="39344"/>
                  </a:lnTo>
                  <a:lnTo>
                    <a:pt x="117286" y="42131"/>
                  </a:lnTo>
                  <a:lnTo>
                    <a:pt x="118154" y="45027"/>
                  </a:lnTo>
                  <a:lnTo>
                    <a:pt x="118751" y="47923"/>
                  </a:lnTo>
                  <a:lnTo>
                    <a:pt x="119294" y="50874"/>
                  </a:lnTo>
                  <a:lnTo>
                    <a:pt x="119728" y="53879"/>
                  </a:lnTo>
                  <a:lnTo>
                    <a:pt x="119945" y="56885"/>
                  </a:lnTo>
                  <a:lnTo>
                    <a:pt x="120000" y="600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íŝļíḑè"/>
            <p:cNvSpPr/>
            <p:nvPr/>
          </p:nvSpPr>
          <p:spPr>
            <a:xfrm flipH="1">
              <a:off x="1354008" y="3109164"/>
              <a:ext cx="2503902" cy="33752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807" y="117092"/>
                  </a:moveTo>
                  <a:lnTo>
                    <a:pt x="30353" y="115898"/>
                  </a:lnTo>
                  <a:lnTo>
                    <a:pt x="29926" y="114714"/>
                  </a:lnTo>
                  <a:lnTo>
                    <a:pt x="29552" y="113571"/>
                  </a:lnTo>
                  <a:lnTo>
                    <a:pt x="29205" y="112419"/>
                  </a:lnTo>
                  <a:lnTo>
                    <a:pt x="28898" y="111306"/>
                  </a:lnTo>
                  <a:lnTo>
                    <a:pt x="28604" y="110204"/>
                  </a:lnTo>
                  <a:lnTo>
                    <a:pt x="28364" y="109113"/>
                  </a:lnTo>
                  <a:lnTo>
                    <a:pt x="28150" y="108041"/>
                  </a:lnTo>
                  <a:lnTo>
                    <a:pt x="27936" y="106980"/>
                  </a:lnTo>
                  <a:lnTo>
                    <a:pt x="27776" y="105939"/>
                  </a:lnTo>
                  <a:lnTo>
                    <a:pt x="27643" y="104909"/>
                  </a:lnTo>
                  <a:lnTo>
                    <a:pt x="27522" y="103889"/>
                  </a:lnTo>
                  <a:lnTo>
                    <a:pt x="27415" y="102868"/>
                  </a:lnTo>
                  <a:lnTo>
                    <a:pt x="27362" y="101879"/>
                  </a:lnTo>
                  <a:lnTo>
                    <a:pt x="27295" y="100889"/>
                  </a:lnTo>
                  <a:lnTo>
                    <a:pt x="27269" y="99909"/>
                  </a:lnTo>
                  <a:lnTo>
                    <a:pt x="27255" y="98930"/>
                  </a:lnTo>
                  <a:lnTo>
                    <a:pt x="27269" y="97971"/>
                  </a:lnTo>
                  <a:lnTo>
                    <a:pt x="27282" y="97012"/>
                  </a:lnTo>
                  <a:lnTo>
                    <a:pt x="27335" y="96063"/>
                  </a:lnTo>
                  <a:lnTo>
                    <a:pt x="27375" y="95124"/>
                  </a:lnTo>
                  <a:lnTo>
                    <a:pt x="27442" y="94185"/>
                  </a:lnTo>
                  <a:lnTo>
                    <a:pt x="27522" y="93247"/>
                  </a:lnTo>
                  <a:lnTo>
                    <a:pt x="27602" y="92318"/>
                  </a:lnTo>
                  <a:lnTo>
                    <a:pt x="27709" y="91390"/>
                  </a:lnTo>
                  <a:lnTo>
                    <a:pt x="27816" y="90451"/>
                  </a:lnTo>
                  <a:lnTo>
                    <a:pt x="27923" y="89522"/>
                  </a:lnTo>
                  <a:lnTo>
                    <a:pt x="28043" y="88604"/>
                  </a:lnTo>
                  <a:lnTo>
                    <a:pt x="28283" y="86747"/>
                  </a:lnTo>
                  <a:lnTo>
                    <a:pt x="28564" y="84880"/>
                  </a:lnTo>
                  <a:lnTo>
                    <a:pt x="28764" y="83401"/>
                  </a:lnTo>
                  <a:lnTo>
                    <a:pt x="28978" y="81901"/>
                  </a:lnTo>
                  <a:lnTo>
                    <a:pt x="29178" y="80391"/>
                  </a:lnTo>
                  <a:lnTo>
                    <a:pt x="29365" y="78870"/>
                  </a:lnTo>
                  <a:lnTo>
                    <a:pt x="29525" y="77340"/>
                  </a:lnTo>
                  <a:lnTo>
                    <a:pt x="29672" y="75769"/>
                  </a:lnTo>
                  <a:lnTo>
                    <a:pt x="29726" y="74993"/>
                  </a:lnTo>
                  <a:lnTo>
                    <a:pt x="29793" y="74197"/>
                  </a:lnTo>
                  <a:lnTo>
                    <a:pt x="29833" y="73391"/>
                  </a:lnTo>
                  <a:lnTo>
                    <a:pt x="29873" y="72585"/>
                  </a:lnTo>
                  <a:lnTo>
                    <a:pt x="29899" y="71779"/>
                  </a:lnTo>
                  <a:lnTo>
                    <a:pt x="29913" y="70953"/>
                  </a:lnTo>
                  <a:lnTo>
                    <a:pt x="29926" y="70126"/>
                  </a:lnTo>
                  <a:lnTo>
                    <a:pt x="29926" y="69290"/>
                  </a:lnTo>
                  <a:lnTo>
                    <a:pt x="29913" y="68453"/>
                  </a:lnTo>
                  <a:lnTo>
                    <a:pt x="29886" y="67586"/>
                  </a:lnTo>
                  <a:lnTo>
                    <a:pt x="29846" y="66729"/>
                  </a:lnTo>
                  <a:lnTo>
                    <a:pt x="29793" y="65861"/>
                  </a:lnTo>
                  <a:lnTo>
                    <a:pt x="29726" y="64974"/>
                  </a:lnTo>
                  <a:lnTo>
                    <a:pt x="29646" y="64086"/>
                  </a:lnTo>
                  <a:lnTo>
                    <a:pt x="29552" y="63178"/>
                  </a:lnTo>
                  <a:lnTo>
                    <a:pt x="29432" y="62260"/>
                  </a:lnTo>
                  <a:lnTo>
                    <a:pt x="29312" y="61351"/>
                  </a:lnTo>
                  <a:lnTo>
                    <a:pt x="29165" y="60413"/>
                  </a:lnTo>
                  <a:lnTo>
                    <a:pt x="29005" y="59464"/>
                  </a:lnTo>
                  <a:lnTo>
                    <a:pt x="28818" y="58505"/>
                  </a:lnTo>
                  <a:lnTo>
                    <a:pt x="28631" y="57597"/>
                  </a:lnTo>
                  <a:lnTo>
                    <a:pt x="28390" y="56689"/>
                  </a:lnTo>
                  <a:lnTo>
                    <a:pt x="28150" y="55801"/>
                  </a:lnTo>
                  <a:lnTo>
                    <a:pt x="27870" y="54903"/>
                  </a:lnTo>
                  <a:lnTo>
                    <a:pt x="27549" y="54026"/>
                  </a:lnTo>
                  <a:lnTo>
                    <a:pt x="27229" y="53138"/>
                  </a:lnTo>
                  <a:lnTo>
                    <a:pt x="26868" y="52260"/>
                  </a:lnTo>
                  <a:lnTo>
                    <a:pt x="26494" y="51383"/>
                  </a:lnTo>
                  <a:lnTo>
                    <a:pt x="26080" y="50516"/>
                  </a:lnTo>
                  <a:lnTo>
                    <a:pt x="25639" y="49648"/>
                  </a:lnTo>
                  <a:lnTo>
                    <a:pt x="25199" y="48781"/>
                  </a:lnTo>
                  <a:lnTo>
                    <a:pt x="24731" y="47914"/>
                  </a:lnTo>
                  <a:lnTo>
                    <a:pt x="24251" y="47067"/>
                  </a:lnTo>
                  <a:lnTo>
                    <a:pt x="23743" y="46200"/>
                  </a:lnTo>
                  <a:lnTo>
                    <a:pt x="23222" y="45353"/>
                  </a:lnTo>
                  <a:lnTo>
                    <a:pt x="22675" y="44506"/>
                  </a:lnTo>
                  <a:lnTo>
                    <a:pt x="22127" y="43659"/>
                  </a:lnTo>
                  <a:lnTo>
                    <a:pt x="21566" y="42822"/>
                  </a:lnTo>
                  <a:lnTo>
                    <a:pt x="20979" y="41976"/>
                  </a:lnTo>
                  <a:lnTo>
                    <a:pt x="20405" y="41139"/>
                  </a:lnTo>
                  <a:lnTo>
                    <a:pt x="19790" y="40312"/>
                  </a:lnTo>
                  <a:lnTo>
                    <a:pt x="19189" y="39476"/>
                  </a:lnTo>
                  <a:lnTo>
                    <a:pt x="18562" y="38649"/>
                  </a:lnTo>
                  <a:lnTo>
                    <a:pt x="17947" y="37823"/>
                  </a:lnTo>
                  <a:lnTo>
                    <a:pt x="16665" y="36180"/>
                  </a:lnTo>
                  <a:lnTo>
                    <a:pt x="15370" y="34548"/>
                  </a:lnTo>
                  <a:lnTo>
                    <a:pt x="14075" y="32915"/>
                  </a:lnTo>
                  <a:lnTo>
                    <a:pt x="12766" y="31293"/>
                  </a:lnTo>
                  <a:lnTo>
                    <a:pt x="11671" y="29926"/>
                  </a:lnTo>
                  <a:lnTo>
                    <a:pt x="10576" y="28568"/>
                  </a:lnTo>
                  <a:lnTo>
                    <a:pt x="9521" y="27222"/>
                  </a:lnTo>
                  <a:lnTo>
                    <a:pt x="8466" y="25875"/>
                  </a:lnTo>
                  <a:lnTo>
                    <a:pt x="7451" y="24559"/>
                  </a:lnTo>
                  <a:lnTo>
                    <a:pt x="6476" y="23232"/>
                  </a:lnTo>
                  <a:lnTo>
                    <a:pt x="6009" y="22579"/>
                  </a:lnTo>
                  <a:lnTo>
                    <a:pt x="5541" y="21926"/>
                  </a:lnTo>
                  <a:lnTo>
                    <a:pt x="5101" y="21283"/>
                  </a:lnTo>
                  <a:lnTo>
                    <a:pt x="4660" y="20641"/>
                  </a:lnTo>
                  <a:lnTo>
                    <a:pt x="4246" y="19998"/>
                  </a:lnTo>
                  <a:lnTo>
                    <a:pt x="3832" y="19355"/>
                  </a:lnTo>
                  <a:lnTo>
                    <a:pt x="3445" y="18722"/>
                  </a:lnTo>
                  <a:lnTo>
                    <a:pt x="3058" y="18080"/>
                  </a:lnTo>
                  <a:lnTo>
                    <a:pt x="2697" y="17447"/>
                  </a:lnTo>
                  <a:lnTo>
                    <a:pt x="2363" y="16825"/>
                  </a:lnTo>
                  <a:lnTo>
                    <a:pt x="2029" y="16202"/>
                  </a:lnTo>
                  <a:lnTo>
                    <a:pt x="1722" y="15580"/>
                  </a:lnTo>
                  <a:lnTo>
                    <a:pt x="1455" y="14968"/>
                  </a:lnTo>
                  <a:lnTo>
                    <a:pt x="1175" y="14355"/>
                  </a:lnTo>
                  <a:lnTo>
                    <a:pt x="948" y="13733"/>
                  </a:lnTo>
                  <a:lnTo>
                    <a:pt x="707" y="13131"/>
                  </a:lnTo>
                  <a:lnTo>
                    <a:pt x="520" y="12519"/>
                  </a:lnTo>
                  <a:lnTo>
                    <a:pt x="333" y="11927"/>
                  </a:lnTo>
                  <a:lnTo>
                    <a:pt x="186" y="11315"/>
                  </a:lnTo>
                  <a:lnTo>
                    <a:pt x="53" y="10723"/>
                  </a:lnTo>
                  <a:lnTo>
                    <a:pt x="13" y="10468"/>
                  </a:lnTo>
                  <a:lnTo>
                    <a:pt x="0" y="10223"/>
                  </a:lnTo>
                  <a:lnTo>
                    <a:pt x="13" y="9988"/>
                  </a:lnTo>
                  <a:lnTo>
                    <a:pt x="40" y="9754"/>
                  </a:lnTo>
                  <a:lnTo>
                    <a:pt x="80" y="9529"/>
                  </a:lnTo>
                  <a:lnTo>
                    <a:pt x="146" y="9315"/>
                  </a:lnTo>
                  <a:lnTo>
                    <a:pt x="213" y="9111"/>
                  </a:lnTo>
                  <a:lnTo>
                    <a:pt x="320" y="8917"/>
                  </a:lnTo>
                  <a:lnTo>
                    <a:pt x="413" y="8713"/>
                  </a:lnTo>
                  <a:lnTo>
                    <a:pt x="520" y="8540"/>
                  </a:lnTo>
                  <a:lnTo>
                    <a:pt x="654" y="8376"/>
                  </a:lnTo>
                  <a:lnTo>
                    <a:pt x="787" y="8213"/>
                  </a:lnTo>
                  <a:lnTo>
                    <a:pt x="908" y="8050"/>
                  </a:lnTo>
                  <a:lnTo>
                    <a:pt x="1041" y="7907"/>
                  </a:lnTo>
                  <a:lnTo>
                    <a:pt x="1188" y="7774"/>
                  </a:lnTo>
                  <a:lnTo>
                    <a:pt x="1322" y="7662"/>
                  </a:lnTo>
                  <a:lnTo>
                    <a:pt x="1575" y="7448"/>
                  </a:lnTo>
                  <a:lnTo>
                    <a:pt x="1842" y="7254"/>
                  </a:lnTo>
                  <a:lnTo>
                    <a:pt x="2136" y="7050"/>
                  </a:lnTo>
                  <a:lnTo>
                    <a:pt x="2443" y="6876"/>
                  </a:lnTo>
                  <a:lnTo>
                    <a:pt x="2737" y="6713"/>
                  </a:lnTo>
                  <a:lnTo>
                    <a:pt x="3084" y="6550"/>
                  </a:lnTo>
                  <a:lnTo>
                    <a:pt x="3418" y="6407"/>
                  </a:lnTo>
                  <a:lnTo>
                    <a:pt x="3752" y="6274"/>
                  </a:lnTo>
                  <a:lnTo>
                    <a:pt x="4113" y="6162"/>
                  </a:lnTo>
                  <a:lnTo>
                    <a:pt x="4460" y="6060"/>
                  </a:lnTo>
                  <a:lnTo>
                    <a:pt x="4820" y="5968"/>
                  </a:lnTo>
                  <a:lnTo>
                    <a:pt x="5194" y="5897"/>
                  </a:lnTo>
                  <a:lnTo>
                    <a:pt x="5568" y="5836"/>
                  </a:lnTo>
                  <a:lnTo>
                    <a:pt x="5929" y="5795"/>
                  </a:lnTo>
                  <a:lnTo>
                    <a:pt x="6303" y="5775"/>
                  </a:lnTo>
                  <a:lnTo>
                    <a:pt x="6663" y="5764"/>
                  </a:lnTo>
                  <a:lnTo>
                    <a:pt x="6850" y="5764"/>
                  </a:lnTo>
                  <a:lnTo>
                    <a:pt x="7064" y="5775"/>
                  </a:lnTo>
                  <a:lnTo>
                    <a:pt x="7264" y="5785"/>
                  </a:lnTo>
                  <a:lnTo>
                    <a:pt x="7478" y="5805"/>
                  </a:lnTo>
                  <a:lnTo>
                    <a:pt x="7678" y="5836"/>
                  </a:lnTo>
                  <a:lnTo>
                    <a:pt x="7905" y="5866"/>
                  </a:lnTo>
                  <a:lnTo>
                    <a:pt x="8132" y="5928"/>
                  </a:lnTo>
                  <a:lnTo>
                    <a:pt x="8359" y="5979"/>
                  </a:lnTo>
                  <a:lnTo>
                    <a:pt x="8573" y="6050"/>
                  </a:lnTo>
                  <a:lnTo>
                    <a:pt x="8787" y="6132"/>
                  </a:lnTo>
                  <a:lnTo>
                    <a:pt x="9000" y="6223"/>
                  </a:lnTo>
                  <a:lnTo>
                    <a:pt x="9214" y="6336"/>
                  </a:lnTo>
                  <a:lnTo>
                    <a:pt x="9414" y="6458"/>
                  </a:lnTo>
                  <a:lnTo>
                    <a:pt x="9614" y="6591"/>
                  </a:lnTo>
                  <a:lnTo>
                    <a:pt x="9801" y="6744"/>
                  </a:lnTo>
                  <a:lnTo>
                    <a:pt x="9975" y="6917"/>
                  </a:lnTo>
                  <a:lnTo>
                    <a:pt x="10576" y="7550"/>
                  </a:lnTo>
                  <a:lnTo>
                    <a:pt x="11204" y="8223"/>
                  </a:lnTo>
                  <a:lnTo>
                    <a:pt x="11858" y="8938"/>
                  </a:lnTo>
                  <a:lnTo>
                    <a:pt x="12512" y="9703"/>
                  </a:lnTo>
                  <a:lnTo>
                    <a:pt x="13193" y="10478"/>
                  </a:lnTo>
                  <a:lnTo>
                    <a:pt x="13888" y="11294"/>
                  </a:lnTo>
                  <a:lnTo>
                    <a:pt x="14596" y="12131"/>
                  </a:lnTo>
                  <a:lnTo>
                    <a:pt x="15330" y="12988"/>
                  </a:lnTo>
                  <a:lnTo>
                    <a:pt x="16652" y="14559"/>
                  </a:lnTo>
                  <a:lnTo>
                    <a:pt x="18028" y="16161"/>
                  </a:lnTo>
                  <a:lnTo>
                    <a:pt x="18722" y="16978"/>
                  </a:lnTo>
                  <a:lnTo>
                    <a:pt x="19443" y="17784"/>
                  </a:lnTo>
                  <a:lnTo>
                    <a:pt x="20151" y="18590"/>
                  </a:lnTo>
                  <a:lnTo>
                    <a:pt x="20885" y="19396"/>
                  </a:lnTo>
                  <a:lnTo>
                    <a:pt x="21606" y="20192"/>
                  </a:lnTo>
                  <a:lnTo>
                    <a:pt x="22341" y="20967"/>
                  </a:lnTo>
                  <a:lnTo>
                    <a:pt x="23089" y="21753"/>
                  </a:lnTo>
                  <a:lnTo>
                    <a:pt x="23837" y="22518"/>
                  </a:lnTo>
                  <a:lnTo>
                    <a:pt x="24611" y="23263"/>
                  </a:lnTo>
                  <a:lnTo>
                    <a:pt x="25372" y="23987"/>
                  </a:lnTo>
                  <a:lnTo>
                    <a:pt x="26133" y="24712"/>
                  </a:lnTo>
                  <a:lnTo>
                    <a:pt x="26921" y="25395"/>
                  </a:lnTo>
                  <a:lnTo>
                    <a:pt x="27709" y="26069"/>
                  </a:lnTo>
                  <a:lnTo>
                    <a:pt x="28497" y="26701"/>
                  </a:lnTo>
                  <a:lnTo>
                    <a:pt x="29272" y="27314"/>
                  </a:lnTo>
                  <a:lnTo>
                    <a:pt x="30073" y="27885"/>
                  </a:lnTo>
                  <a:lnTo>
                    <a:pt x="30874" y="28436"/>
                  </a:lnTo>
                  <a:lnTo>
                    <a:pt x="31675" y="28946"/>
                  </a:lnTo>
                  <a:lnTo>
                    <a:pt x="32477" y="29415"/>
                  </a:lnTo>
                  <a:lnTo>
                    <a:pt x="33291" y="29844"/>
                  </a:lnTo>
                  <a:lnTo>
                    <a:pt x="34106" y="30232"/>
                  </a:lnTo>
                  <a:lnTo>
                    <a:pt x="34920" y="30589"/>
                  </a:lnTo>
                  <a:lnTo>
                    <a:pt x="35735" y="30885"/>
                  </a:lnTo>
                  <a:lnTo>
                    <a:pt x="36550" y="31130"/>
                  </a:lnTo>
                  <a:lnTo>
                    <a:pt x="37378" y="31323"/>
                  </a:lnTo>
                  <a:lnTo>
                    <a:pt x="38192" y="31466"/>
                  </a:lnTo>
                  <a:lnTo>
                    <a:pt x="39020" y="31558"/>
                  </a:lnTo>
                  <a:lnTo>
                    <a:pt x="39821" y="31589"/>
                  </a:lnTo>
                  <a:lnTo>
                    <a:pt x="40222" y="31578"/>
                  </a:lnTo>
                  <a:lnTo>
                    <a:pt x="40609" y="31558"/>
                  </a:lnTo>
                  <a:lnTo>
                    <a:pt x="41010" y="31527"/>
                  </a:lnTo>
                  <a:lnTo>
                    <a:pt x="41384" y="31476"/>
                  </a:lnTo>
                  <a:lnTo>
                    <a:pt x="41571" y="31446"/>
                  </a:lnTo>
                  <a:lnTo>
                    <a:pt x="41771" y="31405"/>
                  </a:lnTo>
                  <a:lnTo>
                    <a:pt x="41958" y="31364"/>
                  </a:lnTo>
                  <a:lnTo>
                    <a:pt x="42172" y="31303"/>
                  </a:lnTo>
                  <a:lnTo>
                    <a:pt x="42586" y="31181"/>
                  </a:lnTo>
                  <a:lnTo>
                    <a:pt x="43013" y="31038"/>
                  </a:lnTo>
                  <a:lnTo>
                    <a:pt x="43427" y="30874"/>
                  </a:lnTo>
                  <a:lnTo>
                    <a:pt x="43868" y="30691"/>
                  </a:lnTo>
                  <a:lnTo>
                    <a:pt x="44295" y="30487"/>
                  </a:lnTo>
                  <a:lnTo>
                    <a:pt x="44722" y="30293"/>
                  </a:lnTo>
                  <a:lnTo>
                    <a:pt x="45136" y="30068"/>
                  </a:lnTo>
                  <a:lnTo>
                    <a:pt x="45550" y="29844"/>
                  </a:lnTo>
                  <a:lnTo>
                    <a:pt x="45951" y="29630"/>
                  </a:lnTo>
                  <a:lnTo>
                    <a:pt x="46338" y="29405"/>
                  </a:lnTo>
                  <a:lnTo>
                    <a:pt x="47033" y="28987"/>
                  </a:lnTo>
                  <a:lnTo>
                    <a:pt x="47660" y="28599"/>
                  </a:lnTo>
                  <a:lnTo>
                    <a:pt x="47727" y="28568"/>
                  </a:lnTo>
                  <a:lnTo>
                    <a:pt x="48275" y="28201"/>
                  </a:lnTo>
                  <a:lnTo>
                    <a:pt x="48809" y="27824"/>
                  </a:lnTo>
                  <a:lnTo>
                    <a:pt x="49356" y="27426"/>
                  </a:lnTo>
                  <a:lnTo>
                    <a:pt x="49917" y="26987"/>
                  </a:lnTo>
                  <a:lnTo>
                    <a:pt x="50465" y="26538"/>
                  </a:lnTo>
                  <a:lnTo>
                    <a:pt x="51026" y="26069"/>
                  </a:lnTo>
                  <a:lnTo>
                    <a:pt x="51600" y="25569"/>
                  </a:lnTo>
                  <a:lnTo>
                    <a:pt x="52161" y="25059"/>
                  </a:lnTo>
                  <a:lnTo>
                    <a:pt x="52735" y="24528"/>
                  </a:lnTo>
                  <a:lnTo>
                    <a:pt x="53296" y="23987"/>
                  </a:lnTo>
                  <a:lnTo>
                    <a:pt x="53870" y="23426"/>
                  </a:lnTo>
                  <a:lnTo>
                    <a:pt x="54444" y="22855"/>
                  </a:lnTo>
                  <a:lnTo>
                    <a:pt x="55018" y="22273"/>
                  </a:lnTo>
                  <a:lnTo>
                    <a:pt x="55593" y="21661"/>
                  </a:lnTo>
                  <a:lnTo>
                    <a:pt x="56167" y="21049"/>
                  </a:lnTo>
                  <a:lnTo>
                    <a:pt x="56741" y="20416"/>
                  </a:lnTo>
                  <a:lnTo>
                    <a:pt x="57890" y="19151"/>
                  </a:lnTo>
                  <a:lnTo>
                    <a:pt x="59051" y="17835"/>
                  </a:lnTo>
                  <a:lnTo>
                    <a:pt x="60200" y="16488"/>
                  </a:lnTo>
                  <a:lnTo>
                    <a:pt x="61335" y="15151"/>
                  </a:lnTo>
                  <a:lnTo>
                    <a:pt x="62470" y="13774"/>
                  </a:lnTo>
                  <a:lnTo>
                    <a:pt x="63592" y="12427"/>
                  </a:lnTo>
                  <a:lnTo>
                    <a:pt x="64687" y="11070"/>
                  </a:lnTo>
                  <a:lnTo>
                    <a:pt x="65782" y="9723"/>
                  </a:lnTo>
                  <a:lnTo>
                    <a:pt x="66276" y="9121"/>
                  </a:lnTo>
                  <a:lnTo>
                    <a:pt x="66757" y="8529"/>
                  </a:lnTo>
                  <a:lnTo>
                    <a:pt x="67237" y="7938"/>
                  </a:lnTo>
                  <a:lnTo>
                    <a:pt x="67718" y="7356"/>
                  </a:lnTo>
                  <a:lnTo>
                    <a:pt x="68172" y="6785"/>
                  </a:lnTo>
                  <a:lnTo>
                    <a:pt x="68640" y="6213"/>
                  </a:lnTo>
                  <a:lnTo>
                    <a:pt x="69107" y="5662"/>
                  </a:lnTo>
                  <a:lnTo>
                    <a:pt x="69574" y="5111"/>
                  </a:lnTo>
                  <a:lnTo>
                    <a:pt x="70028" y="4581"/>
                  </a:lnTo>
                  <a:lnTo>
                    <a:pt x="70456" y="4050"/>
                  </a:lnTo>
                  <a:lnTo>
                    <a:pt x="70896" y="3540"/>
                  </a:lnTo>
                  <a:lnTo>
                    <a:pt x="71337" y="3050"/>
                  </a:lnTo>
                  <a:lnTo>
                    <a:pt x="71751" y="2561"/>
                  </a:lnTo>
                  <a:lnTo>
                    <a:pt x="72165" y="2091"/>
                  </a:lnTo>
                  <a:lnTo>
                    <a:pt x="72566" y="1642"/>
                  </a:lnTo>
                  <a:lnTo>
                    <a:pt x="72980" y="1203"/>
                  </a:lnTo>
                  <a:lnTo>
                    <a:pt x="73100" y="1061"/>
                  </a:lnTo>
                  <a:lnTo>
                    <a:pt x="73260" y="928"/>
                  </a:lnTo>
                  <a:lnTo>
                    <a:pt x="73420" y="806"/>
                  </a:lnTo>
                  <a:lnTo>
                    <a:pt x="73594" y="683"/>
                  </a:lnTo>
                  <a:lnTo>
                    <a:pt x="73794" y="591"/>
                  </a:lnTo>
                  <a:lnTo>
                    <a:pt x="73981" y="489"/>
                  </a:lnTo>
                  <a:lnTo>
                    <a:pt x="74182" y="387"/>
                  </a:lnTo>
                  <a:lnTo>
                    <a:pt x="74395" y="316"/>
                  </a:lnTo>
                  <a:lnTo>
                    <a:pt x="74622" y="244"/>
                  </a:lnTo>
                  <a:lnTo>
                    <a:pt x="74849" y="183"/>
                  </a:lnTo>
                  <a:lnTo>
                    <a:pt x="75090" y="122"/>
                  </a:lnTo>
                  <a:lnTo>
                    <a:pt x="75343" y="81"/>
                  </a:lnTo>
                  <a:lnTo>
                    <a:pt x="75584" y="51"/>
                  </a:lnTo>
                  <a:lnTo>
                    <a:pt x="75851" y="30"/>
                  </a:lnTo>
                  <a:lnTo>
                    <a:pt x="76131" y="0"/>
                  </a:lnTo>
                  <a:lnTo>
                    <a:pt x="76398" y="0"/>
                  </a:lnTo>
                  <a:lnTo>
                    <a:pt x="76786" y="10"/>
                  </a:lnTo>
                  <a:lnTo>
                    <a:pt x="77160" y="40"/>
                  </a:lnTo>
                  <a:lnTo>
                    <a:pt x="77533" y="81"/>
                  </a:lnTo>
                  <a:lnTo>
                    <a:pt x="77921" y="132"/>
                  </a:lnTo>
                  <a:lnTo>
                    <a:pt x="78281" y="214"/>
                  </a:lnTo>
                  <a:lnTo>
                    <a:pt x="78655" y="306"/>
                  </a:lnTo>
                  <a:lnTo>
                    <a:pt x="79016" y="397"/>
                  </a:lnTo>
                  <a:lnTo>
                    <a:pt x="79376" y="510"/>
                  </a:lnTo>
                  <a:lnTo>
                    <a:pt x="79737" y="642"/>
                  </a:lnTo>
                  <a:lnTo>
                    <a:pt x="80071" y="785"/>
                  </a:lnTo>
                  <a:lnTo>
                    <a:pt x="80405" y="938"/>
                  </a:lnTo>
                  <a:lnTo>
                    <a:pt x="80725" y="1101"/>
                  </a:lnTo>
                  <a:lnTo>
                    <a:pt x="81006" y="1295"/>
                  </a:lnTo>
                  <a:lnTo>
                    <a:pt x="81299" y="1479"/>
                  </a:lnTo>
                  <a:lnTo>
                    <a:pt x="81580" y="1683"/>
                  </a:lnTo>
                  <a:lnTo>
                    <a:pt x="81820" y="1887"/>
                  </a:lnTo>
                  <a:lnTo>
                    <a:pt x="81954" y="2010"/>
                  </a:lnTo>
                  <a:lnTo>
                    <a:pt x="82087" y="2142"/>
                  </a:lnTo>
                  <a:lnTo>
                    <a:pt x="82221" y="2275"/>
                  </a:lnTo>
                  <a:lnTo>
                    <a:pt x="82341" y="2428"/>
                  </a:lnTo>
                  <a:lnTo>
                    <a:pt x="82461" y="2581"/>
                  </a:lnTo>
                  <a:lnTo>
                    <a:pt x="82581" y="2734"/>
                  </a:lnTo>
                  <a:lnTo>
                    <a:pt x="82675" y="2918"/>
                  </a:lnTo>
                  <a:lnTo>
                    <a:pt x="82782" y="3091"/>
                  </a:lnTo>
                  <a:lnTo>
                    <a:pt x="82875" y="3295"/>
                  </a:lnTo>
                  <a:lnTo>
                    <a:pt x="82942" y="3479"/>
                  </a:lnTo>
                  <a:lnTo>
                    <a:pt x="82995" y="3683"/>
                  </a:lnTo>
                  <a:lnTo>
                    <a:pt x="83049" y="3897"/>
                  </a:lnTo>
                  <a:lnTo>
                    <a:pt x="83062" y="4122"/>
                  </a:lnTo>
                  <a:lnTo>
                    <a:pt x="83062" y="4346"/>
                  </a:lnTo>
                  <a:lnTo>
                    <a:pt x="83049" y="4591"/>
                  </a:lnTo>
                  <a:lnTo>
                    <a:pt x="83009" y="4836"/>
                  </a:lnTo>
                  <a:lnTo>
                    <a:pt x="82835" y="5611"/>
                  </a:lnTo>
                  <a:lnTo>
                    <a:pt x="82635" y="6377"/>
                  </a:lnTo>
                  <a:lnTo>
                    <a:pt x="82421" y="7142"/>
                  </a:lnTo>
                  <a:lnTo>
                    <a:pt x="82181" y="7897"/>
                  </a:lnTo>
                  <a:lnTo>
                    <a:pt x="81927" y="8662"/>
                  </a:lnTo>
                  <a:lnTo>
                    <a:pt x="81633" y="9407"/>
                  </a:lnTo>
                  <a:lnTo>
                    <a:pt x="81326" y="10152"/>
                  </a:lnTo>
                  <a:lnTo>
                    <a:pt x="81006" y="10897"/>
                  </a:lnTo>
                  <a:lnTo>
                    <a:pt x="80672" y="11631"/>
                  </a:lnTo>
                  <a:lnTo>
                    <a:pt x="80311" y="12366"/>
                  </a:lnTo>
                  <a:lnTo>
                    <a:pt x="79951" y="13090"/>
                  </a:lnTo>
                  <a:lnTo>
                    <a:pt x="79563" y="13815"/>
                  </a:lnTo>
                  <a:lnTo>
                    <a:pt x="79163" y="14529"/>
                  </a:lnTo>
                  <a:lnTo>
                    <a:pt x="78749" y="15233"/>
                  </a:lnTo>
                  <a:lnTo>
                    <a:pt x="78321" y="15947"/>
                  </a:lnTo>
                  <a:lnTo>
                    <a:pt x="77881" y="16651"/>
                  </a:lnTo>
                  <a:lnTo>
                    <a:pt x="77440" y="17345"/>
                  </a:lnTo>
                  <a:lnTo>
                    <a:pt x="76986" y="18039"/>
                  </a:lnTo>
                  <a:lnTo>
                    <a:pt x="76519" y="18733"/>
                  </a:lnTo>
                  <a:lnTo>
                    <a:pt x="76038" y="19406"/>
                  </a:lnTo>
                  <a:lnTo>
                    <a:pt x="75557" y="20090"/>
                  </a:lnTo>
                  <a:lnTo>
                    <a:pt x="75063" y="20763"/>
                  </a:lnTo>
                  <a:lnTo>
                    <a:pt x="74582" y="21426"/>
                  </a:lnTo>
                  <a:lnTo>
                    <a:pt x="74088" y="22079"/>
                  </a:lnTo>
                  <a:lnTo>
                    <a:pt x="73087" y="23395"/>
                  </a:lnTo>
                  <a:lnTo>
                    <a:pt x="72085" y="24691"/>
                  </a:lnTo>
                  <a:lnTo>
                    <a:pt x="71083" y="25956"/>
                  </a:lnTo>
                  <a:lnTo>
                    <a:pt x="70082" y="27201"/>
                  </a:lnTo>
                  <a:lnTo>
                    <a:pt x="68947" y="28640"/>
                  </a:lnTo>
                  <a:lnTo>
                    <a:pt x="67825" y="30048"/>
                  </a:lnTo>
                  <a:lnTo>
                    <a:pt x="67291" y="30742"/>
                  </a:lnTo>
                  <a:lnTo>
                    <a:pt x="66770" y="31425"/>
                  </a:lnTo>
                  <a:lnTo>
                    <a:pt x="66263" y="32109"/>
                  </a:lnTo>
                  <a:lnTo>
                    <a:pt x="65768" y="32782"/>
                  </a:lnTo>
                  <a:lnTo>
                    <a:pt x="65288" y="33456"/>
                  </a:lnTo>
                  <a:lnTo>
                    <a:pt x="64834" y="34119"/>
                  </a:lnTo>
                  <a:lnTo>
                    <a:pt x="64406" y="34772"/>
                  </a:lnTo>
                  <a:lnTo>
                    <a:pt x="63979" y="35415"/>
                  </a:lnTo>
                  <a:lnTo>
                    <a:pt x="63592" y="36058"/>
                  </a:lnTo>
                  <a:lnTo>
                    <a:pt x="63218" y="36690"/>
                  </a:lnTo>
                  <a:lnTo>
                    <a:pt x="62884" y="37313"/>
                  </a:lnTo>
                  <a:lnTo>
                    <a:pt x="62563" y="37935"/>
                  </a:lnTo>
                  <a:lnTo>
                    <a:pt x="62296" y="38537"/>
                  </a:lnTo>
                  <a:lnTo>
                    <a:pt x="62043" y="39149"/>
                  </a:lnTo>
                  <a:lnTo>
                    <a:pt x="61829" y="39741"/>
                  </a:lnTo>
                  <a:lnTo>
                    <a:pt x="61655" y="40323"/>
                  </a:lnTo>
                  <a:lnTo>
                    <a:pt x="61522" y="40914"/>
                  </a:lnTo>
                  <a:lnTo>
                    <a:pt x="61402" y="41486"/>
                  </a:lnTo>
                  <a:lnTo>
                    <a:pt x="61348" y="42047"/>
                  </a:lnTo>
                  <a:lnTo>
                    <a:pt x="61335" y="42598"/>
                  </a:lnTo>
                  <a:lnTo>
                    <a:pt x="61348" y="43149"/>
                  </a:lnTo>
                  <a:lnTo>
                    <a:pt x="61402" y="43690"/>
                  </a:lnTo>
                  <a:lnTo>
                    <a:pt x="61522" y="44220"/>
                  </a:lnTo>
                  <a:lnTo>
                    <a:pt x="61682" y="44741"/>
                  </a:lnTo>
                  <a:lnTo>
                    <a:pt x="61896" y="45251"/>
                  </a:lnTo>
                  <a:lnTo>
                    <a:pt x="62150" y="45761"/>
                  </a:lnTo>
                  <a:lnTo>
                    <a:pt x="62470" y="46261"/>
                  </a:lnTo>
                  <a:lnTo>
                    <a:pt x="62831" y="46740"/>
                  </a:lnTo>
                  <a:lnTo>
                    <a:pt x="63124" y="47077"/>
                  </a:lnTo>
                  <a:lnTo>
                    <a:pt x="63432" y="47393"/>
                  </a:lnTo>
                  <a:lnTo>
                    <a:pt x="63752" y="47689"/>
                  </a:lnTo>
                  <a:lnTo>
                    <a:pt x="64086" y="47995"/>
                  </a:lnTo>
                  <a:lnTo>
                    <a:pt x="64433" y="48281"/>
                  </a:lnTo>
                  <a:lnTo>
                    <a:pt x="64780" y="48557"/>
                  </a:lnTo>
                  <a:lnTo>
                    <a:pt x="65154" y="48822"/>
                  </a:lnTo>
                  <a:lnTo>
                    <a:pt x="65555" y="49057"/>
                  </a:lnTo>
                  <a:lnTo>
                    <a:pt x="65955" y="49301"/>
                  </a:lnTo>
                  <a:lnTo>
                    <a:pt x="66383" y="49536"/>
                  </a:lnTo>
                  <a:lnTo>
                    <a:pt x="66810" y="49771"/>
                  </a:lnTo>
                  <a:lnTo>
                    <a:pt x="67251" y="49975"/>
                  </a:lnTo>
                  <a:lnTo>
                    <a:pt x="67718" y="50179"/>
                  </a:lnTo>
                  <a:lnTo>
                    <a:pt x="68199" y="50363"/>
                  </a:lnTo>
                  <a:lnTo>
                    <a:pt x="68693" y="50536"/>
                  </a:lnTo>
                  <a:lnTo>
                    <a:pt x="69200" y="50720"/>
                  </a:lnTo>
                  <a:lnTo>
                    <a:pt x="69721" y="50873"/>
                  </a:lnTo>
                  <a:lnTo>
                    <a:pt x="70255" y="51016"/>
                  </a:lnTo>
                  <a:lnTo>
                    <a:pt x="70803" y="51158"/>
                  </a:lnTo>
                  <a:lnTo>
                    <a:pt x="71377" y="51281"/>
                  </a:lnTo>
                  <a:lnTo>
                    <a:pt x="71951" y="51403"/>
                  </a:lnTo>
                  <a:lnTo>
                    <a:pt x="72552" y="51505"/>
                  </a:lnTo>
                  <a:lnTo>
                    <a:pt x="73180" y="51607"/>
                  </a:lnTo>
                  <a:lnTo>
                    <a:pt x="73808" y="51689"/>
                  </a:lnTo>
                  <a:lnTo>
                    <a:pt x="74435" y="51760"/>
                  </a:lnTo>
                  <a:lnTo>
                    <a:pt x="75116" y="51832"/>
                  </a:lnTo>
                  <a:lnTo>
                    <a:pt x="75784" y="51883"/>
                  </a:lnTo>
                  <a:lnTo>
                    <a:pt x="76478" y="51924"/>
                  </a:lnTo>
                  <a:lnTo>
                    <a:pt x="77173" y="51975"/>
                  </a:lnTo>
                  <a:lnTo>
                    <a:pt x="77894" y="51995"/>
                  </a:lnTo>
                  <a:lnTo>
                    <a:pt x="78642" y="52005"/>
                  </a:lnTo>
                  <a:lnTo>
                    <a:pt x="79403" y="52015"/>
                  </a:lnTo>
                  <a:lnTo>
                    <a:pt x="80178" y="52005"/>
                  </a:lnTo>
                  <a:lnTo>
                    <a:pt x="80979" y="51995"/>
                  </a:lnTo>
                  <a:lnTo>
                    <a:pt x="81780" y="51964"/>
                  </a:lnTo>
                  <a:lnTo>
                    <a:pt x="82595" y="51924"/>
                  </a:lnTo>
                  <a:lnTo>
                    <a:pt x="83396" y="51883"/>
                  </a:lnTo>
                  <a:lnTo>
                    <a:pt x="84224" y="51832"/>
                  </a:lnTo>
                  <a:lnTo>
                    <a:pt x="85038" y="51771"/>
                  </a:lnTo>
                  <a:lnTo>
                    <a:pt x="85866" y="51699"/>
                  </a:lnTo>
                  <a:lnTo>
                    <a:pt x="86694" y="51618"/>
                  </a:lnTo>
                  <a:lnTo>
                    <a:pt x="87522" y="51546"/>
                  </a:lnTo>
                  <a:lnTo>
                    <a:pt x="88364" y="51444"/>
                  </a:lnTo>
                  <a:lnTo>
                    <a:pt x="89192" y="51342"/>
                  </a:lnTo>
                  <a:lnTo>
                    <a:pt x="90861" y="51138"/>
                  </a:lnTo>
                  <a:lnTo>
                    <a:pt x="92530" y="50903"/>
                  </a:lnTo>
                  <a:lnTo>
                    <a:pt x="94186" y="50648"/>
                  </a:lnTo>
                  <a:lnTo>
                    <a:pt x="95829" y="50383"/>
                  </a:lnTo>
                  <a:lnTo>
                    <a:pt x="97471" y="50107"/>
                  </a:lnTo>
                  <a:lnTo>
                    <a:pt x="99087" y="49822"/>
                  </a:lnTo>
                  <a:lnTo>
                    <a:pt x="100676" y="49536"/>
                  </a:lnTo>
                  <a:lnTo>
                    <a:pt x="102225" y="49250"/>
                  </a:lnTo>
                  <a:lnTo>
                    <a:pt x="103734" y="48955"/>
                  </a:lnTo>
                  <a:lnTo>
                    <a:pt x="105217" y="48679"/>
                  </a:lnTo>
                  <a:lnTo>
                    <a:pt x="106552" y="48424"/>
                  </a:lnTo>
                  <a:lnTo>
                    <a:pt x="107847" y="48169"/>
                  </a:lnTo>
                  <a:lnTo>
                    <a:pt x="109089" y="47934"/>
                  </a:lnTo>
                  <a:lnTo>
                    <a:pt x="110278" y="47730"/>
                  </a:lnTo>
                  <a:lnTo>
                    <a:pt x="111399" y="47526"/>
                  </a:lnTo>
                  <a:lnTo>
                    <a:pt x="112468" y="47353"/>
                  </a:lnTo>
                  <a:lnTo>
                    <a:pt x="113469" y="47200"/>
                  </a:lnTo>
                  <a:lnTo>
                    <a:pt x="114431" y="47067"/>
                  </a:lnTo>
                  <a:lnTo>
                    <a:pt x="114578" y="47057"/>
                  </a:lnTo>
                  <a:lnTo>
                    <a:pt x="114738" y="47047"/>
                  </a:lnTo>
                  <a:lnTo>
                    <a:pt x="114885" y="47036"/>
                  </a:lnTo>
                  <a:lnTo>
                    <a:pt x="115032" y="47036"/>
                  </a:lnTo>
                  <a:lnTo>
                    <a:pt x="115232" y="47036"/>
                  </a:lnTo>
                  <a:lnTo>
                    <a:pt x="115432" y="47057"/>
                  </a:lnTo>
                  <a:lnTo>
                    <a:pt x="115633" y="47077"/>
                  </a:lnTo>
                  <a:lnTo>
                    <a:pt x="115833" y="47098"/>
                  </a:lnTo>
                  <a:lnTo>
                    <a:pt x="116020" y="47138"/>
                  </a:lnTo>
                  <a:lnTo>
                    <a:pt x="116207" y="47189"/>
                  </a:lnTo>
                  <a:lnTo>
                    <a:pt x="116394" y="47240"/>
                  </a:lnTo>
                  <a:lnTo>
                    <a:pt x="116581" y="47291"/>
                  </a:lnTo>
                  <a:lnTo>
                    <a:pt x="116754" y="47363"/>
                  </a:lnTo>
                  <a:lnTo>
                    <a:pt x="116928" y="47444"/>
                  </a:lnTo>
                  <a:lnTo>
                    <a:pt x="117088" y="47516"/>
                  </a:lnTo>
                  <a:lnTo>
                    <a:pt x="117262" y="47608"/>
                  </a:lnTo>
                  <a:lnTo>
                    <a:pt x="117422" y="47689"/>
                  </a:lnTo>
                  <a:lnTo>
                    <a:pt x="117582" y="47791"/>
                  </a:lnTo>
                  <a:lnTo>
                    <a:pt x="117729" y="47893"/>
                  </a:lnTo>
                  <a:lnTo>
                    <a:pt x="117876" y="47995"/>
                  </a:lnTo>
                  <a:lnTo>
                    <a:pt x="118170" y="48220"/>
                  </a:lnTo>
                  <a:lnTo>
                    <a:pt x="118424" y="48465"/>
                  </a:lnTo>
                  <a:lnTo>
                    <a:pt x="118677" y="48720"/>
                  </a:lnTo>
                  <a:lnTo>
                    <a:pt x="118904" y="48985"/>
                  </a:lnTo>
                  <a:lnTo>
                    <a:pt x="119105" y="49261"/>
                  </a:lnTo>
                  <a:lnTo>
                    <a:pt x="119305" y="49536"/>
                  </a:lnTo>
                  <a:lnTo>
                    <a:pt x="119465" y="49822"/>
                  </a:lnTo>
                  <a:lnTo>
                    <a:pt x="119586" y="50107"/>
                  </a:lnTo>
                  <a:lnTo>
                    <a:pt x="119719" y="50403"/>
                  </a:lnTo>
                  <a:lnTo>
                    <a:pt x="119826" y="50720"/>
                  </a:lnTo>
                  <a:lnTo>
                    <a:pt x="119893" y="51036"/>
                  </a:lnTo>
                  <a:lnTo>
                    <a:pt x="119959" y="51352"/>
                  </a:lnTo>
                  <a:lnTo>
                    <a:pt x="119986" y="51689"/>
                  </a:lnTo>
                  <a:lnTo>
                    <a:pt x="120000" y="52015"/>
                  </a:lnTo>
                  <a:lnTo>
                    <a:pt x="119986" y="52179"/>
                  </a:lnTo>
                  <a:lnTo>
                    <a:pt x="119973" y="52352"/>
                  </a:lnTo>
                  <a:lnTo>
                    <a:pt x="119946" y="52515"/>
                  </a:lnTo>
                  <a:lnTo>
                    <a:pt x="119906" y="52679"/>
                  </a:lnTo>
                  <a:lnTo>
                    <a:pt x="119866" y="52842"/>
                  </a:lnTo>
                  <a:lnTo>
                    <a:pt x="119826" y="53005"/>
                  </a:lnTo>
                  <a:lnTo>
                    <a:pt x="119759" y="53179"/>
                  </a:lnTo>
                  <a:lnTo>
                    <a:pt x="119692" y="53332"/>
                  </a:lnTo>
                  <a:lnTo>
                    <a:pt x="119626" y="53495"/>
                  </a:lnTo>
                  <a:lnTo>
                    <a:pt x="119532" y="53648"/>
                  </a:lnTo>
                  <a:lnTo>
                    <a:pt x="119425" y="53801"/>
                  </a:lnTo>
                  <a:lnTo>
                    <a:pt x="119332" y="53954"/>
                  </a:lnTo>
                  <a:lnTo>
                    <a:pt x="119212" y="54097"/>
                  </a:lnTo>
                  <a:lnTo>
                    <a:pt x="119078" y="54240"/>
                  </a:lnTo>
                  <a:lnTo>
                    <a:pt x="118958" y="54393"/>
                  </a:lnTo>
                  <a:lnTo>
                    <a:pt x="118798" y="54536"/>
                  </a:lnTo>
                  <a:lnTo>
                    <a:pt x="118637" y="54668"/>
                  </a:lnTo>
                  <a:lnTo>
                    <a:pt x="118464" y="54791"/>
                  </a:lnTo>
                  <a:lnTo>
                    <a:pt x="118277" y="54913"/>
                  </a:lnTo>
                  <a:lnTo>
                    <a:pt x="118077" y="55036"/>
                  </a:lnTo>
                  <a:lnTo>
                    <a:pt x="117329" y="55464"/>
                  </a:lnTo>
                  <a:lnTo>
                    <a:pt x="116567" y="55862"/>
                  </a:lnTo>
                  <a:lnTo>
                    <a:pt x="115780" y="56240"/>
                  </a:lnTo>
                  <a:lnTo>
                    <a:pt x="115005" y="56607"/>
                  </a:lnTo>
                  <a:lnTo>
                    <a:pt x="114204" y="56944"/>
                  </a:lnTo>
                  <a:lnTo>
                    <a:pt x="113403" y="57280"/>
                  </a:lnTo>
                  <a:lnTo>
                    <a:pt x="112575" y="57586"/>
                  </a:lnTo>
                  <a:lnTo>
                    <a:pt x="111747" y="57872"/>
                  </a:lnTo>
                  <a:lnTo>
                    <a:pt x="110919" y="58148"/>
                  </a:lnTo>
                  <a:lnTo>
                    <a:pt x="110064" y="58403"/>
                  </a:lnTo>
                  <a:lnTo>
                    <a:pt x="109196" y="58658"/>
                  </a:lnTo>
                  <a:lnTo>
                    <a:pt x="108328" y="58872"/>
                  </a:lnTo>
                  <a:lnTo>
                    <a:pt x="107460" y="59097"/>
                  </a:lnTo>
                  <a:lnTo>
                    <a:pt x="106565" y="59311"/>
                  </a:lnTo>
                  <a:lnTo>
                    <a:pt x="105671" y="59494"/>
                  </a:lnTo>
                  <a:lnTo>
                    <a:pt x="104762" y="59678"/>
                  </a:lnTo>
                  <a:lnTo>
                    <a:pt x="103854" y="59852"/>
                  </a:lnTo>
                  <a:lnTo>
                    <a:pt x="102933" y="60015"/>
                  </a:lnTo>
                  <a:lnTo>
                    <a:pt x="102012" y="60158"/>
                  </a:lnTo>
                  <a:lnTo>
                    <a:pt x="101077" y="60300"/>
                  </a:lnTo>
                  <a:lnTo>
                    <a:pt x="100129" y="60443"/>
                  </a:lnTo>
                  <a:lnTo>
                    <a:pt x="99194" y="60566"/>
                  </a:lnTo>
                  <a:lnTo>
                    <a:pt x="98232" y="60688"/>
                  </a:lnTo>
                  <a:lnTo>
                    <a:pt x="97271" y="60811"/>
                  </a:lnTo>
                  <a:lnTo>
                    <a:pt x="95334" y="61015"/>
                  </a:lnTo>
                  <a:lnTo>
                    <a:pt x="93371" y="61229"/>
                  </a:lnTo>
                  <a:lnTo>
                    <a:pt x="91395" y="61413"/>
                  </a:lnTo>
                  <a:lnTo>
                    <a:pt x="89405" y="61596"/>
                  </a:lnTo>
                  <a:lnTo>
                    <a:pt x="86921" y="61841"/>
                  </a:lnTo>
                  <a:lnTo>
                    <a:pt x="84451" y="62086"/>
                  </a:lnTo>
                  <a:lnTo>
                    <a:pt x="83209" y="62219"/>
                  </a:lnTo>
                  <a:lnTo>
                    <a:pt x="81967" y="62351"/>
                  </a:lnTo>
                  <a:lnTo>
                    <a:pt x="80738" y="62504"/>
                  </a:lnTo>
                  <a:lnTo>
                    <a:pt x="79496" y="62657"/>
                  </a:lnTo>
                  <a:lnTo>
                    <a:pt x="78281" y="62821"/>
                  </a:lnTo>
                  <a:lnTo>
                    <a:pt x="77053" y="63015"/>
                  </a:lnTo>
                  <a:lnTo>
                    <a:pt x="75837" y="63208"/>
                  </a:lnTo>
                  <a:lnTo>
                    <a:pt x="74636" y="63423"/>
                  </a:lnTo>
                  <a:lnTo>
                    <a:pt x="73434" y="63637"/>
                  </a:lnTo>
                  <a:lnTo>
                    <a:pt x="72245" y="63892"/>
                  </a:lnTo>
                  <a:lnTo>
                    <a:pt x="71070" y="64157"/>
                  </a:lnTo>
                  <a:lnTo>
                    <a:pt x="69908" y="64443"/>
                  </a:lnTo>
                  <a:lnTo>
                    <a:pt x="68746" y="64759"/>
                  </a:lnTo>
                  <a:lnTo>
                    <a:pt x="67611" y="65086"/>
                  </a:lnTo>
                  <a:lnTo>
                    <a:pt x="66476" y="65453"/>
                  </a:lnTo>
                  <a:lnTo>
                    <a:pt x="65368" y="65841"/>
                  </a:lnTo>
                  <a:lnTo>
                    <a:pt x="64273" y="66249"/>
                  </a:lnTo>
                  <a:lnTo>
                    <a:pt x="63191" y="66688"/>
                  </a:lnTo>
                  <a:lnTo>
                    <a:pt x="62136" y="67157"/>
                  </a:lnTo>
                  <a:lnTo>
                    <a:pt x="61081" y="67667"/>
                  </a:lnTo>
                  <a:lnTo>
                    <a:pt x="60066" y="68208"/>
                  </a:lnTo>
                  <a:lnTo>
                    <a:pt x="59065" y="68779"/>
                  </a:lnTo>
                  <a:lnTo>
                    <a:pt x="58090" y="69392"/>
                  </a:lnTo>
                  <a:lnTo>
                    <a:pt x="57128" y="70034"/>
                  </a:lnTo>
                  <a:lnTo>
                    <a:pt x="56194" y="70728"/>
                  </a:lnTo>
                  <a:lnTo>
                    <a:pt x="55286" y="71463"/>
                  </a:lnTo>
                  <a:lnTo>
                    <a:pt x="54404" y="72218"/>
                  </a:lnTo>
                  <a:lnTo>
                    <a:pt x="53549" y="73034"/>
                  </a:lnTo>
                  <a:lnTo>
                    <a:pt x="52388" y="74401"/>
                  </a:lnTo>
                  <a:lnTo>
                    <a:pt x="51293" y="75809"/>
                  </a:lnTo>
                  <a:lnTo>
                    <a:pt x="50278" y="77248"/>
                  </a:lnTo>
                  <a:lnTo>
                    <a:pt x="49330" y="78717"/>
                  </a:lnTo>
                  <a:lnTo>
                    <a:pt x="48435" y="80217"/>
                  </a:lnTo>
                  <a:lnTo>
                    <a:pt x="47620" y="81737"/>
                  </a:lnTo>
                  <a:lnTo>
                    <a:pt x="46846" y="83268"/>
                  </a:lnTo>
                  <a:lnTo>
                    <a:pt x="46151" y="84829"/>
                  </a:lnTo>
                  <a:lnTo>
                    <a:pt x="45497" y="86380"/>
                  </a:lnTo>
                  <a:lnTo>
                    <a:pt x="44896" y="87951"/>
                  </a:lnTo>
                  <a:lnTo>
                    <a:pt x="44362" y="89522"/>
                  </a:lnTo>
                  <a:lnTo>
                    <a:pt x="43868" y="91094"/>
                  </a:lnTo>
                  <a:lnTo>
                    <a:pt x="43414" y="92645"/>
                  </a:lnTo>
                  <a:lnTo>
                    <a:pt x="43026" y="94196"/>
                  </a:lnTo>
                  <a:lnTo>
                    <a:pt x="42666" y="95726"/>
                  </a:lnTo>
                  <a:lnTo>
                    <a:pt x="42345" y="97236"/>
                  </a:lnTo>
                  <a:lnTo>
                    <a:pt x="42065" y="98736"/>
                  </a:lnTo>
                  <a:lnTo>
                    <a:pt x="41825" y="100195"/>
                  </a:lnTo>
                  <a:lnTo>
                    <a:pt x="41598" y="101624"/>
                  </a:lnTo>
                  <a:lnTo>
                    <a:pt x="41424" y="103011"/>
                  </a:lnTo>
                  <a:lnTo>
                    <a:pt x="41277" y="104368"/>
                  </a:lnTo>
                  <a:lnTo>
                    <a:pt x="41144" y="105684"/>
                  </a:lnTo>
                  <a:lnTo>
                    <a:pt x="41063" y="106939"/>
                  </a:lnTo>
                  <a:lnTo>
                    <a:pt x="40970" y="108154"/>
                  </a:lnTo>
                  <a:lnTo>
                    <a:pt x="40930" y="109296"/>
                  </a:lnTo>
                  <a:lnTo>
                    <a:pt x="40890" y="110398"/>
                  </a:lnTo>
                  <a:lnTo>
                    <a:pt x="40863" y="111419"/>
                  </a:lnTo>
                  <a:lnTo>
                    <a:pt x="40863" y="112367"/>
                  </a:lnTo>
                  <a:lnTo>
                    <a:pt x="40863" y="113245"/>
                  </a:lnTo>
                  <a:lnTo>
                    <a:pt x="40876" y="114051"/>
                  </a:lnTo>
                  <a:lnTo>
                    <a:pt x="40890" y="114786"/>
                  </a:lnTo>
                  <a:lnTo>
                    <a:pt x="40916" y="115408"/>
                  </a:lnTo>
                  <a:lnTo>
                    <a:pt x="40903" y="115755"/>
                  </a:lnTo>
                  <a:lnTo>
                    <a:pt x="40863" y="116092"/>
                  </a:lnTo>
                  <a:lnTo>
                    <a:pt x="40756" y="116439"/>
                  </a:lnTo>
                  <a:lnTo>
                    <a:pt x="40623" y="116765"/>
                  </a:lnTo>
                  <a:lnTo>
                    <a:pt x="40436" y="117102"/>
                  </a:lnTo>
                  <a:lnTo>
                    <a:pt x="40235" y="117408"/>
                  </a:lnTo>
                  <a:lnTo>
                    <a:pt x="39982" y="117714"/>
                  </a:lnTo>
                  <a:lnTo>
                    <a:pt x="39715" y="118010"/>
                  </a:lnTo>
                  <a:lnTo>
                    <a:pt x="39407" y="118285"/>
                  </a:lnTo>
                  <a:lnTo>
                    <a:pt x="39087" y="118551"/>
                  </a:lnTo>
                  <a:lnTo>
                    <a:pt x="38740" y="118806"/>
                  </a:lnTo>
                  <a:lnTo>
                    <a:pt x="38366" y="119040"/>
                  </a:lnTo>
                  <a:lnTo>
                    <a:pt x="37979" y="119244"/>
                  </a:lnTo>
                  <a:lnTo>
                    <a:pt x="37578" y="119438"/>
                  </a:lnTo>
                  <a:lnTo>
                    <a:pt x="37151" y="119602"/>
                  </a:lnTo>
                  <a:lnTo>
                    <a:pt x="36737" y="119734"/>
                  </a:lnTo>
                  <a:lnTo>
                    <a:pt x="36309" y="119846"/>
                  </a:lnTo>
                  <a:lnTo>
                    <a:pt x="35869" y="119938"/>
                  </a:lnTo>
                  <a:lnTo>
                    <a:pt x="35441" y="119979"/>
                  </a:lnTo>
                  <a:lnTo>
                    <a:pt x="35001" y="120000"/>
                  </a:lnTo>
                  <a:lnTo>
                    <a:pt x="34573" y="119989"/>
                  </a:lnTo>
                  <a:lnTo>
                    <a:pt x="34146" y="119938"/>
                  </a:lnTo>
                  <a:lnTo>
                    <a:pt x="33719" y="119846"/>
                  </a:lnTo>
                  <a:lnTo>
                    <a:pt x="33318" y="119724"/>
                  </a:lnTo>
                  <a:lnTo>
                    <a:pt x="32931" y="119551"/>
                  </a:lnTo>
                  <a:lnTo>
                    <a:pt x="32557" y="119336"/>
                  </a:lnTo>
                  <a:lnTo>
                    <a:pt x="32196" y="119081"/>
                  </a:lnTo>
                  <a:lnTo>
                    <a:pt x="31862" y="118785"/>
                  </a:lnTo>
                  <a:lnTo>
                    <a:pt x="31555" y="118438"/>
                  </a:lnTo>
                  <a:lnTo>
                    <a:pt x="31275" y="118040"/>
                  </a:lnTo>
                  <a:lnTo>
                    <a:pt x="31021" y="117581"/>
                  </a:lnTo>
                  <a:lnTo>
                    <a:pt x="30807" y="1170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9" name="îṩḻïḍê"/>
          <p:cNvSpPr/>
          <p:nvPr/>
        </p:nvSpPr>
        <p:spPr>
          <a:xfrm flipH="1">
            <a:off x="4703730" y="3213715"/>
            <a:ext cx="525095" cy="537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38"/>
                </a:moveTo>
                <a:lnTo>
                  <a:pt x="119923" y="63127"/>
                </a:lnTo>
                <a:lnTo>
                  <a:pt x="119693" y="66177"/>
                </a:lnTo>
                <a:lnTo>
                  <a:pt x="119309" y="69189"/>
                </a:lnTo>
                <a:lnTo>
                  <a:pt x="118772" y="72123"/>
                </a:lnTo>
                <a:lnTo>
                  <a:pt x="118120" y="75057"/>
                </a:lnTo>
                <a:lnTo>
                  <a:pt x="117276" y="77915"/>
                </a:lnTo>
                <a:lnTo>
                  <a:pt x="116355" y="80694"/>
                </a:lnTo>
                <a:lnTo>
                  <a:pt x="115281" y="83397"/>
                </a:lnTo>
                <a:lnTo>
                  <a:pt x="114053" y="86023"/>
                </a:lnTo>
                <a:lnTo>
                  <a:pt x="112749" y="88610"/>
                </a:lnTo>
                <a:lnTo>
                  <a:pt x="111329" y="91119"/>
                </a:lnTo>
                <a:lnTo>
                  <a:pt x="109718" y="93590"/>
                </a:lnTo>
                <a:lnTo>
                  <a:pt x="108069" y="95907"/>
                </a:lnTo>
                <a:lnTo>
                  <a:pt x="106304" y="98185"/>
                </a:lnTo>
                <a:lnTo>
                  <a:pt x="104424" y="100386"/>
                </a:lnTo>
                <a:lnTo>
                  <a:pt x="102429" y="102432"/>
                </a:lnTo>
                <a:lnTo>
                  <a:pt x="100319" y="104440"/>
                </a:lnTo>
                <a:lnTo>
                  <a:pt x="98171" y="106332"/>
                </a:lnTo>
                <a:lnTo>
                  <a:pt x="95907" y="108108"/>
                </a:lnTo>
                <a:lnTo>
                  <a:pt x="93529" y="109768"/>
                </a:lnTo>
                <a:lnTo>
                  <a:pt x="91112" y="111312"/>
                </a:lnTo>
                <a:lnTo>
                  <a:pt x="88618" y="112779"/>
                </a:lnTo>
                <a:lnTo>
                  <a:pt x="86010" y="114131"/>
                </a:lnTo>
                <a:lnTo>
                  <a:pt x="83363" y="115289"/>
                </a:lnTo>
                <a:lnTo>
                  <a:pt x="80639" y="116370"/>
                </a:lnTo>
                <a:lnTo>
                  <a:pt x="77838" y="117335"/>
                </a:lnTo>
                <a:lnTo>
                  <a:pt x="75000" y="118146"/>
                </a:lnTo>
                <a:lnTo>
                  <a:pt x="72084" y="118803"/>
                </a:lnTo>
                <a:lnTo>
                  <a:pt x="69168" y="119343"/>
                </a:lnTo>
                <a:lnTo>
                  <a:pt x="66138" y="119729"/>
                </a:lnTo>
                <a:lnTo>
                  <a:pt x="63107" y="119922"/>
                </a:lnTo>
                <a:lnTo>
                  <a:pt x="60000" y="119999"/>
                </a:lnTo>
                <a:lnTo>
                  <a:pt x="56930" y="119922"/>
                </a:lnTo>
                <a:lnTo>
                  <a:pt x="53861" y="119729"/>
                </a:lnTo>
                <a:lnTo>
                  <a:pt x="50869" y="119343"/>
                </a:lnTo>
                <a:lnTo>
                  <a:pt x="47915" y="118803"/>
                </a:lnTo>
                <a:lnTo>
                  <a:pt x="45038" y="118146"/>
                </a:lnTo>
                <a:lnTo>
                  <a:pt x="42161" y="117335"/>
                </a:lnTo>
                <a:lnTo>
                  <a:pt x="39360" y="116370"/>
                </a:lnTo>
                <a:lnTo>
                  <a:pt x="36636" y="115289"/>
                </a:lnTo>
                <a:lnTo>
                  <a:pt x="33951" y="114131"/>
                </a:lnTo>
                <a:lnTo>
                  <a:pt x="31381" y="112779"/>
                </a:lnTo>
                <a:lnTo>
                  <a:pt x="28887" y="111312"/>
                </a:lnTo>
                <a:lnTo>
                  <a:pt x="26432" y="109768"/>
                </a:lnTo>
                <a:lnTo>
                  <a:pt x="24053" y="108108"/>
                </a:lnTo>
                <a:lnTo>
                  <a:pt x="21828" y="106332"/>
                </a:lnTo>
                <a:lnTo>
                  <a:pt x="19641" y="104440"/>
                </a:lnTo>
                <a:lnTo>
                  <a:pt x="17570" y="102432"/>
                </a:lnTo>
                <a:lnTo>
                  <a:pt x="15537" y="100386"/>
                </a:lnTo>
                <a:lnTo>
                  <a:pt x="13657" y="98185"/>
                </a:lnTo>
                <a:lnTo>
                  <a:pt x="11930" y="95907"/>
                </a:lnTo>
                <a:lnTo>
                  <a:pt x="10242" y="93590"/>
                </a:lnTo>
                <a:lnTo>
                  <a:pt x="8670" y="91119"/>
                </a:lnTo>
                <a:lnTo>
                  <a:pt x="7212" y="88610"/>
                </a:lnTo>
                <a:lnTo>
                  <a:pt x="5907" y="86023"/>
                </a:lnTo>
                <a:lnTo>
                  <a:pt x="4680" y="83397"/>
                </a:lnTo>
                <a:lnTo>
                  <a:pt x="3606" y="80694"/>
                </a:lnTo>
                <a:lnTo>
                  <a:pt x="2685" y="77915"/>
                </a:lnTo>
                <a:lnTo>
                  <a:pt x="1879" y="75057"/>
                </a:lnTo>
                <a:lnTo>
                  <a:pt x="1189" y="72123"/>
                </a:lnTo>
                <a:lnTo>
                  <a:pt x="690" y="69189"/>
                </a:lnTo>
                <a:lnTo>
                  <a:pt x="268" y="66177"/>
                </a:lnTo>
                <a:lnTo>
                  <a:pt x="76" y="63127"/>
                </a:lnTo>
                <a:lnTo>
                  <a:pt x="0" y="60038"/>
                </a:lnTo>
                <a:lnTo>
                  <a:pt x="76" y="56949"/>
                </a:lnTo>
                <a:lnTo>
                  <a:pt x="268" y="53899"/>
                </a:lnTo>
                <a:lnTo>
                  <a:pt x="690" y="50888"/>
                </a:lnTo>
                <a:lnTo>
                  <a:pt x="1189" y="47953"/>
                </a:lnTo>
                <a:lnTo>
                  <a:pt x="1879" y="45057"/>
                </a:lnTo>
                <a:lnTo>
                  <a:pt x="2685" y="42200"/>
                </a:lnTo>
                <a:lnTo>
                  <a:pt x="3606" y="39420"/>
                </a:lnTo>
                <a:lnTo>
                  <a:pt x="4680" y="36718"/>
                </a:lnTo>
                <a:lnTo>
                  <a:pt x="5907" y="34015"/>
                </a:lnTo>
                <a:lnTo>
                  <a:pt x="7212" y="31428"/>
                </a:lnTo>
                <a:lnTo>
                  <a:pt x="8670" y="28957"/>
                </a:lnTo>
                <a:lnTo>
                  <a:pt x="10242" y="26486"/>
                </a:lnTo>
                <a:lnTo>
                  <a:pt x="11930" y="24131"/>
                </a:lnTo>
                <a:lnTo>
                  <a:pt x="13657" y="21891"/>
                </a:lnTo>
                <a:lnTo>
                  <a:pt x="15537" y="19729"/>
                </a:lnTo>
                <a:lnTo>
                  <a:pt x="17570" y="17644"/>
                </a:lnTo>
                <a:lnTo>
                  <a:pt x="19641" y="15637"/>
                </a:lnTo>
                <a:lnTo>
                  <a:pt x="21828" y="13745"/>
                </a:lnTo>
                <a:lnTo>
                  <a:pt x="24053" y="11969"/>
                </a:lnTo>
                <a:lnTo>
                  <a:pt x="26432" y="10270"/>
                </a:lnTo>
                <a:lnTo>
                  <a:pt x="28887" y="8725"/>
                </a:lnTo>
                <a:lnTo>
                  <a:pt x="31381" y="7297"/>
                </a:lnTo>
                <a:lnTo>
                  <a:pt x="33951" y="5945"/>
                </a:lnTo>
                <a:lnTo>
                  <a:pt x="36636" y="4749"/>
                </a:lnTo>
                <a:lnTo>
                  <a:pt x="39360" y="3706"/>
                </a:lnTo>
                <a:lnTo>
                  <a:pt x="42161" y="2741"/>
                </a:lnTo>
                <a:lnTo>
                  <a:pt x="45038" y="1930"/>
                </a:lnTo>
                <a:lnTo>
                  <a:pt x="47915" y="1274"/>
                </a:lnTo>
                <a:lnTo>
                  <a:pt x="50869" y="733"/>
                </a:lnTo>
                <a:lnTo>
                  <a:pt x="53861" y="347"/>
                </a:lnTo>
                <a:lnTo>
                  <a:pt x="56930" y="115"/>
                </a:lnTo>
                <a:lnTo>
                  <a:pt x="60000" y="0"/>
                </a:lnTo>
                <a:lnTo>
                  <a:pt x="63107" y="115"/>
                </a:lnTo>
                <a:lnTo>
                  <a:pt x="66138" y="347"/>
                </a:lnTo>
                <a:lnTo>
                  <a:pt x="69168" y="733"/>
                </a:lnTo>
                <a:lnTo>
                  <a:pt x="72084" y="1274"/>
                </a:lnTo>
                <a:lnTo>
                  <a:pt x="75000" y="1930"/>
                </a:lnTo>
                <a:lnTo>
                  <a:pt x="77838" y="2741"/>
                </a:lnTo>
                <a:lnTo>
                  <a:pt x="80639" y="3706"/>
                </a:lnTo>
                <a:lnTo>
                  <a:pt x="83363" y="4749"/>
                </a:lnTo>
                <a:lnTo>
                  <a:pt x="86010" y="5945"/>
                </a:lnTo>
                <a:lnTo>
                  <a:pt x="88618" y="7297"/>
                </a:lnTo>
                <a:lnTo>
                  <a:pt x="91112" y="8725"/>
                </a:lnTo>
                <a:lnTo>
                  <a:pt x="93529" y="10270"/>
                </a:lnTo>
                <a:lnTo>
                  <a:pt x="95907" y="11969"/>
                </a:lnTo>
                <a:lnTo>
                  <a:pt x="98171" y="13745"/>
                </a:lnTo>
                <a:lnTo>
                  <a:pt x="100319" y="15637"/>
                </a:lnTo>
                <a:lnTo>
                  <a:pt x="102429" y="17644"/>
                </a:lnTo>
                <a:lnTo>
                  <a:pt x="104424" y="19729"/>
                </a:lnTo>
                <a:lnTo>
                  <a:pt x="106304" y="21891"/>
                </a:lnTo>
                <a:lnTo>
                  <a:pt x="108069" y="24131"/>
                </a:lnTo>
                <a:lnTo>
                  <a:pt x="109718" y="26486"/>
                </a:lnTo>
                <a:lnTo>
                  <a:pt x="111329" y="28957"/>
                </a:lnTo>
                <a:lnTo>
                  <a:pt x="112749" y="31428"/>
                </a:lnTo>
                <a:lnTo>
                  <a:pt x="114053" y="34015"/>
                </a:lnTo>
                <a:lnTo>
                  <a:pt x="115281" y="36718"/>
                </a:lnTo>
                <a:lnTo>
                  <a:pt x="116355" y="39420"/>
                </a:lnTo>
                <a:lnTo>
                  <a:pt x="117276" y="42200"/>
                </a:lnTo>
                <a:lnTo>
                  <a:pt x="118120" y="45057"/>
                </a:lnTo>
                <a:lnTo>
                  <a:pt x="118772" y="47953"/>
                </a:lnTo>
                <a:lnTo>
                  <a:pt x="119309" y="50888"/>
                </a:lnTo>
                <a:lnTo>
                  <a:pt x="119693" y="53899"/>
                </a:lnTo>
                <a:lnTo>
                  <a:pt x="119923" y="56949"/>
                </a:lnTo>
                <a:lnTo>
                  <a:pt x="120000" y="60038"/>
                </a:lnTo>
                <a:close/>
              </a:path>
            </a:pathLst>
          </a:custGeom>
          <a:solidFill>
            <a:srgbClr val="8BC8D0"/>
          </a:soli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îṡlîḋè"/>
          <p:cNvSpPr/>
          <p:nvPr/>
        </p:nvSpPr>
        <p:spPr>
          <a:xfrm flipH="1">
            <a:off x="5397983" y="2016481"/>
            <a:ext cx="768261" cy="7865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9973"/>
                </a:moveTo>
                <a:lnTo>
                  <a:pt x="119921" y="63059"/>
                </a:lnTo>
                <a:lnTo>
                  <a:pt x="119685" y="66118"/>
                </a:lnTo>
                <a:lnTo>
                  <a:pt x="119318" y="69098"/>
                </a:lnTo>
                <a:lnTo>
                  <a:pt x="118768" y="72079"/>
                </a:lnTo>
                <a:lnTo>
                  <a:pt x="118113" y="74980"/>
                </a:lnTo>
                <a:lnTo>
                  <a:pt x="117327" y="77828"/>
                </a:lnTo>
                <a:lnTo>
                  <a:pt x="116358" y="80624"/>
                </a:lnTo>
                <a:lnTo>
                  <a:pt x="115283" y="83340"/>
                </a:lnTo>
                <a:lnTo>
                  <a:pt x="114104" y="85978"/>
                </a:lnTo>
                <a:lnTo>
                  <a:pt x="112768" y="88562"/>
                </a:lnTo>
                <a:lnTo>
                  <a:pt x="111301" y="91094"/>
                </a:lnTo>
                <a:lnTo>
                  <a:pt x="109755" y="93547"/>
                </a:lnTo>
                <a:lnTo>
                  <a:pt x="108078" y="95868"/>
                </a:lnTo>
                <a:lnTo>
                  <a:pt x="106323" y="98162"/>
                </a:lnTo>
                <a:lnTo>
                  <a:pt x="104410" y="100325"/>
                </a:lnTo>
                <a:lnTo>
                  <a:pt x="102445" y="102408"/>
                </a:lnTo>
                <a:lnTo>
                  <a:pt x="100349" y="104386"/>
                </a:lnTo>
                <a:lnTo>
                  <a:pt x="98148" y="106285"/>
                </a:lnTo>
                <a:lnTo>
                  <a:pt x="95895" y="108079"/>
                </a:lnTo>
                <a:lnTo>
                  <a:pt x="93537" y="109740"/>
                </a:lnTo>
                <a:lnTo>
                  <a:pt x="91126" y="111296"/>
                </a:lnTo>
                <a:lnTo>
                  <a:pt x="88611" y="112747"/>
                </a:lnTo>
                <a:lnTo>
                  <a:pt x="86017" y="114065"/>
                </a:lnTo>
                <a:lnTo>
                  <a:pt x="83371" y="115252"/>
                </a:lnTo>
                <a:lnTo>
                  <a:pt x="80620" y="116334"/>
                </a:lnTo>
                <a:lnTo>
                  <a:pt x="77842" y="117283"/>
                </a:lnTo>
                <a:lnTo>
                  <a:pt x="75013" y="118074"/>
                </a:lnTo>
                <a:lnTo>
                  <a:pt x="72104" y="118760"/>
                </a:lnTo>
                <a:lnTo>
                  <a:pt x="69144" y="119287"/>
                </a:lnTo>
                <a:lnTo>
                  <a:pt x="66131" y="119683"/>
                </a:lnTo>
                <a:lnTo>
                  <a:pt x="63091" y="119894"/>
                </a:lnTo>
                <a:lnTo>
                  <a:pt x="60000" y="120000"/>
                </a:lnTo>
                <a:lnTo>
                  <a:pt x="56908" y="119894"/>
                </a:lnTo>
                <a:lnTo>
                  <a:pt x="53842" y="119683"/>
                </a:lnTo>
                <a:lnTo>
                  <a:pt x="50855" y="119287"/>
                </a:lnTo>
                <a:lnTo>
                  <a:pt x="47921" y="118760"/>
                </a:lnTo>
                <a:lnTo>
                  <a:pt x="45013" y="118074"/>
                </a:lnTo>
                <a:lnTo>
                  <a:pt x="42157" y="117283"/>
                </a:lnTo>
                <a:lnTo>
                  <a:pt x="39379" y="116334"/>
                </a:lnTo>
                <a:lnTo>
                  <a:pt x="36628" y="115252"/>
                </a:lnTo>
                <a:lnTo>
                  <a:pt x="33982" y="114065"/>
                </a:lnTo>
                <a:lnTo>
                  <a:pt x="31388" y="112747"/>
                </a:lnTo>
                <a:lnTo>
                  <a:pt x="28873" y="111296"/>
                </a:lnTo>
                <a:lnTo>
                  <a:pt x="26462" y="109740"/>
                </a:lnTo>
                <a:lnTo>
                  <a:pt x="24078" y="108079"/>
                </a:lnTo>
                <a:lnTo>
                  <a:pt x="21825" y="106285"/>
                </a:lnTo>
                <a:lnTo>
                  <a:pt x="19676" y="104386"/>
                </a:lnTo>
                <a:lnTo>
                  <a:pt x="17554" y="102408"/>
                </a:lnTo>
                <a:lnTo>
                  <a:pt x="15589" y="100325"/>
                </a:lnTo>
                <a:lnTo>
                  <a:pt x="13703" y="98162"/>
                </a:lnTo>
                <a:lnTo>
                  <a:pt x="11921" y="95868"/>
                </a:lnTo>
                <a:lnTo>
                  <a:pt x="10218" y="93547"/>
                </a:lnTo>
                <a:lnTo>
                  <a:pt x="8698" y="91094"/>
                </a:lnTo>
                <a:lnTo>
                  <a:pt x="7231" y="88562"/>
                </a:lnTo>
                <a:lnTo>
                  <a:pt x="5895" y="85978"/>
                </a:lnTo>
                <a:lnTo>
                  <a:pt x="4689" y="83340"/>
                </a:lnTo>
                <a:lnTo>
                  <a:pt x="3641" y="80624"/>
                </a:lnTo>
                <a:lnTo>
                  <a:pt x="2698" y="77828"/>
                </a:lnTo>
                <a:lnTo>
                  <a:pt x="1886" y="74980"/>
                </a:lnTo>
                <a:lnTo>
                  <a:pt x="1231" y="72079"/>
                </a:lnTo>
                <a:lnTo>
                  <a:pt x="681" y="69098"/>
                </a:lnTo>
                <a:lnTo>
                  <a:pt x="314" y="66118"/>
                </a:lnTo>
                <a:lnTo>
                  <a:pt x="78" y="63059"/>
                </a:lnTo>
                <a:lnTo>
                  <a:pt x="0" y="59973"/>
                </a:lnTo>
                <a:lnTo>
                  <a:pt x="78" y="56914"/>
                </a:lnTo>
                <a:lnTo>
                  <a:pt x="314" y="53854"/>
                </a:lnTo>
                <a:lnTo>
                  <a:pt x="681" y="50821"/>
                </a:lnTo>
                <a:lnTo>
                  <a:pt x="1231" y="47894"/>
                </a:lnTo>
                <a:lnTo>
                  <a:pt x="1886" y="44993"/>
                </a:lnTo>
                <a:lnTo>
                  <a:pt x="2698" y="42145"/>
                </a:lnTo>
                <a:lnTo>
                  <a:pt x="3641" y="39349"/>
                </a:lnTo>
                <a:lnTo>
                  <a:pt x="4689" y="36632"/>
                </a:lnTo>
                <a:lnTo>
                  <a:pt x="5895" y="33969"/>
                </a:lnTo>
                <a:lnTo>
                  <a:pt x="7231" y="31384"/>
                </a:lnTo>
                <a:lnTo>
                  <a:pt x="8698" y="28879"/>
                </a:lnTo>
                <a:lnTo>
                  <a:pt x="10218" y="26426"/>
                </a:lnTo>
                <a:lnTo>
                  <a:pt x="11921" y="24079"/>
                </a:lnTo>
                <a:lnTo>
                  <a:pt x="13703" y="21810"/>
                </a:lnTo>
                <a:lnTo>
                  <a:pt x="15589" y="19648"/>
                </a:lnTo>
                <a:lnTo>
                  <a:pt x="17554" y="17564"/>
                </a:lnTo>
                <a:lnTo>
                  <a:pt x="19650" y="15560"/>
                </a:lnTo>
                <a:lnTo>
                  <a:pt x="21825" y="13687"/>
                </a:lnTo>
                <a:lnTo>
                  <a:pt x="24078" y="11920"/>
                </a:lnTo>
                <a:lnTo>
                  <a:pt x="26462" y="10232"/>
                </a:lnTo>
                <a:lnTo>
                  <a:pt x="28873" y="8703"/>
                </a:lnTo>
                <a:lnTo>
                  <a:pt x="31388" y="7252"/>
                </a:lnTo>
                <a:lnTo>
                  <a:pt x="33982" y="5907"/>
                </a:lnTo>
                <a:lnTo>
                  <a:pt x="36628" y="4694"/>
                </a:lnTo>
                <a:lnTo>
                  <a:pt x="39379" y="3639"/>
                </a:lnTo>
                <a:lnTo>
                  <a:pt x="42157" y="2716"/>
                </a:lnTo>
                <a:lnTo>
                  <a:pt x="45013" y="1872"/>
                </a:lnTo>
                <a:lnTo>
                  <a:pt x="47921" y="1213"/>
                </a:lnTo>
                <a:lnTo>
                  <a:pt x="50855" y="685"/>
                </a:lnTo>
                <a:lnTo>
                  <a:pt x="53842" y="316"/>
                </a:lnTo>
                <a:lnTo>
                  <a:pt x="56908" y="79"/>
                </a:lnTo>
                <a:lnTo>
                  <a:pt x="60000" y="0"/>
                </a:lnTo>
                <a:lnTo>
                  <a:pt x="63091" y="79"/>
                </a:lnTo>
                <a:lnTo>
                  <a:pt x="66131" y="316"/>
                </a:lnTo>
                <a:lnTo>
                  <a:pt x="69144" y="685"/>
                </a:lnTo>
                <a:lnTo>
                  <a:pt x="72104" y="1213"/>
                </a:lnTo>
                <a:lnTo>
                  <a:pt x="75013" y="1872"/>
                </a:lnTo>
                <a:lnTo>
                  <a:pt x="77842" y="2716"/>
                </a:lnTo>
                <a:lnTo>
                  <a:pt x="80620" y="3639"/>
                </a:lnTo>
                <a:lnTo>
                  <a:pt x="83371" y="4694"/>
                </a:lnTo>
                <a:lnTo>
                  <a:pt x="86017" y="5907"/>
                </a:lnTo>
                <a:lnTo>
                  <a:pt x="88611" y="7252"/>
                </a:lnTo>
                <a:lnTo>
                  <a:pt x="91126" y="8703"/>
                </a:lnTo>
                <a:lnTo>
                  <a:pt x="93537" y="10232"/>
                </a:lnTo>
                <a:lnTo>
                  <a:pt x="95895" y="11920"/>
                </a:lnTo>
                <a:lnTo>
                  <a:pt x="98148" y="13687"/>
                </a:lnTo>
                <a:lnTo>
                  <a:pt x="100349" y="15560"/>
                </a:lnTo>
                <a:lnTo>
                  <a:pt x="102445" y="17564"/>
                </a:lnTo>
                <a:lnTo>
                  <a:pt x="104410" y="19648"/>
                </a:lnTo>
                <a:lnTo>
                  <a:pt x="106323" y="21810"/>
                </a:lnTo>
                <a:lnTo>
                  <a:pt x="108078" y="24079"/>
                </a:lnTo>
                <a:lnTo>
                  <a:pt x="109755" y="26426"/>
                </a:lnTo>
                <a:lnTo>
                  <a:pt x="111301" y="28879"/>
                </a:lnTo>
                <a:lnTo>
                  <a:pt x="112768" y="31384"/>
                </a:lnTo>
                <a:lnTo>
                  <a:pt x="114104" y="33969"/>
                </a:lnTo>
                <a:lnTo>
                  <a:pt x="115283" y="36632"/>
                </a:lnTo>
                <a:lnTo>
                  <a:pt x="116358" y="39349"/>
                </a:lnTo>
                <a:lnTo>
                  <a:pt x="117327" y="42145"/>
                </a:lnTo>
                <a:lnTo>
                  <a:pt x="118113" y="44993"/>
                </a:lnTo>
                <a:lnTo>
                  <a:pt x="118768" y="47894"/>
                </a:lnTo>
                <a:lnTo>
                  <a:pt x="119318" y="50821"/>
                </a:lnTo>
                <a:lnTo>
                  <a:pt x="119685" y="53854"/>
                </a:lnTo>
                <a:lnTo>
                  <a:pt x="119921" y="56914"/>
                </a:lnTo>
                <a:lnTo>
                  <a:pt x="120000" y="59973"/>
                </a:lnTo>
                <a:close/>
              </a:path>
            </a:pathLst>
          </a:custGeom>
          <a:solidFill>
            <a:srgbClr val="8BC8D0"/>
          </a:soli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ïślidè"/>
          <p:cNvSpPr/>
          <p:nvPr/>
        </p:nvSpPr>
        <p:spPr>
          <a:xfrm flipH="1">
            <a:off x="6407021" y="2430496"/>
            <a:ext cx="579971" cy="5931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17"/>
                </a:moveTo>
                <a:lnTo>
                  <a:pt x="119930" y="63128"/>
                </a:lnTo>
                <a:lnTo>
                  <a:pt x="119687" y="66169"/>
                </a:lnTo>
                <a:lnTo>
                  <a:pt x="119270" y="69175"/>
                </a:lnTo>
                <a:lnTo>
                  <a:pt x="118784" y="72111"/>
                </a:lnTo>
                <a:lnTo>
                  <a:pt x="118125" y="75013"/>
                </a:lnTo>
                <a:lnTo>
                  <a:pt x="117291" y="77844"/>
                </a:lnTo>
                <a:lnTo>
                  <a:pt x="116319" y="80640"/>
                </a:lnTo>
                <a:lnTo>
                  <a:pt x="115277" y="83367"/>
                </a:lnTo>
                <a:lnTo>
                  <a:pt x="114062" y="86058"/>
                </a:lnTo>
                <a:lnTo>
                  <a:pt x="112743" y="88610"/>
                </a:lnTo>
                <a:lnTo>
                  <a:pt x="111319" y="91162"/>
                </a:lnTo>
                <a:lnTo>
                  <a:pt x="109756" y="93574"/>
                </a:lnTo>
                <a:lnTo>
                  <a:pt x="108055" y="95916"/>
                </a:lnTo>
                <a:lnTo>
                  <a:pt x="106284" y="98188"/>
                </a:lnTo>
                <a:lnTo>
                  <a:pt x="104409" y="100355"/>
                </a:lnTo>
                <a:lnTo>
                  <a:pt x="102430" y="102452"/>
                </a:lnTo>
                <a:lnTo>
                  <a:pt x="100347" y="104410"/>
                </a:lnTo>
                <a:lnTo>
                  <a:pt x="98159" y="106297"/>
                </a:lnTo>
                <a:lnTo>
                  <a:pt x="95902" y="108115"/>
                </a:lnTo>
                <a:lnTo>
                  <a:pt x="93541" y="109793"/>
                </a:lnTo>
                <a:lnTo>
                  <a:pt x="91111" y="111331"/>
                </a:lnTo>
                <a:lnTo>
                  <a:pt x="88611" y="112764"/>
                </a:lnTo>
                <a:lnTo>
                  <a:pt x="86006" y="114092"/>
                </a:lnTo>
                <a:lnTo>
                  <a:pt x="83333" y="115281"/>
                </a:lnTo>
                <a:lnTo>
                  <a:pt x="80625" y="116399"/>
                </a:lnTo>
                <a:lnTo>
                  <a:pt x="77847" y="117343"/>
                </a:lnTo>
                <a:lnTo>
                  <a:pt x="75000" y="118112"/>
                </a:lnTo>
                <a:lnTo>
                  <a:pt x="72083" y="118811"/>
                </a:lnTo>
                <a:lnTo>
                  <a:pt x="69131" y="119335"/>
                </a:lnTo>
                <a:lnTo>
                  <a:pt x="66111" y="119720"/>
                </a:lnTo>
                <a:lnTo>
                  <a:pt x="63090" y="119930"/>
                </a:lnTo>
                <a:lnTo>
                  <a:pt x="60000" y="120000"/>
                </a:lnTo>
                <a:lnTo>
                  <a:pt x="56909" y="119930"/>
                </a:lnTo>
                <a:lnTo>
                  <a:pt x="53888" y="119720"/>
                </a:lnTo>
                <a:lnTo>
                  <a:pt x="50868" y="119335"/>
                </a:lnTo>
                <a:lnTo>
                  <a:pt x="47916" y="118811"/>
                </a:lnTo>
                <a:lnTo>
                  <a:pt x="45000" y="118112"/>
                </a:lnTo>
                <a:lnTo>
                  <a:pt x="42152" y="117343"/>
                </a:lnTo>
                <a:lnTo>
                  <a:pt x="39375" y="116399"/>
                </a:lnTo>
                <a:lnTo>
                  <a:pt x="36666" y="115281"/>
                </a:lnTo>
                <a:lnTo>
                  <a:pt x="33958" y="114092"/>
                </a:lnTo>
                <a:lnTo>
                  <a:pt x="31388" y="112764"/>
                </a:lnTo>
                <a:lnTo>
                  <a:pt x="28854" y="111331"/>
                </a:lnTo>
                <a:lnTo>
                  <a:pt x="26458" y="109793"/>
                </a:lnTo>
                <a:lnTo>
                  <a:pt x="24097" y="108115"/>
                </a:lnTo>
                <a:lnTo>
                  <a:pt x="21840" y="106297"/>
                </a:lnTo>
                <a:lnTo>
                  <a:pt x="19652" y="104410"/>
                </a:lnTo>
                <a:lnTo>
                  <a:pt x="17569" y="102452"/>
                </a:lnTo>
                <a:lnTo>
                  <a:pt x="15555" y="100355"/>
                </a:lnTo>
                <a:lnTo>
                  <a:pt x="13680" y="98188"/>
                </a:lnTo>
                <a:lnTo>
                  <a:pt x="11909" y="95916"/>
                </a:lnTo>
                <a:lnTo>
                  <a:pt x="10243" y="93574"/>
                </a:lnTo>
                <a:lnTo>
                  <a:pt x="8680" y="91162"/>
                </a:lnTo>
                <a:lnTo>
                  <a:pt x="7256" y="88610"/>
                </a:lnTo>
                <a:lnTo>
                  <a:pt x="5902" y="86058"/>
                </a:lnTo>
                <a:lnTo>
                  <a:pt x="4722" y="83367"/>
                </a:lnTo>
                <a:lnTo>
                  <a:pt x="3611" y="80640"/>
                </a:lnTo>
                <a:lnTo>
                  <a:pt x="2673" y="77844"/>
                </a:lnTo>
                <a:lnTo>
                  <a:pt x="1875" y="75013"/>
                </a:lnTo>
                <a:lnTo>
                  <a:pt x="1215" y="72111"/>
                </a:lnTo>
                <a:lnTo>
                  <a:pt x="694" y="69175"/>
                </a:lnTo>
                <a:lnTo>
                  <a:pt x="312" y="66169"/>
                </a:lnTo>
                <a:lnTo>
                  <a:pt x="69" y="63128"/>
                </a:lnTo>
                <a:lnTo>
                  <a:pt x="0" y="60017"/>
                </a:lnTo>
                <a:lnTo>
                  <a:pt x="69" y="56941"/>
                </a:lnTo>
                <a:lnTo>
                  <a:pt x="312" y="53900"/>
                </a:lnTo>
                <a:lnTo>
                  <a:pt x="694" y="50859"/>
                </a:lnTo>
                <a:lnTo>
                  <a:pt x="1215" y="47923"/>
                </a:lnTo>
                <a:lnTo>
                  <a:pt x="1875" y="45021"/>
                </a:lnTo>
                <a:lnTo>
                  <a:pt x="2673" y="42190"/>
                </a:lnTo>
                <a:lnTo>
                  <a:pt x="3611" y="39394"/>
                </a:lnTo>
                <a:lnTo>
                  <a:pt x="4722" y="36667"/>
                </a:lnTo>
                <a:lnTo>
                  <a:pt x="5902" y="34011"/>
                </a:lnTo>
                <a:lnTo>
                  <a:pt x="7256" y="31424"/>
                </a:lnTo>
                <a:lnTo>
                  <a:pt x="8680" y="28907"/>
                </a:lnTo>
                <a:lnTo>
                  <a:pt x="10243" y="26460"/>
                </a:lnTo>
                <a:lnTo>
                  <a:pt x="11909" y="24118"/>
                </a:lnTo>
                <a:lnTo>
                  <a:pt x="13680" y="21846"/>
                </a:lnTo>
                <a:lnTo>
                  <a:pt x="15555" y="19644"/>
                </a:lnTo>
                <a:lnTo>
                  <a:pt x="17569" y="17582"/>
                </a:lnTo>
                <a:lnTo>
                  <a:pt x="19652" y="15624"/>
                </a:lnTo>
                <a:lnTo>
                  <a:pt x="21840" y="13737"/>
                </a:lnTo>
                <a:lnTo>
                  <a:pt x="24097" y="11954"/>
                </a:lnTo>
                <a:lnTo>
                  <a:pt x="26458" y="10241"/>
                </a:lnTo>
                <a:lnTo>
                  <a:pt x="28854" y="8703"/>
                </a:lnTo>
                <a:lnTo>
                  <a:pt x="31388" y="7270"/>
                </a:lnTo>
                <a:lnTo>
                  <a:pt x="33958" y="5942"/>
                </a:lnTo>
                <a:lnTo>
                  <a:pt x="36666" y="4753"/>
                </a:lnTo>
                <a:lnTo>
                  <a:pt x="39375" y="3635"/>
                </a:lnTo>
                <a:lnTo>
                  <a:pt x="42152" y="2691"/>
                </a:lnTo>
                <a:lnTo>
                  <a:pt x="45000" y="1887"/>
                </a:lnTo>
                <a:lnTo>
                  <a:pt x="47916" y="1223"/>
                </a:lnTo>
                <a:lnTo>
                  <a:pt x="50868" y="699"/>
                </a:lnTo>
                <a:lnTo>
                  <a:pt x="53888" y="314"/>
                </a:lnTo>
                <a:lnTo>
                  <a:pt x="56909" y="104"/>
                </a:lnTo>
                <a:lnTo>
                  <a:pt x="60000" y="0"/>
                </a:lnTo>
                <a:lnTo>
                  <a:pt x="63090" y="104"/>
                </a:lnTo>
                <a:lnTo>
                  <a:pt x="66111" y="314"/>
                </a:lnTo>
                <a:lnTo>
                  <a:pt x="69131" y="699"/>
                </a:lnTo>
                <a:lnTo>
                  <a:pt x="72083" y="1223"/>
                </a:lnTo>
                <a:lnTo>
                  <a:pt x="75000" y="1887"/>
                </a:lnTo>
                <a:lnTo>
                  <a:pt x="77847" y="2691"/>
                </a:lnTo>
                <a:lnTo>
                  <a:pt x="80625" y="3635"/>
                </a:lnTo>
                <a:lnTo>
                  <a:pt x="83333" y="4753"/>
                </a:lnTo>
                <a:lnTo>
                  <a:pt x="86006" y="5942"/>
                </a:lnTo>
                <a:lnTo>
                  <a:pt x="88611" y="7270"/>
                </a:lnTo>
                <a:lnTo>
                  <a:pt x="91111" y="8703"/>
                </a:lnTo>
                <a:lnTo>
                  <a:pt x="93541" y="10241"/>
                </a:lnTo>
                <a:lnTo>
                  <a:pt x="95902" y="11954"/>
                </a:lnTo>
                <a:lnTo>
                  <a:pt x="98159" y="13737"/>
                </a:lnTo>
                <a:lnTo>
                  <a:pt x="100347" y="15624"/>
                </a:lnTo>
                <a:lnTo>
                  <a:pt x="102430" y="17582"/>
                </a:lnTo>
                <a:lnTo>
                  <a:pt x="104409" y="19644"/>
                </a:lnTo>
                <a:lnTo>
                  <a:pt x="106284" y="21846"/>
                </a:lnTo>
                <a:lnTo>
                  <a:pt x="108055" y="24118"/>
                </a:lnTo>
                <a:lnTo>
                  <a:pt x="109756" y="26460"/>
                </a:lnTo>
                <a:lnTo>
                  <a:pt x="111319" y="28907"/>
                </a:lnTo>
                <a:lnTo>
                  <a:pt x="112743" y="31424"/>
                </a:lnTo>
                <a:lnTo>
                  <a:pt x="114062" y="34011"/>
                </a:lnTo>
                <a:lnTo>
                  <a:pt x="115277" y="36667"/>
                </a:lnTo>
                <a:lnTo>
                  <a:pt x="116319" y="39394"/>
                </a:lnTo>
                <a:lnTo>
                  <a:pt x="117291" y="42190"/>
                </a:lnTo>
                <a:lnTo>
                  <a:pt x="118125" y="45021"/>
                </a:lnTo>
                <a:lnTo>
                  <a:pt x="118784" y="47923"/>
                </a:lnTo>
                <a:lnTo>
                  <a:pt x="119270" y="50859"/>
                </a:lnTo>
                <a:lnTo>
                  <a:pt x="119687" y="53900"/>
                </a:lnTo>
                <a:lnTo>
                  <a:pt x="119930" y="56941"/>
                </a:lnTo>
                <a:lnTo>
                  <a:pt x="120000" y="60017"/>
                </a:lnTo>
                <a:close/>
              </a:path>
            </a:pathLst>
          </a:custGeom>
          <a:solidFill>
            <a:srgbClr val="8BC8D0"/>
          </a:soli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íṡ1ïḍê"/>
          <p:cNvSpPr/>
          <p:nvPr/>
        </p:nvSpPr>
        <p:spPr>
          <a:xfrm flipH="1">
            <a:off x="6469989" y="3509566"/>
            <a:ext cx="461157" cy="4718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0000"/>
                </a:moveTo>
                <a:lnTo>
                  <a:pt x="119956" y="63076"/>
                </a:lnTo>
                <a:lnTo>
                  <a:pt x="119737" y="66153"/>
                </a:lnTo>
                <a:lnTo>
                  <a:pt x="119344" y="69142"/>
                </a:lnTo>
                <a:lnTo>
                  <a:pt x="118820" y="72087"/>
                </a:lnTo>
                <a:lnTo>
                  <a:pt x="118121" y="74989"/>
                </a:lnTo>
                <a:lnTo>
                  <a:pt x="117291" y="77846"/>
                </a:lnTo>
                <a:lnTo>
                  <a:pt x="116417" y="80615"/>
                </a:lnTo>
                <a:lnTo>
                  <a:pt x="115282" y="83340"/>
                </a:lnTo>
                <a:lnTo>
                  <a:pt x="114102" y="85978"/>
                </a:lnTo>
                <a:lnTo>
                  <a:pt x="112792" y="88615"/>
                </a:lnTo>
                <a:lnTo>
                  <a:pt x="111306" y="91120"/>
                </a:lnTo>
                <a:lnTo>
                  <a:pt x="109777" y="93538"/>
                </a:lnTo>
                <a:lnTo>
                  <a:pt x="108074" y="95868"/>
                </a:lnTo>
                <a:lnTo>
                  <a:pt x="106326" y="98153"/>
                </a:lnTo>
                <a:lnTo>
                  <a:pt x="104404" y="100351"/>
                </a:lnTo>
                <a:lnTo>
                  <a:pt x="102482" y="102417"/>
                </a:lnTo>
                <a:lnTo>
                  <a:pt x="100385" y="104439"/>
                </a:lnTo>
                <a:lnTo>
                  <a:pt x="98201" y="106285"/>
                </a:lnTo>
                <a:lnTo>
                  <a:pt x="95930" y="108087"/>
                </a:lnTo>
                <a:lnTo>
                  <a:pt x="93571" y="109758"/>
                </a:lnTo>
                <a:lnTo>
                  <a:pt x="91124" y="111340"/>
                </a:lnTo>
                <a:lnTo>
                  <a:pt x="88591" y="112747"/>
                </a:lnTo>
                <a:lnTo>
                  <a:pt x="86013" y="114065"/>
                </a:lnTo>
                <a:lnTo>
                  <a:pt x="83349" y="115252"/>
                </a:lnTo>
                <a:lnTo>
                  <a:pt x="80640" y="116351"/>
                </a:lnTo>
                <a:lnTo>
                  <a:pt x="77844" y="117318"/>
                </a:lnTo>
                <a:lnTo>
                  <a:pt x="75005" y="118109"/>
                </a:lnTo>
                <a:lnTo>
                  <a:pt x="72078" y="118769"/>
                </a:lnTo>
                <a:lnTo>
                  <a:pt x="69151" y="119296"/>
                </a:lnTo>
                <a:lnTo>
                  <a:pt x="66137" y="119692"/>
                </a:lnTo>
                <a:lnTo>
                  <a:pt x="63079" y="119912"/>
                </a:lnTo>
                <a:lnTo>
                  <a:pt x="59978" y="120000"/>
                </a:lnTo>
                <a:lnTo>
                  <a:pt x="56876" y="119912"/>
                </a:lnTo>
                <a:lnTo>
                  <a:pt x="53818" y="119692"/>
                </a:lnTo>
                <a:lnTo>
                  <a:pt x="50848" y="119296"/>
                </a:lnTo>
                <a:lnTo>
                  <a:pt x="47877" y="118769"/>
                </a:lnTo>
                <a:lnTo>
                  <a:pt x="44994" y="118109"/>
                </a:lnTo>
                <a:lnTo>
                  <a:pt x="42155" y="117318"/>
                </a:lnTo>
                <a:lnTo>
                  <a:pt x="39359" y="116351"/>
                </a:lnTo>
                <a:lnTo>
                  <a:pt x="36650" y="115252"/>
                </a:lnTo>
                <a:lnTo>
                  <a:pt x="33986" y="114065"/>
                </a:lnTo>
                <a:lnTo>
                  <a:pt x="31408" y="112747"/>
                </a:lnTo>
                <a:lnTo>
                  <a:pt x="28875" y="111340"/>
                </a:lnTo>
                <a:lnTo>
                  <a:pt x="26428" y="109758"/>
                </a:lnTo>
                <a:lnTo>
                  <a:pt x="24069" y="108087"/>
                </a:lnTo>
                <a:lnTo>
                  <a:pt x="21798" y="106285"/>
                </a:lnTo>
                <a:lnTo>
                  <a:pt x="19614" y="104439"/>
                </a:lnTo>
                <a:lnTo>
                  <a:pt x="17560" y="102417"/>
                </a:lnTo>
                <a:lnTo>
                  <a:pt x="15595" y="100351"/>
                </a:lnTo>
                <a:lnTo>
                  <a:pt x="13673" y="98153"/>
                </a:lnTo>
                <a:lnTo>
                  <a:pt x="11925" y="95868"/>
                </a:lnTo>
                <a:lnTo>
                  <a:pt x="10265" y="93538"/>
                </a:lnTo>
                <a:lnTo>
                  <a:pt x="8693" y="91120"/>
                </a:lnTo>
                <a:lnTo>
                  <a:pt x="7207" y="88615"/>
                </a:lnTo>
                <a:lnTo>
                  <a:pt x="5897" y="85978"/>
                </a:lnTo>
                <a:lnTo>
                  <a:pt x="4674" y="83340"/>
                </a:lnTo>
                <a:lnTo>
                  <a:pt x="3582" y="80615"/>
                </a:lnTo>
                <a:lnTo>
                  <a:pt x="2708" y="77846"/>
                </a:lnTo>
                <a:lnTo>
                  <a:pt x="1878" y="74989"/>
                </a:lnTo>
                <a:lnTo>
                  <a:pt x="1223" y="72087"/>
                </a:lnTo>
                <a:lnTo>
                  <a:pt x="655" y="69142"/>
                </a:lnTo>
                <a:lnTo>
                  <a:pt x="262" y="66153"/>
                </a:lnTo>
                <a:lnTo>
                  <a:pt x="87" y="63076"/>
                </a:lnTo>
                <a:lnTo>
                  <a:pt x="0" y="60000"/>
                </a:lnTo>
                <a:lnTo>
                  <a:pt x="87" y="56923"/>
                </a:lnTo>
                <a:lnTo>
                  <a:pt x="262" y="53890"/>
                </a:lnTo>
                <a:lnTo>
                  <a:pt x="655" y="50901"/>
                </a:lnTo>
                <a:lnTo>
                  <a:pt x="1223" y="47956"/>
                </a:lnTo>
                <a:lnTo>
                  <a:pt x="1878" y="45054"/>
                </a:lnTo>
                <a:lnTo>
                  <a:pt x="2708" y="42197"/>
                </a:lnTo>
                <a:lnTo>
                  <a:pt x="3582" y="39384"/>
                </a:lnTo>
                <a:lnTo>
                  <a:pt x="4674" y="36659"/>
                </a:lnTo>
                <a:lnTo>
                  <a:pt x="5897" y="34021"/>
                </a:lnTo>
                <a:lnTo>
                  <a:pt x="7207" y="31384"/>
                </a:lnTo>
                <a:lnTo>
                  <a:pt x="8693" y="28879"/>
                </a:lnTo>
                <a:lnTo>
                  <a:pt x="10265" y="26461"/>
                </a:lnTo>
                <a:lnTo>
                  <a:pt x="11925" y="24131"/>
                </a:lnTo>
                <a:lnTo>
                  <a:pt x="13673" y="21846"/>
                </a:lnTo>
                <a:lnTo>
                  <a:pt x="15595" y="19692"/>
                </a:lnTo>
                <a:lnTo>
                  <a:pt x="17560" y="17582"/>
                </a:lnTo>
                <a:lnTo>
                  <a:pt x="19614" y="15604"/>
                </a:lnTo>
                <a:lnTo>
                  <a:pt x="21798" y="13714"/>
                </a:lnTo>
                <a:lnTo>
                  <a:pt x="24069" y="11912"/>
                </a:lnTo>
                <a:lnTo>
                  <a:pt x="26428" y="10241"/>
                </a:lnTo>
                <a:lnTo>
                  <a:pt x="28875" y="8703"/>
                </a:lnTo>
                <a:lnTo>
                  <a:pt x="31408" y="7252"/>
                </a:lnTo>
                <a:lnTo>
                  <a:pt x="33986" y="5934"/>
                </a:lnTo>
                <a:lnTo>
                  <a:pt x="36650" y="4703"/>
                </a:lnTo>
                <a:lnTo>
                  <a:pt x="39359" y="3648"/>
                </a:lnTo>
                <a:lnTo>
                  <a:pt x="42155" y="2725"/>
                </a:lnTo>
                <a:lnTo>
                  <a:pt x="44994" y="1890"/>
                </a:lnTo>
                <a:lnTo>
                  <a:pt x="47877" y="1230"/>
                </a:lnTo>
                <a:lnTo>
                  <a:pt x="50848" y="703"/>
                </a:lnTo>
                <a:lnTo>
                  <a:pt x="53818" y="351"/>
                </a:lnTo>
                <a:lnTo>
                  <a:pt x="56876" y="87"/>
                </a:lnTo>
                <a:lnTo>
                  <a:pt x="59978" y="0"/>
                </a:lnTo>
                <a:lnTo>
                  <a:pt x="63079" y="87"/>
                </a:lnTo>
                <a:lnTo>
                  <a:pt x="66137" y="351"/>
                </a:lnTo>
                <a:lnTo>
                  <a:pt x="69151" y="703"/>
                </a:lnTo>
                <a:lnTo>
                  <a:pt x="72078" y="1230"/>
                </a:lnTo>
                <a:lnTo>
                  <a:pt x="75005" y="1890"/>
                </a:lnTo>
                <a:lnTo>
                  <a:pt x="77844" y="2725"/>
                </a:lnTo>
                <a:lnTo>
                  <a:pt x="80640" y="3648"/>
                </a:lnTo>
                <a:lnTo>
                  <a:pt x="83349" y="4703"/>
                </a:lnTo>
                <a:lnTo>
                  <a:pt x="86013" y="5934"/>
                </a:lnTo>
                <a:lnTo>
                  <a:pt x="88591" y="7252"/>
                </a:lnTo>
                <a:lnTo>
                  <a:pt x="91124" y="8703"/>
                </a:lnTo>
                <a:lnTo>
                  <a:pt x="93571" y="10241"/>
                </a:lnTo>
                <a:lnTo>
                  <a:pt x="95930" y="11912"/>
                </a:lnTo>
                <a:lnTo>
                  <a:pt x="98201" y="13714"/>
                </a:lnTo>
                <a:lnTo>
                  <a:pt x="100385" y="15604"/>
                </a:lnTo>
                <a:lnTo>
                  <a:pt x="102482" y="17582"/>
                </a:lnTo>
                <a:lnTo>
                  <a:pt x="104404" y="19692"/>
                </a:lnTo>
                <a:lnTo>
                  <a:pt x="106326" y="21846"/>
                </a:lnTo>
                <a:lnTo>
                  <a:pt x="108074" y="24131"/>
                </a:lnTo>
                <a:lnTo>
                  <a:pt x="109777" y="26461"/>
                </a:lnTo>
                <a:lnTo>
                  <a:pt x="111306" y="28879"/>
                </a:lnTo>
                <a:lnTo>
                  <a:pt x="112792" y="31384"/>
                </a:lnTo>
                <a:lnTo>
                  <a:pt x="114102" y="34021"/>
                </a:lnTo>
                <a:lnTo>
                  <a:pt x="115282" y="36659"/>
                </a:lnTo>
                <a:lnTo>
                  <a:pt x="116417" y="39384"/>
                </a:lnTo>
                <a:lnTo>
                  <a:pt x="117291" y="42197"/>
                </a:lnTo>
                <a:lnTo>
                  <a:pt x="118121" y="45054"/>
                </a:lnTo>
                <a:lnTo>
                  <a:pt x="118820" y="47956"/>
                </a:lnTo>
                <a:lnTo>
                  <a:pt x="119344" y="50901"/>
                </a:lnTo>
                <a:lnTo>
                  <a:pt x="119737" y="53890"/>
                </a:lnTo>
                <a:lnTo>
                  <a:pt x="119956" y="56923"/>
                </a:lnTo>
                <a:lnTo>
                  <a:pt x="119999" y="60000"/>
                </a:lnTo>
                <a:close/>
              </a:path>
            </a:pathLst>
          </a:custGeom>
          <a:solidFill>
            <a:srgbClr val="8BC8D0"/>
          </a:soli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ïŝľíḍe"/>
          <p:cNvSpPr/>
          <p:nvPr/>
        </p:nvSpPr>
        <p:spPr bwMode="auto">
          <a:xfrm>
            <a:off x="6543680" y="2580008"/>
            <a:ext cx="321487" cy="309650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200"/>
          </a:p>
        </p:txBody>
      </p:sp>
      <p:sp>
        <p:nvSpPr>
          <p:cNvPr id="14" name="ïṣḻíḍê"/>
          <p:cNvSpPr/>
          <p:nvPr/>
        </p:nvSpPr>
        <p:spPr bwMode="auto">
          <a:xfrm>
            <a:off x="5546313" y="2173436"/>
            <a:ext cx="469046" cy="451777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5" name="işlíḋe"/>
          <p:cNvSpPr>
            <a:spLocks noEditPoints="1"/>
          </p:cNvSpPr>
          <p:nvPr/>
        </p:nvSpPr>
        <p:spPr bwMode="auto">
          <a:xfrm>
            <a:off x="6574559" y="3633792"/>
            <a:ext cx="259728" cy="250166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88000" tIns="91416" rIns="182832" bIns="91416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165">
              <a:lnSpc>
                <a:spcPct val="150000"/>
              </a:lnSpc>
            </a:pPr>
            <a:endParaRPr lang="en-GB" sz="36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îṩlïḋê"/>
          <p:cNvSpPr/>
          <p:nvPr/>
        </p:nvSpPr>
        <p:spPr bwMode="auto">
          <a:xfrm>
            <a:off x="4829114" y="3350188"/>
            <a:ext cx="274328" cy="264227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21888" tIns="121888" rIns="121888" bIns="121888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640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2212512" y="2135846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3080" y="2535956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2212512" y="3854277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3080" y="4254387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7708577" y="3881576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708577" y="4281686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708577" y="2079597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08577" y="2479707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4479238" y="-1890123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8631212" flipH="1">
            <a:off x="1730654" y="2009934"/>
            <a:ext cx="2588854" cy="258885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8" name="椭圆 7"/>
          <p:cNvSpPr/>
          <p:nvPr/>
        </p:nvSpPr>
        <p:spPr>
          <a:xfrm>
            <a:off x="6710309" y="1539922"/>
            <a:ext cx="504967" cy="504967"/>
          </a:xfrm>
          <a:prstGeom prst="ellipse">
            <a:avLst/>
          </a:prstGeom>
          <a:noFill/>
          <a:ln w="12700">
            <a:solidFill>
              <a:srgbClr val="5E8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057348" y="2581670"/>
            <a:ext cx="504967" cy="504967"/>
          </a:xfrm>
          <a:prstGeom prst="ellipse">
            <a:avLst/>
          </a:prstGeom>
          <a:noFill/>
          <a:ln w="12700">
            <a:solidFill>
              <a:srgbClr val="5E8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057348" y="3623418"/>
            <a:ext cx="504967" cy="504967"/>
          </a:xfrm>
          <a:prstGeom prst="ellipse">
            <a:avLst/>
          </a:prstGeom>
          <a:noFill/>
          <a:ln w="12700">
            <a:solidFill>
              <a:srgbClr val="5E8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710309" y="4665167"/>
            <a:ext cx="504967" cy="504967"/>
          </a:xfrm>
          <a:prstGeom prst="ellipse">
            <a:avLst/>
          </a:prstGeom>
          <a:noFill/>
          <a:ln w="12700">
            <a:solidFill>
              <a:srgbClr val="5E8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2529150" flipV="1">
            <a:off x="6752941" y="1563305"/>
            <a:ext cx="419702" cy="4197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2529150" flipV="1">
            <a:off x="7099980" y="2624301"/>
            <a:ext cx="419702" cy="4197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2529150" flipV="1">
            <a:off x="7099980" y="3642100"/>
            <a:ext cx="419702" cy="4197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2529150" flipV="1">
            <a:off x="6752941" y="4698974"/>
            <a:ext cx="419702" cy="419702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8821994" y="-1890123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2"/>
          <p:cNvSpPr txBox="1"/>
          <p:nvPr/>
        </p:nvSpPr>
        <p:spPr>
          <a:xfrm>
            <a:off x="7486651" y="1371727"/>
            <a:ext cx="1415636" cy="461663"/>
          </a:xfrm>
          <a:prstGeom prst="rect">
            <a:avLst/>
          </a:prstGeom>
          <a:noFill/>
        </p:spPr>
        <p:txBody>
          <a:bodyPr wrap="none" lIns="91372" tIns="45719" rIns="91372" bIns="45719" rtlCol="0">
            <a:spAutoFit/>
          </a:bodyPr>
          <a:lstStyle/>
          <a:p>
            <a:pPr algn="ctr" defTabSz="608330">
              <a:defRPr/>
            </a:pPr>
            <a:r>
              <a:rPr kumimoji="1" lang="zh-CN" altLang="en-US" sz="2400" kern="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大标题一</a:t>
            </a:r>
          </a:p>
        </p:txBody>
      </p:sp>
      <p:sp>
        <p:nvSpPr>
          <p:cNvPr id="19" name="矩形 18"/>
          <p:cNvSpPr/>
          <p:nvPr/>
        </p:nvSpPr>
        <p:spPr>
          <a:xfrm>
            <a:off x="7486651" y="1737112"/>
            <a:ext cx="1680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</a:rPr>
              <a:t>Add headlines here</a:t>
            </a:r>
          </a:p>
        </p:txBody>
      </p:sp>
      <p:sp>
        <p:nvSpPr>
          <p:cNvPr id="20" name="文本框 2"/>
          <p:cNvSpPr txBox="1"/>
          <p:nvPr/>
        </p:nvSpPr>
        <p:spPr>
          <a:xfrm>
            <a:off x="7724857" y="2446009"/>
            <a:ext cx="1415635" cy="461663"/>
          </a:xfrm>
          <a:prstGeom prst="rect">
            <a:avLst/>
          </a:prstGeom>
          <a:noFill/>
        </p:spPr>
        <p:txBody>
          <a:bodyPr wrap="none" lIns="91372" tIns="45719" rIns="91372" bIns="45719" rtlCol="0">
            <a:spAutoFit/>
          </a:bodyPr>
          <a:lstStyle/>
          <a:p>
            <a:pPr algn="ctr" defTabSz="608330">
              <a:defRPr/>
            </a:pPr>
            <a:r>
              <a:rPr kumimoji="1" lang="zh-CN" altLang="en-US" sz="2400" kern="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大标题二</a:t>
            </a:r>
          </a:p>
        </p:txBody>
      </p:sp>
      <p:sp>
        <p:nvSpPr>
          <p:cNvPr id="21" name="矩形 20"/>
          <p:cNvSpPr/>
          <p:nvPr/>
        </p:nvSpPr>
        <p:spPr>
          <a:xfrm>
            <a:off x="7724857" y="2811394"/>
            <a:ext cx="1680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</a:rPr>
              <a:t>Add headlines here</a:t>
            </a:r>
          </a:p>
        </p:txBody>
      </p:sp>
      <p:sp>
        <p:nvSpPr>
          <p:cNvPr id="22" name="文本框 2"/>
          <p:cNvSpPr txBox="1"/>
          <p:nvPr/>
        </p:nvSpPr>
        <p:spPr>
          <a:xfrm>
            <a:off x="7724857" y="3532789"/>
            <a:ext cx="1415636" cy="461663"/>
          </a:xfrm>
          <a:prstGeom prst="rect">
            <a:avLst/>
          </a:prstGeom>
          <a:noFill/>
        </p:spPr>
        <p:txBody>
          <a:bodyPr wrap="none" lIns="91372" tIns="45719" rIns="91372" bIns="45719" rtlCol="0">
            <a:spAutoFit/>
          </a:bodyPr>
          <a:lstStyle/>
          <a:p>
            <a:pPr algn="ctr" defTabSz="608330">
              <a:defRPr/>
            </a:pPr>
            <a:r>
              <a:rPr kumimoji="1" lang="zh-CN" altLang="en-US" sz="2400" kern="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大标题三</a:t>
            </a:r>
          </a:p>
        </p:txBody>
      </p:sp>
      <p:sp>
        <p:nvSpPr>
          <p:cNvPr id="23" name="矩形 22"/>
          <p:cNvSpPr/>
          <p:nvPr/>
        </p:nvSpPr>
        <p:spPr>
          <a:xfrm>
            <a:off x="7724857" y="3898174"/>
            <a:ext cx="1680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</a:rPr>
              <a:t>Add headlines here</a:t>
            </a:r>
          </a:p>
        </p:txBody>
      </p:sp>
      <p:sp>
        <p:nvSpPr>
          <p:cNvPr id="24" name="文本框 2"/>
          <p:cNvSpPr txBox="1"/>
          <p:nvPr/>
        </p:nvSpPr>
        <p:spPr>
          <a:xfrm>
            <a:off x="7406358" y="4546082"/>
            <a:ext cx="1415636" cy="461663"/>
          </a:xfrm>
          <a:prstGeom prst="rect">
            <a:avLst/>
          </a:prstGeom>
          <a:noFill/>
        </p:spPr>
        <p:txBody>
          <a:bodyPr wrap="none" lIns="91372" tIns="45719" rIns="91372" bIns="45719" rtlCol="0">
            <a:spAutoFit/>
          </a:bodyPr>
          <a:lstStyle/>
          <a:p>
            <a:pPr algn="ctr" defTabSz="608330">
              <a:defRPr/>
            </a:pPr>
            <a:r>
              <a:rPr kumimoji="1" lang="zh-CN" altLang="en-US" sz="2400" kern="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大标题四</a:t>
            </a:r>
          </a:p>
        </p:txBody>
      </p:sp>
      <p:sp>
        <p:nvSpPr>
          <p:cNvPr id="25" name="矩形 24"/>
          <p:cNvSpPr/>
          <p:nvPr/>
        </p:nvSpPr>
        <p:spPr>
          <a:xfrm>
            <a:off x="7406358" y="4911467"/>
            <a:ext cx="1680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</a:rPr>
              <a:t>Add headlines here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882621" y="3024956"/>
            <a:ext cx="1338259" cy="738664"/>
            <a:chOff x="5448436" y="405230"/>
            <a:chExt cx="1338259" cy="738664"/>
          </a:xfrm>
        </p:grpSpPr>
        <p:sp>
          <p:nvSpPr>
            <p:cNvPr id="27" name="文本框 26"/>
            <p:cNvSpPr txBox="1"/>
            <p:nvPr/>
          </p:nvSpPr>
          <p:spPr>
            <a:xfrm>
              <a:off x="5448436" y="405230"/>
              <a:ext cx="61555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216B6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sz="4800" dirty="0">
                  <a:solidFill>
                    <a:srgbClr val="375A53"/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rPr>
                <a:t>目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171141" y="405230"/>
              <a:ext cx="61555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216B6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sz="4800" dirty="0">
                  <a:solidFill>
                    <a:srgbClr val="375A53"/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rPr>
                <a:t>录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25738" y="423089"/>
              <a:ext cx="138499" cy="702946"/>
            </a:xfrm>
            <a:prstGeom prst="rect">
              <a:avLst/>
            </a:prstGeom>
          </p:spPr>
          <p:txBody>
            <a:bodyPr vert="eaVert" wrap="square" lIns="0" tIns="0" rIns="0" bIns="0">
              <a:spAutoFit/>
            </a:bodyPr>
            <a:lstStyle>
              <a:defPPr>
                <a:defRPr lang="zh-CN"/>
              </a:defPPr>
              <a:lvl1pPr>
                <a:defRPr sz="9600">
                  <a:solidFill>
                    <a:srgbClr val="444444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rgbClr val="375A53"/>
                  </a:solidFill>
                  <a:latin typeface="+mn-ea"/>
                  <a:ea typeface="+mn-ea"/>
                </a:rPr>
                <a:t>CONTENTS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 rot="7360506">
            <a:off x="990277" y="-6292492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7360506">
            <a:off x="990277" y="2202579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73942" y="2626315"/>
            <a:ext cx="1966885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216B68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pPr algn="l"/>
            <a:r>
              <a:rPr lang="en-US" altLang="zh-CN" sz="4800" dirty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Part 04</a:t>
            </a:r>
            <a:endParaRPr lang="zh-CN" altLang="en-US" sz="4800" dirty="0">
              <a:solidFill>
                <a:srgbClr val="375A53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73942" y="3364979"/>
            <a:ext cx="295465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cs typeface="文泉驿微米黑" panose="020B0606030804020204" pitchFamily="34" charset="-122"/>
              </a:rPr>
              <a:t>在这里添加大标题四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8631212" flipH="1">
            <a:off x="3361738" y="2536119"/>
            <a:ext cx="1536486" cy="1536486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ïśḷiḓè"/>
          <p:cNvSpPr/>
          <p:nvPr/>
        </p:nvSpPr>
        <p:spPr>
          <a:xfrm>
            <a:off x="1549275" y="3874627"/>
            <a:ext cx="963549" cy="963549"/>
          </a:xfrm>
          <a:prstGeom prst="ellipse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ṣḷíďé"/>
          <p:cNvSpPr/>
          <p:nvPr/>
        </p:nvSpPr>
        <p:spPr>
          <a:xfrm>
            <a:off x="5012257" y="3874625"/>
            <a:ext cx="963549" cy="963549"/>
          </a:xfrm>
          <a:prstGeom prst="ellipse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8" name="îṡlïḋe"/>
          <p:cNvGrpSpPr/>
          <p:nvPr/>
        </p:nvGrpSpPr>
        <p:grpSpPr>
          <a:xfrm>
            <a:off x="2663188" y="4323610"/>
            <a:ext cx="2183334" cy="72489"/>
            <a:chOff x="3294974" y="3341750"/>
            <a:chExt cx="2183334" cy="72489"/>
          </a:xfrm>
        </p:grpSpPr>
        <p:cxnSp>
          <p:nvCxnSpPr>
            <p:cNvPr id="9" name="Straight Connector 16"/>
            <p:cNvCxnSpPr/>
            <p:nvPr/>
          </p:nvCxnSpPr>
          <p:spPr>
            <a:xfrm flipH="1">
              <a:off x="3311158" y="3380448"/>
              <a:ext cx="214287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ïṧḻîdê"/>
            <p:cNvSpPr/>
            <p:nvPr/>
          </p:nvSpPr>
          <p:spPr>
            <a:xfrm rot="16200000" flipV="1">
              <a:off x="3294974" y="3346657"/>
              <a:ext cx="67582" cy="6758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ḻîdè"/>
            <p:cNvSpPr/>
            <p:nvPr/>
          </p:nvSpPr>
          <p:spPr>
            <a:xfrm rot="16200000" flipV="1">
              <a:off x="5410726" y="3341750"/>
              <a:ext cx="67582" cy="6758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" name="íSlïďê"/>
          <p:cNvSpPr/>
          <p:nvPr/>
        </p:nvSpPr>
        <p:spPr>
          <a:xfrm>
            <a:off x="3668081" y="4272733"/>
            <a:ext cx="169334" cy="169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ṣḻiďê"/>
          <p:cNvSpPr txBox="1"/>
          <p:nvPr/>
        </p:nvSpPr>
        <p:spPr>
          <a:xfrm>
            <a:off x="3386302" y="3636042"/>
            <a:ext cx="688009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000" dirty="0">
                <a:solidFill>
                  <a:srgbClr val="5E899D"/>
                </a:solidFill>
                <a:latin typeface="Impact" panose="020B0806030902050204" pitchFamily="34" charset="0"/>
              </a:rPr>
              <a:t>2018</a:t>
            </a:r>
          </a:p>
        </p:txBody>
      </p:sp>
      <p:sp>
        <p:nvSpPr>
          <p:cNvPr id="14" name="ísḷíḑè"/>
          <p:cNvSpPr txBox="1"/>
          <p:nvPr/>
        </p:nvSpPr>
        <p:spPr>
          <a:xfrm>
            <a:off x="3402332" y="3927629"/>
            <a:ext cx="655949" cy="2616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100" dirty="0">
                <a:solidFill>
                  <a:srgbClr val="5E899D"/>
                </a:solidFill>
                <a:latin typeface="Impact" panose="020B0806030902050204" pitchFamily="34" charset="0"/>
              </a:rPr>
              <a:t>January</a:t>
            </a:r>
          </a:p>
        </p:txBody>
      </p:sp>
      <p:sp>
        <p:nvSpPr>
          <p:cNvPr id="15" name="íṥľiḓe"/>
          <p:cNvSpPr txBox="1"/>
          <p:nvPr/>
        </p:nvSpPr>
        <p:spPr>
          <a:xfrm>
            <a:off x="7544748" y="3636042"/>
            <a:ext cx="649537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000" dirty="0">
                <a:solidFill>
                  <a:srgbClr val="5E899D"/>
                </a:solidFill>
                <a:latin typeface="Impact" panose="020B0806030902050204" pitchFamily="34" charset="0"/>
              </a:rPr>
              <a:t>2019</a:t>
            </a:r>
          </a:p>
        </p:txBody>
      </p:sp>
      <p:sp>
        <p:nvSpPr>
          <p:cNvPr id="16" name="ïṩľiḋé"/>
          <p:cNvSpPr txBox="1"/>
          <p:nvPr/>
        </p:nvSpPr>
        <p:spPr>
          <a:xfrm>
            <a:off x="7523107" y="3927629"/>
            <a:ext cx="692818" cy="2616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100">
                <a:solidFill>
                  <a:srgbClr val="5E899D"/>
                </a:solidFill>
                <a:latin typeface="Impact" panose="020B0806030902050204" pitchFamily="34" charset="0"/>
              </a:rPr>
              <a:t>February</a:t>
            </a:r>
          </a:p>
        </p:txBody>
      </p:sp>
      <p:cxnSp>
        <p:nvCxnSpPr>
          <p:cNvPr id="17" name="Straight Connector 30"/>
          <p:cNvCxnSpPr/>
          <p:nvPr/>
        </p:nvCxnSpPr>
        <p:spPr>
          <a:xfrm flipH="1">
            <a:off x="6131616" y="4357401"/>
            <a:ext cx="304853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Slíḑé"/>
          <p:cNvSpPr/>
          <p:nvPr/>
        </p:nvSpPr>
        <p:spPr>
          <a:xfrm rot="16200000" flipV="1">
            <a:off x="6092723" y="4323610"/>
            <a:ext cx="67582" cy="675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iṥļïḓè"/>
          <p:cNvSpPr/>
          <p:nvPr/>
        </p:nvSpPr>
        <p:spPr>
          <a:xfrm>
            <a:off x="7817310" y="4272733"/>
            <a:ext cx="169334" cy="169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şḻiḋê"/>
          <p:cNvSpPr/>
          <p:nvPr/>
        </p:nvSpPr>
        <p:spPr>
          <a:xfrm rot="16200000" flipV="1">
            <a:off x="6092723" y="4322612"/>
            <a:ext cx="67582" cy="6758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iṩlîḋè"/>
          <p:cNvSpPr/>
          <p:nvPr/>
        </p:nvSpPr>
        <p:spPr>
          <a:xfrm>
            <a:off x="9247734" y="3874625"/>
            <a:ext cx="963549" cy="963549"/>
          </a:xfrm>
          <a:prstGeom prst="ellipse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ślidé"/>
          <p:cNvSpPr/>
          <p:nvPr/>
        </p:nvSpPr>
        <p:spPr bwMode="auto">
          <a:xfrm>
            <a:off x="1722336" y="2439492"/>
            <a:ext cx="855762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ṣḷiḍê"/>
          <p:cNvSpPr/>
          <p:nvPr/>
        </p:nvSpPr>
        <p:spPr bwMode="auto">
          <a:xfrm>
            <a:off x="5107335" y="2439492"/>
            <a:ext cx="855762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Sľiḍe"/>
          <p:cNvSpPr/>
          <p:nvPr/>
        </p:nvSpPr>
        <p:spPr bwMode="auto">
          <a:xfrm>
            <a:off x="9201132" y="2439492"/>
            <a:ext cx="855762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šḷíḑe"/>
          <p:cNvSpPr/>
          <p:nvPr/>
        </p:nvSpPr>
        <p:spPr bwMode="auto">
          <a:xfrm>
            <a:off x="1735127" y="4073013"/>
            <a:ext cx="568774" cy="568774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šľîďê"/>
          <p:cNvSpPr/>
          <p:nvPr/>
        </p:nvSpPr>
        <p:spPr bwMode="auto">
          <a:xfrm>
            <a:off x="9432233" y="4040798"/>
            <a:ext cx="617806" cy="617806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šľíḓè"/>
          <p:cNvSpPr/>
          <p:nvPr/>
        </p:nvSpPr>
        <p:spPr bwMode="auto">
          <a:xfrm>
            <a:off x="5209644" y="4073013"/>
            <a:ext cx="568774" cy="568774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şḻiḋê"/>
          <p:cNvSpPr/>
          <p:nvPr/>
        </p:nvSpPr>
        <p:spPr>
          <a:xfrm rot="16200000" flipV="1">
            <a:off x="9151963" y="4322612"/>
            <a:ext cx="67582" cy="6758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文本框 28"/>
          <p:cNvSpPr txBox="1"/>
          <p:nvPr/>
        </p:nvSpPr>
        <p:spPr bwMode="auto">
          <a:xfrm>
            <a:off x="1076632" y="1920779"/>
            <a:ext cx="218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/>
              <a:t>点击添加标题</a:t>
            </a:r>
          </a:p>
        </p:txBody>
      </p:sp>
      <p:sp>
        <p:nvSpPr>
          <p:cNvPr id="30" name="文本框 29"/>
          <p:cNvSpPr txBox="1"/>
          <p:nvPr/>
        </p:nvSpPr>
        <p:spPr bwMode="auto">
          <a:xfrm>
            <a:off x="1304148" y="2557611"/>
            <a:ext cx="1725402" cy="55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请在此处输入您的文本，或者将文本粘贴到此处</a:t>
            </a:r>
          </a:p>
        </p:txBody>
      </p:sp>
      <p:sp>
        <p:nvSpPr>
          <p:cNvPr id="31" name="文本框 30"/>
          <p:cNvSpPr txBox="1"/>
          <p:nvPr/>
        </p:nvSpPr>
        <p:spPr bwMode="auto">
          <a:xfrm>
            <a:off x="4451261" y="1920779"/>
            <a:ext cx="218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/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 bwMode="auto">
          <a:xfrm>
            <a:off x="4678777" y="2557611"/>
            <a:ext cx="1725402" cy="55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请在此处输入您的文本，或者将文本粘贴到此处</a:t>
            </a:r>
          </a:p>
        </p:txBody>
      </p:sp>
      <p:sp>
        <p:nvSpPr>
          <p:cNvPr id="33" name="文本框 32"/>
          <p:cNvSpPr txBox="1"/>
          <p:nvPr/>
        </p:nvSpPr>
        <p:spPr bwMode="auto">
          <a:xfrm>
            <a:off x="8624012" y="1920779"/>
            <a:ext cx="218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/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 bwMode="auto">
          <a:xfrm>
            <a:off x="8851528" y="2557611"/>
            <a:ext cx="1725402" cy="55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请在此处输入您的文本，或者将文本粘贴到此处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5072" y="1993412"/>
            <a:ext cx="2299319" cy="2299319"/>
          </a:xfrm>
          <a:prstGeom prst="rect">
            <a:avLst/>
          </a:prstGeom>
          <a:ln w="69850">
            <a:solidFill>
              <a:schemeClr val="bg1"/>
            </a:solidFill>
          </a:ln>
          <a:effectLst>
            <a:outerShdw sx="101000" sy="101000" algn="ctr" rotWithShape="0">
              <a:schemeClr val="accent2">
                <a:alpha val="19000"/>
              </a:scheme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4641" y="1993412"/>
            <a:ext cx="2299319" cy="2299319"/>
          </a:xfrm>
          <a:prstGeom prst="rect">
            <a:avLst/>
          </a:prstGeom>
          <a:ln w="69850">
            <a:solidFill>
              <a:schemeClr val="bg1"/>
            </a:solidFill>
          </a:ln>
          <a:effectLst>
            <a:outerShdw sx="101000" sy="101000" algn="ctr" rotWithShape="0">
              <a:schemeClr val="accent2">
                <a:alpha val="19000"/>
              </a:scheme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4209" y="1993412"/>
            <a:ext cx="2302719" cy="2302720"/>
          </a:xfrm>
          <a:prstGeom prst="rect">
            <a:avLst/>
          </a:prstGeom>
          <a:ln w="69850">
            <a:solidFill>
              <a:schemeClr val="bg1"/>
            </a:solidFill>
          </a:ln>
          <a:effectLst>
            <a:outerShdw sx="101000" sy="101000" algn="ctr" rotWithShape="0">
              <a:schemeClr val="accent2">
                <a:alpha val="19000"/>
              </a:scheme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2035072" y="3247746"/>
            <a:ext cx="2299319" cy="457200"/>
          </a:xfrm>
          <a:prstGeom prst="rect">
            <a:avLst/>
          </a:prstGeom>
          <a:solidFill>
            <a:srgbClr val="8BC8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Key word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44640" y="3247746"/>
            <a:ext cx="2299319" cy="457200"/>
          </a:xfrm>
          <a:prstGeom prst="rect">
            <a:avLst/>
          </a:prstGeom>
          <a:solidFill>
            <a:srgbClr val="8BC8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Key word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54208" y="3247746"/>
            <a:ext cx="2299319" cy="457200"/>
          </a:xfrm>
          <a:prstGeom prst="rect">
            <a:avLst/>
          </a:prstGeom>
          <a:solidFill>
            <a:srgbClr val="8BC8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Key word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1927531" y="4498056"/>
            <a:ext cx="262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/>
              <a:t>点击添加标题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155047" y="4879411"/>
            <a:ext cx="2080393" cy="55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请在此处输入您的文本，或者将文本粘贴到此处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750220" y="4498056"/>
            <a:ext cx="262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/>
              <a:t>点击添加标题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4977736" y="4879411"/>
            <a:ext cx="2080393" cy="55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请在此处输入您的文本，或者将文本粘贴到此处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7726185" y="4498056"/>
            <a:ext cx="262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/>
              <a:t>点击添加标题</a:t>
            </a: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7953701" y="4879411"/>
            <a:ext cx="2080393" cy="55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请在此处输入您的文本，或者将文本粘贴到此处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圆角矩形 8"/>
          <p:cNvSpPr/>
          <p:nvPr/>
        </p:nvSpPr>
        <p:spPr bwMode="auto">
          <a:xfrm rot="5400000">
            <a:off x="1339287" y="2573158"/>
            <a:ext cx="2354901" cy="1213553"/>
          </a:xfrm>
          <a:prstGeom prst="roundRect">
            <a:avLst>
              <a:gd name="adj" fmla="val 50000"/>
            </a:avLst>
          </a:prstGeom>
          <a:solidFill>
            <a:srgbClr val="8BC8D0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2042336" y="2143093"/>
            <a:ext cx="948800" cy="9500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 8"/>
          <p:cNvSpPr/>
          <p:nvPr/>
        </p:nvSpPr>
        <p:spPr bwMode="auto">
          <a:xfrm rot="5400000">
            <a:off x="3734144" y="2573158"/>
            <a:ext cx="2354901" cy="1213553"/>
          </a:xfrm>
          <a:prstGeom prst="roundRect">
            <a:avLst>
              <a:gd name="adj" fmla="val 50000"/>
            </a:avLst>
          </a:prstGeom>
          <a:solidFill>
            <a:srgbClr val="8BC8D0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4437193" y="2143093"/>
            <a:ext cx="948800" cy="9500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8"/>
          <p:cNvSpPr/>
          <p:nvPr/>
        </p:nvSpPr>
        <p:spPr bwMode="auto">
          <a:xfrm rot="5400000">
            <a:off x="6129001" y="2573158"/>
            <a:ext cx="2354901" cy="1213553"/>
          </a:xfrm>
          <a:prstGeom prst="roundRect">
            <a:avLst>
              <a:gd name="adj" fmla="val 50000"/>
            </a:avLst>
          </a:prstGeom>
          <a:solidFill>
            <a:srgbClr val="8BC8D0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6832050" y="2143093"/>
            <a:ext cx="948800" cy="9500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8"/>
          <p:cNvSpPr/>
          <p:nvPr/>
        </p:nvSpPr>
        <p:spPr bwMode="auto">
          <a:xfrm rot="5400000">
            <a:off x="8523858" y="2573158"/>
            <a:ext cx="2354901" cy="1213553"/>
          </a:xfrm>
          <a:prstGeom prst="roundRect">
            <a:avLst>
              <a:gd name="adj" fmla="val 50000"/>
            </a:avLst>
          </a:prstGeom>
          <a:solidFill>
            <a:srgbClr val="8BC8D0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9226907" y="2143093"/>
            <a:ext cx="948800" cy="9500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1973641" y="3391017"/>
            <a:ext cx="1086190" cy="5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简要说明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01540" y="2325739"/>
            <a:ext cx="103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96397" y="2325739"/>
            <a:ext cx="103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91254" y="2325739"/>
            <a:ext cx="103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86111" y="2325739"/>
            <a:ext cx="103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点击添加标题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4368498" y="3391017"/>
            <a:ext cx="1086190" cy="5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简要说明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6763355" y="3391017"/>
            <a:ext cx="1086190" cy="5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简要说明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9158212" y="3391017"/>
            <a:ext cx="1086190" cy="5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简要说明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505534" y="3082857"/>
            <a:ext cx="417263" cy="228018"/>
            <a:chOff x="2673784" y="2255757"/>
            <a:chExt cx="417263" cy="228018"/>
          </a:xfrm>
          <a:solidFill>
            <a:srgbClr val="76A7C0">
              <a:alpha val="50000"/>
            </a:srgbClr>
          </a:solidFill>
        </p:grpSpPr>
        <p:sp>
          <p:nvSpPr>
            <p:cNvPr id="23" name="燕尾形 37"/>
            <p:cNvSpPr/>
            <p:nvPr/>
          </p:nvSpPr>
          <p:spPr>
            <a:xfrm>
              <a:off x="2673784" y="2255757"/>
              <a:ext cx="228018" cy="22801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燕尾形 38"/>
            <p:cNvSpPr/>
            <p:nvPr/>
          </p:nvSpPr>
          <p:spPr>
            <a:xfrm>
              <a:off x="2863029" y="2255757"/>
              <a:ext cx="228018" cy="22801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23881" y="3082857"/>
            <a:ext cx="417263" cy="228018"/>
            <a:chOff x="2673784" y="2255757"/>
            <a:chExt cx="417263" cy="228018"/>
          </a:xfrm>
          <a:solidFill>
            <a:srgbClr val="76A7C0">
              <a:alpha val="50000"/>
            </a:srgbClr>
          </a:solidFill>
        </p:grpSpPr>
        <p:sp>
          <p:nvSpPr>
            <p:cNvPr id="26" name="燕尾形 37"/>
            <p:cNvSpPr/>
            <p:nvPr/>
          </p:nvSpPr>
          <p:spPr>
            <a:xfrm>
              <a:off x="2673784" y="2255757"/>
              <a:ext cx="228018" cy="22801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" name="燕尾形 38"/>
            <p:cNvSpPr/>
            <p:nvPr/>
          </p:nvSpPr>
          <p:spPr>
            <a:xfrm>
              <a:off x="2863029" y="2255757"/>
              <a:ext cx="228018" cy="22801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42228" y="3082857"/>
            <a:ext cx="417263" cy="228018"/>
            <a:chOff x="2673784" y="2255757"/>
            <a:chExt cx="417263" cy="228018"/>
          </a:xfrm>
          <a:solidFill>
            <a:srgbClr val="76A7C0">
              <a:alpha val="50000"/>
            </a:srgbClr>
          </a:solidFill>
        </p:grpSpPr>
        <p:sp>
          <p:nvSpPr>
            <p:cNvPr id="29" name="燕尾形 37"/>
            <p:cNvSpPr/>
            <p:nvPr/>
          </p:nvSpPr>
          <p:spPr>
            <a:xfrm>
              <a:off x="2673784" y="2255757"/>
              <a:ext cx="228018" cy="22801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燕尾形 38"/>
            <p:cNvSpPr/>
            <p:nvPr/>
          </p:nvSpPr>
          <p:spPr>
            <a:xfrm>
              <a:off x="2863029" y="2255757"/>
              <a:ext cx="228018" cy="22801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31" name="Content Placeholder 2"/>
          <p:cNvSpPr txBox="1"/>
          <p:nvPr/>
        </p:nvSpPr>
        <p:spPr>
          <a:xfrm>
            <a:off x="1847321" y="4655241"/>
            <a:ext cx="8460763" cy="618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请在此处输入您的文本，或者将文本粘贴到此处请在此处输入您的文本，或者将文本粘贴到此处请在此处输入您的文本，或者将文本粘贴到此处请在此处输入您的文本，或者将文本粘贴到此处请在此处输入您的文本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任意多边形: 形状 5"/>
          <p:cNvSpPr/>
          <p:nvPr/>
        </p:nvSpPr>
        <p:spPr>
          <a:xfrm rot="13446499">
            <a:off x="6391902" y="2281488"/>
            <a:ext cx="992880" cy="992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109" y="2352"/>
                  <a:pt x="6901" y="3625"/>
                  <a:pt x="10800" y="3625"/>
                </a:cubicBezTo>
                <a:cubicBezTo>
                  <a:pt x="14699" y="3625"/>
                  <a:pt x="18491" y="2352"/>
                  <a:pt x="21600" y="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椭圆 6"/>
          <p:cNvSpPr/>
          <p:nvPr/>
        </p:nvSpPr>
        <p:spPr>
          <a:xfrm>
            <a:off x="6778404" y="1848472"/>
            <a:ext cx="1029055" cy="1024147"/>
          </a:xfrm>
          <a:prstGeom prst="ellipse">
            <a:avLst/>
          </a:prstGeom>
          <a:solidFill>
            <a:schemeClr val="bg1"/>
          </a:solidFill>
          <a:ln>
            <a:solidFill>
              <a:srgbClr val="76A7C0"/>
            </a:solidFill>
            <a:miter lim="400000"/>
          </a:ln>
        </p:spPr>
        <p:txBody>
          <a:bodyPr lIns="25400" tIns="25400" rIns="25400" bIns="25400" anchor="ctr">
            <a:normAutofit/>
          </a:bodyPr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altLang="zh-CN">
                <a:solidFill>
                  <a:srgbClr val="76A7C0"/>
                </a:solidFill>
              </a:rPr>
              <a:t>02</a:t>
            </a:r>
          </a:p>
        </p:txBody>
      </p:sp>
      <p:sp>
        <p:nvSpPr>
          <p:cNvPr id="8" name="任意多边形: 形状 7"/>
          <p:cNvSpPr/>
          <p:nvPr/>
        </p:nvSpPr>
        <p:spPr>
          <a:xfrm rot="18846498" flipH="1">
            <a:off x="6422563" y="3897068"/>
            <a:ext cx="992880" cy="992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109" y="2352"/>
                  <a:pt x="6901" y="3625"/>
                  <a:pt x="10800" y="3625"/>
                </a:cubicBezTo>
                <a:cubicBezTo>
                  <a:pt x="14699" y="3625"/>
                  <a:pt x="18491" y="2352"/>
                  <a:pt x="21600" y="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椭圆 8"/>
          <p:cNvSpPr/>
          <p:nvPr/>
        </p:nvSpPr>
        <p:spPr>
          <a:xfrm flipH="1">
            <a:off x="6821858" y="4286024"/>
            <a:ext cx="1029055" cy="1024147"/>
          </a:xfrm>
          <a:prstGeom prst="ellipse">
            <a:avLst/>
          </a:prstGeom>
          <a:solidFill>
            <a:schemeClr val="bg1"/>
          </a:solidFill>
          <a:ln>
            <a:solidFill>
              <a:srgbClr val="76A7C0"/>
            </a:solidFill>
            <a:miter lim="400000"/>
          </a:ln>
        </p:spPr>
        <p:txBody>
          <a:bodyPr lIns="25400" tIns="25400" rIns="25400" bIns="25400" anchor="ctr">
            <a:normAutofit/>
          </a:bodyPr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altLang="zh-CN">
                <a:solidFill>
                  <a:srgbClr val="76A7C0"/>
                </a:solidFill>
              </a:rPr>
              <a:t>04</a:t>
            </a:r>
          </a:p>
        </p:txBody>
      </p:sp>
      <p:sp>
        <p:nvSpPr>
          <p:cNvPr id="10" name="任意多边形: 形状 9"/>
          <p:cNvSpPr/>
          <p:nvPr/>
        </p:nvSpPr>
        <p:spPr>
          <a:xfrm rot="2646498">
            <a:off x="4793179" y="3924632"/>
            <a:ext cx="992880" cy="992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109" y="2352"/>
                  <a:pt x="6901" y="3625"/>
                  <a:pt x="10800" y="3625"/>
                </a:cubicBezTo>
                <a:cubicBezTo>
                  <a:pt x="14699" y="3625"/>
                  <a:pt x="18491" y="2352"/>
                  <a:pt x="21600" y="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椭圆 10"/>
          <p:cNvSpPr/>
          <p:nvPr/>
        </p:nvSpPr>
        <p:spPr>
          <a:xfrm>
            <a:off x="4370502" y="4326383"/>
            <a:ext cx="1029055" cy="1024147"/>
          </a:xfrm>
          <a:prstGeom prst="ellipse">
            <a:avLst/>
          </a:prstGeom>
          <a:solidFill>
            <a:schemeClr val="bg1"/>
          </a:solidFill>
          <a:ln>
            <a:solidFill>
              <a:srgbClr val="76A7C0"/>
            </a:solidFill>
            <a:miter lim="400000"/>
          </a:ln>
        </p:spPr>
        <p:txBody>
          <a:bodyPr lIns="25400" tIns="25400" rIns="25400" bIns="25400" anchor="ctr">
            <a:normAutofit/>
          </a:bodyPr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altLang="zh-CN">
                <a:solidFill>
                  <a:srgbClr val="76A7C0"/>
                </a:solidFill>
              </a:rPr>
              <a:t>03</a:t>
            </a:r>
          </a:p>
        </p:txBody>
      </p:sp>
      <p:sp>
        <p:nvSpPr>
          <p:cNvPr id="12" name="任意多边形: 形状 11"/>
          <p:cNvSpPr/>
          <p:nvPr/>
        </p:nvSpPr>
        <p:spPr>
          <a:xfrm rot="8046499" flipH="1">
            <a:off x="4775054" y="2300057"/>
            <a:ext cx="992880" cy="992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109" y="2352"/>
                  <a:pt x="6901" y="3625"/>
                  <a:pt x="10800" y="3625"/>
                </a:cubicBezTo>
                <a:cubicBezTo>
                  <a:pt x="14699" y="3625"/>
                  <a:pt x="18491" y="2352"/>
                  <a:pt x="21600" y="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椭圆 12"/>
          <p:cNvSpPr/>
          <p:nvPr/>
        </p:nvSpPr>
        <p:spPr>
          <a:xfrm flipH="1">
            <a:off x="4339584" y="1879834"/>
            <a:ext cx="1029055" cy="1024147"/>
          </a:xfrm>
          <a:prstGeom prst="ellipse">
            <a:avLst/>
          </a:prstGeom>
          <a:solidFill>
            <a:schemeClr val="bg1"/>
          </a:solidFill>
          <a:ln>
            <a:solidFill>
              <a:srgbClr val="76A7C0"/>
            </a:solidFill>
            <a:miter lim="400000"/>
          </a:ln>
        </p:spPr>
        <p:txBody>
          <a:bodyPr lIns="25400" tIns="25400" rIns="25400" bIns="25400" anchor="ctr">
            <a:normAutofit/>
          </a:bodyPr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altLang="zh-CN" dirty="0">
                <a:solidFill>
                  <a:srgbClr val="76A7C0"/>
                </a:solidFill>
              </a:rPr>
              <a:t>01</a:t>
            </a:r>
          </a:p>
        </p:txBody>
      </p:sp>
      <p:sp>
        <p:nvSpPr>
          <p:cNvPr id="14" name="椭圆 13"/>
          <p:cNvSpPr/>
          <p:nvPr/>
        </p:nvSpPr>
        <p:spPr>
          <a:xfrm>
            <a:off x="5166466" y="2668600"/>
            <a:ext cx="1848524" cy="1848524"/>
          </a:xfrm>
          <a:prstGeom prst="ellipse">
            <a:avLst/>
          </a:prstGeom>
          <a:solidFill>
            <a:srgbClr val="FFFFFF"/>
          </a:solidFill>
          <a:ln>
            <a:solidFill>
              <a:srgbClr val="A6AAA9"/>
            </a:solidFill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任意多边形: 形状 14"/>
          <p:cNvSpPr/>
          <p:nvPr/>
        </p:nvSpPr>
        <p:spPr>
          <a:xfrm>
            <a:off x="5618941" y="3250916"/>
            <a:ext cx="921956" cy="68389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rgbClr val="8BC8D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TextBox 76"/>
          <p:cNvSpPr txBox="1"/>
          <p:nvPr/>
        </p:nvSpPr>
        <p:spPr>
          <a:xfrm>
            <a:off x="1909179" y="2135846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9747" y="2535956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909179" y="3854277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9747" y="4254387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7971021" y="3881576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971021" y="4281686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7971021" y="2079597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971021" y="2479707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8631212" flipH="1">
            <a:off x="5342317" y="1638166"/>
            <a:ext cx="1291466" cy="1291466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4" name="椭圆 3"/>
          <p:cNvSpPr/>
          <p:nvPr/>
        </p:nvSpPr>
        <p:spPr>
          <a:xfrm>
            <a:off x="-5393638" y="-1890123"/>
            <a:ext cx="10211446" cy="10211446"/>
          </a:xfrm>
          <a:prstGeom prst="ellipse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802694" y="-1890123"/>
            <a:ext cx="10211446" cy="10211446"/>
          </a:xfrm>
          <a:prstGeom prst="ellipse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53826" y="3102389"/>
            <a:ext cx="20313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000" spc="600" dirty="0">
                <a:solidFill>
                  <a:srgbClr val="375A53"/>
                </a:solidFill>
                <a:latin typeface="造字工房俊雅（非商用）常规体" pitchFamily="50" charset="-122"/>
                <a:ea typeface="造字工房俊雅（非商用）常规体" pitchFamily="50" charset="-122"/>
                <a:cs typeface="文泉驿微米黑" panose="020B0606030804020204" pitchFamily="34" charset="-122"/>
                <a:sym typeface="微软雅黑 Light" panose="020B0502040204020203" pitchFamily="34" charset="-122"/>
              </a:rPr>
              <a:t>谢谢欣赏</a:t>
            </a:r>
            <a:endParaRPr lang="zh-CN" altLang="en-US" sz="4000" dirty="0">
              <a:solidFill>
                <a:srgbClr val="375A53"/>
              </a:solidFill>
              <a:latin typeface="造字工房俊雅（非商用）常规体" pitchFamily="50" charset="-122"/>
              <a:ea typeface="造字工房俊雅（非商用）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62494" y="3752851"/>
            <a:ext cx="2667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375A53"/>
                </a:solidFill>
              </a:rPr>
              <a:t>THANK YOU APPRECIATE</a:t>
            </a:r>
            <a:endParaRPr lang="zh-CN" altLang="en-US" dirty="0">
              <a:solidFill>
                <a:srgbClr val="375A5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 rot="7360506">
            <a:off x="990277" y="-6292492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7360506">
            <a:off x="990277" y="2202579"/>
            <a:ext cx="10211446" cy="10211446"/>
          </a:xfrm>
          <a:prstGeom prst="ellipse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73942" y="2626315"/>
            <a:ext cx="1966885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216B68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pPr algn="l"/>
            <a:r>
              <a:rPr lang="en-US" altLang="zh-CN" sz="4800" dirty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Part 01</a:t>
            </a:r>
            <a:endParaRPr lang="zh-CN" altLang="en-US" sz="4800" dirty="0">
              <a:solidFill>
                <a:srgbClr val="375A53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73942" y="3364979"/>
            <a:ext cx="295465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cs typeface="文泉驿微米黑" panose="020B0606030804020204" pitchFamily="34" charset="-122"/>
              </a:rPr>
              <a:t>在这里添加大标题一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8631212" flipH="1">
            <a:off x="3361738" y="2536119"/>
            <a:ext cx="1536486" cy="1536486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33" name="Arc 10"/>
          <p:cNvSpPr/>
          <p:nvPr/>
        </p:nvSpPr>
        <p:spPr>
          <a:xfrm>
            <a:off x="8167370" y="2275205"/>
            <a:ext cx="2171065" cy="2170430"/>
          </a:xfrm>
          <a:prstGeom prst="arc">
            <a:avLst>
              <a:gd name="adj1" fmla="val 21571566"/>
              <a:gd name="adj2" fmla="val 10822907"/>
            </a:avLst>
          </a:prstGeom>
          <a:solidFill>
            <a:srgbClr val="8BC8D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AutoShape 7"/>
          <p:cNvSpPr/>
          <p:nvPr/>
        </p:nvSpPr>
        <p:spPr bwMode="auto">
          <a:xfrm>
            <a:off x="9042400" y="3578225"/>
            <a:ext cx="588645" cy="589915"/>
          </a:xfrm>
          <a:custGeom>
            <a:avLst/>
            <a:gdLst>
              <a:gd name="T0" fmla="+- 0 10800 1271"/>
              <a:gd name="T1" fmla="*/ T0 w 19058"/>
              <a:gd name="T2" fmla="+- 0 10799 1270"/>
              <a:gd name="T3" fmla="*/ 10799 h 19059"/>
              <a:gd name="T4" fmla="+- 0 10800 1271"/>
              <a:gd name="T5" fmla="*/ T4 w 19058"/>
              <a:gd name="T6" fmla="+- 0 10799 1270"/>
              <a:gd name="T7" fmla="*/ 10799 h 19059"/>
              <a:gd name="T8" fmla="+- 0 10800 1271"/>
              <a:gd name="T9" fmla="*/ T8 w 19058"/>
              <a:gd name="T10" fmla="+- 0 10799 1270"/>
              <a:gd name="T11" fmla="*/ 10799 h 19059"/>
              <a:gd name="T12" fmla="+- 0 10800 1271"/>
              <a:gd name="T13" fmla="*/ T12 w 19058"/>
              <a:gd name="T14" fmla="+- 0 10799 1270"/>
              <a:gd name="T15" fmla="*/ 10799 h 19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8" h="19059">
                <a:moveTo>
                  <a:pt x="6430" y="17268"/>
                </a:moveTo>
                <a:cubicBezTo>
                  <a:pt x="2162" y="15559"/>
                  <a:pt x="82" y="10698"/>
                  <a:pt x="1790" y="6431"/>
                </a:cubicBezTo>
                <a:cubicBezTo>
                  <a:pt x="3499" y="2164"/>
                  <a:pt x="8360" y="81"/>
                  <a:pt x="12627" y="1791"/>
                </a:cubicBezTo>
                <a:cubicBezTo>
                  <a:pt x="16894" y="3499"/>
                  <a:pt x="18975" y="8361"/>
                  <a:pt x="17267" y="12628"/>
                </a:cubicBezTo>
                <a:cubicBezTo>
                  <a:pt x="15558" y="16895"/>
                  <a:pt x="10696" y="18976"/>
                  <a:pt x="6430" y="17268"/>
                </a:cubicBezTo>
                <a:moveTo>
                  <a:pt x="13070" y="685"/>
                </a:moveTo>
                <a:cubicBezTo>
                  <a:pt x="8186" y="-1270"/>
                  <a:pt x="2641" y="1103"/>
                  <a:pt x="685" y="5987"/>
                </a:cubicBezTo>
                <a:cubicBezTo>
                  <a:pt x="-1271" y="10872"/>
                  <a:pt x="1103" y="16418"/>
                  <a:pt x="5987" y="18373"/>
                </a:cubicBezTo>
                <a:cubicBezTo>
                  <a:pt x="10871" y="20330"/>
                  <a:pt x="16416" y="17955"/>
                  <a:pt x="18373" y="13071"/>
                </a:cubicBezTo>
                <a:cubicBezTo>
                  <a:pt x="20329" y="8186"/>
                  <a:pt x="17954" y="2641"/>
                  <a:pt x="13070" y="68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AutoShape 8"/>
          <p:cNvSpPr/>
          <p:nvPr/>
        </p:nvSpPr>
        <p:spPr bwMode="auto">
          <a:xfrm>
            <a:off x="9300210" y="3826510"/>
            <a:ext cx="73025" cy="73660"/>
          </a:xfrm>
          <a:custGeom>
            <a:avLst/>
            <a:gdLst>
              <a:gd name="T0" fmla="+- 0 10801 1272"/>
              <a:gd name="T1" fmla="*/ T0 w 19059"/>
              <a:gd name="T2" fmla="+- 0 10800 1272"/>
              <a:gd name="T3" fmla="*/ 10800 h 19056"/>
              <a:gd name="T4" fmla="+- 0 10801 1272"/>
              <a:gd name="T5" fmla="*/ T4 w 19059"/>
              <a:gd name="T6" fmla="+- 0 10800 1272"/>
              <a:gd name="T7" fmla="*/ 10800 h 19056"/>
              <a:gd name="T8" fmla="+- 0 10801 1272"/>
              <a:gd name="T9" fmla="*/ T8 w 19059"/>
              <a:gd name="T10" fmla="+- 0 10800 1272"/>
              <a:gd name="T11" fmla="*/ 10800 h 19056"/>
              <a:gd name="T12" fmla="+- 0 10801 1272"/>
              <a:gd name="T13" fmla="*/ T12 w 19059"/>
              <a:gd name="T14" fmla="+- 0 10800 1272"/>
              <a:gd name="T15" fmla="*/ 10800 h 190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6">
                <a:moveTo>
                  <a:pt x="7753" y="13951"/>
                </a:moveTo>
                <a:cubicBezTo>
                  <a:pt x="5315" y="12969"/>
                  <a:pt x="4129" y="10197"/>
                  <a:pt x="5101" y="7755"/>
                </a:cubicBezTo>
                <a:cubicBezTo>
                  <a:pt x="6083" y="5323"/>
                  <a:pt x="8860" y="4132"/>
                  <a:pt x="11298" y="5104"/>
                </a:cubicBezTo>
                <a:cubicBezTo>
                  <a:pt x="13735" y="6081"/>
                  <a:pt x="14926" y="8858"/>
                  <a:pt x="13949" y="11300"/>
                </a:cubicBezTo>
                <a:cubicBezTo>
                  <a:pt x="12972" y="13737"/>
                  <a:pt x="10195" y="14923"/>
                  <a:pt x="7753" y="13951"/>
                </a:cubicBezTo>
                <a:moveTo>
                  <a:pt x="13070" y="686"/>
                </a:moveTo>
                <a:cubicBezTo>
                  <a:pt x="8190" y="-1272"/>
                  <a:pt x="2640" y="1104"/>
                  <a:pt x="686" y="5988"/>
                </a:cubicBezTo>
                <a:cubicBezTo>
                  <a:pt x="-1272" y="10872"/>
                  <a:pt x="1105" y="16416"/>
                  <a:pt x="5985" y="18369"/>
                </a:cubicBezTo>
                <a:cubicBezTo>
                  <a:pt x="10870" y="20328"/>
                  <a:pt x="16415" y="17951"/>
                  <a:pt x="18374" y="13072"/>
                </a:cubicBezTo>
                <a:cubicBezTo>
                  <a:pt x="20328" y="8188"/>
                  <a:pt x="17960" y="2644"/>
                  <a:pt x="13070" y="6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AutoShape 9"/>
          <p:cNvSpPr/>
          <p:nvPr/>
        </p:nvSpPr>
        <p:spPr bwMode="auto">
          <a:xfrm>
            <a:off x="9225280" y="3753485"/>
            <a:ext cx="220980" cy="220980"/>
          </a:xfrm>
          <a:custGeom>
            <a:avLst/>
            <a:gdLst>
              <a:gd name="T0" fmla="+- 0 10800 1271"/>
              <a:gd name="T1" fmla="*/ T0 w 19059"/>
              <a:gd name="T2" fmla="+- 0 10800 1271"/>
              <a:gd name="T3" fmla="*/ 10800 h 19058"/>
              <a:gd name="T4" fmla="+- 0 10800 1271"/>
              <a:gd name="T5" fmla="*/ T4 w 19059"/>
              <a:gd name="T6" fmla="+- 0 10800 1271"/>
              <a:gd name="T7" fmla="*/ 10800 h 19058"/>
              <a:gd name="T8" fmla="+- 0 10800 1271"/>
              <a:gd name="T9" fmla="*/ T8 w 19059"/>
              <a:gd name="T10" fmla="+- 0 10800 1271"/>
              <a:gd name="T11" fmla="*/ 10800 h 19058"/>
              <a:gd name="T12" fmla="+- 0 10800 1271"/>
              <a:gd name="T13" fmla="*/ T12 w 19059"/>
              <a:gd name="T14" fmla="+- 0 10800 1271"/>
              <a:gd name="T15" fmla="*/ 10800 h 190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8">
                <a:moveTo>
                  <a:pt x="7169" y="15424"/>
                </a:moveTo>
                <a:cubicBezTo>
                  <a:pt x="3916" y="14123"/>
                  <a:pt x="2331" y="10417"/>
                  <a:pt x="3632" y="7167"/>
                </a:cubicBezTo>
                <a:cubicBezTo>
                  <a:pt x="4934" y="3917"/>
                  <a:pt x="8638" y="2331"/>
                  <a:pt x="11889" y="3632"/>
                </a:cubicBezTo>
                <a:cubicBezTo>
                  <a:pt x="15141" y="4934"/>
                  <a:pt x="16728" y="8640"/>
                  <a:pt x="15425" y="11890"/>
                </a:cubicBezTo>
                <a:cubicBezTo>
                  <a:pt x="14124" y="15140"/>
                  <a:pt x="10419" y="16728"/>
                  <a:pt x="7169" y="15424"/>
                </a:cubicBezTo>
                <a:moveTo>
                  <a:pt x="13071" y="685"/>
                </a:moveTo>
                <a:cubicBezTo>
                  <a:pt x="8186" y="-1271"/>
                  <a:pt x="2639" y="1104"/>
                  <a:pt x="686" y="5987"/>
                </a:cubicBezTo>
                <a:cubicBezTo>
                  <a:pt x="-1271" y="10871"/>
                  <a:pt x="1104" y="16416"/>
                  <a:pt x="5987" y="18372"/>
                </a:cubicBezTo>
                <a:cubicBezTo>
                  <a:pt x="10874" y="20329"/>
                  <a:pt x="16418" y="17955"/>
                  <a:pt x="18375" y="13070"/>
                </a:cubicBezTo>
                <a:cubicBezTo>
                  <a:pt x="20328" y="8186"/>
                  <a:pt x="17956" y="2641"/>
                  <a:pt x="13071" y="68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10"/>
          <p:cNvSpPr/>
          <p:nvPr/>
        </p:nvSpPr>
        <p:spPr bwMode="auto">
          <a:xfrm>
            <a:off x="9373235" y="3900170"/>
            <a:ext cx="92075" cy="94615"/>
          </a:xfrm>
          <a:custGeom>
            <a:avLst/>
            <a:gdLst>
              <a:gd name="T0" fmla="+- 0 10804 288"/>
              <a:gd name="T1" fmla="*/ T0 w 21033"/>
              <a:gd name="T2" fmla="+- 0 10798 277"/>
              <a:gd name="T3" fmla="*/ 10798 h 21043"/>
              <a:gd name="T4" fmla="+- 0 10804 288"/>
              <a:gd name="T5" fmla="*/ T4 w 21033"/>
              <a:gd name="T6" fmla="+- 0 10798 277"/>
              <a:gd name="T7" fmla="*/ 10798 h 21043"/>
              <a:gd name="T8" fmla="+- 0 10804 288"/>
              <a:gd name="T9" fmla="*/ T8 w 21033"/>
              <a:gd name="T10" fmla="+- 0 10798 277"/>
              <a:gd name="T11" fmla="*/ 10798 h 21043"/>
              <a:gd name="T12" fmla="+- 0 10804 288"/>
              <a:gd name="T13" fmla="*/ T12 w 21033"/>
              <a:gd name="T14" fmla="+- 0 10798 277"/>
              <a:gd name="T15" fmla="*/ 10798 h 210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3" h="21043">
                <a:moveTo>
                  <a:pt x="20881" y="2825"/>
                </a:moveTo>
                <a:cubicBezTo>
                  <a:pt x="21312" y="1771"/>
                  <a:pt x="20787" y="572"/>
                  <a:pt x="19713" y="149"/>
                </a:cubicBezTo>
                <a:cubicBezTo>
                  <a:pt x="18636" y="-277"/>
                  <a:pt x="17414" y="238"/>
                  <a:pt x="16984" y="1296"/>
                </a:cubicBezTo>
                <a:lnTo>
                  <a:pt x="16980" y="1292"/>
                </a:lnTo>
                <a:cubicBezTo>
                  <a:pt x="13964" y="8692"/>
                  <a:pt x="8182" y="14184"/>
                  <a:pt x="1269" y="17089"/>
                </a:cubicBezTo>
                <a:cubicBezTo>
                  <a:pt x="207" y="17536"/>
                  <a:pt x="-288" y="18747"/>
                  <a:pt x="170" y="19789"/>
                </a:cubicBezTo>
                <a:cubicBezTo>
                  <a:pt x="629" y="20840"/>
                  <a:pt x="1863" y="21323"/>
                  <a:pt x="2924" y="20876"/>
                </a:cubicBezTo>
                <a:cubicBezTo>
                  <a:pt x="2961" y="20860"/>
                  <a:pt x="2982" y="20828"/>
                  <a:pt x="3014" y="20815"/>
                </a:cubicBezTo>
                <a:cubicBezTo>
                  <a:pt x="10874" y="17480"/>
                  <a:pt x="17451" y="11227"/>
                  <a:pt x="20877" y="2825"/>
                </a:cubicBezTo>
                <a:cubicBezTo>
                  <a:pt x="20877" y="2825"/>
                  <a:pt x="20881" y="2825"/>
                  <a:pt x="20881" y="28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AutoShape 11"/>
          <p:cNvSpPr/>
          <p:nvPr/>
        </p:nvSpPr>
        <p:spPr bwMode="auto">
          <a:xfrm>
            <a:off x="9409430" y="3937635"/>
            <a:ext cx="131445" cy="135255"/>
          </a:xfrm>
          <a:custGeom>
            <a:avLst/>
            <a:gdLst>
              <a:gd name="T0" fmla="+- 0 10803 203"/>
              <a:gd name="T1" fmla="*/ T0 w 21201"/>
              <a:gd name="T2" fmla="+- 0 10798 194"/>
              <a:gd name="T3" fmla="*/ 10798 h 21209"/>
              <a:gd name="T4" fmla="+- 0 10803 203"/>
              <a:gd name="T5" fmla="*/ T4 w 21201"/>
              <a:gd name="T6" fmla="+- 0 10798 194"/>
              <a:gd name="T7" fmla="*/ 10798 h 21209"/>
              <a:gd name="T8" fmla="+- 0 10803 203"/>
              <a:gd name="T9" fmla="*/ T8 w 21201"/>
              <a:gd name="T10" fmla="+- 0 10798 194"/>
              <a:gd name="T11" fmla="*/ 10798 h 21209"/>
              <a:gd name="T12" fmla="+- 0 10803 203"/>
              <a:gd name="T13" fmla="*/ T12 w 21201"/>
              <a:gd name="T14" fmla="+- 0 10798 194"/>
              <a:gd name="T15" fmla="*/ 10798 h 212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201" h="21209">
                <a:moveTo>
                  <a:pt x="20267" y="104"/>
                </a:moveTo>
                <a:cubicBezTo>
                  <a:pt x="19508" y="-194"/>
                  <a:pt x="18645" y="169"/>
                  <a:pt x="18339" y="912"/>
                </a:cubicBezTo>
                <a:cubicBezTo>
                  <a:pt x="14991" y="9110"/>
                  <a:pt x="8568" y="15198"/>
                  <a:pt x="894" y="18420"/>
                </a:cubicBezTo>
                <a:cubicBezTo>
                  <a:pt x="144" y="18735"/>
                  <a:pt x="-203" y="19589"/>
                  <a:pt x="121" y="20327"/>
                </a:cubicBezTo>
                <a:cubicBezTo>
                  <a:pt x="442" y="21068"/>
                  <a:pt x="1314" y="21406"/>
                  <a:pt x="2067" y="21090"/>
                </a:cubicBezTo>
                <a:cubicBezTo>
                  <a:pt x="2102" y="21073"/>
                  <a:pt x="2125" y="21042"/>
                  <a:pt x="2159" y="21025"/>
                </a:cubicBezTo>
                <a:cubicBezTo>
                  <a:pt x="10491" y="17500"/>
                  <a:pt x="17461" y="10881"/>
                  <a:pt x="21095" y="1994"/>
                </a:cubicBezTo>
                <a:cubicBezTo>
                  <a:pt x="21397" y="1250"/>
                  <a:pt x="21026" y="404"/>
                  <a:pt x="20267" y="10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AutoShape 12"/>
          <p:cNvSpPr/>
          <p:nvPr/>
        </p:nvSpPr>
        <p:spPr bwMode="auto">
          <a:xfrm>
            <a:off x="9391650" y="3919220"/>
            <a:ext cx="111760" cy="113665"/>
          </a:xfrm>
          <a:custGeom>
            <a:avLst/>
            <a:gdLst>
              <a:gd name="T0" fmla="+- 0 10802 238"/>
              <a:gd name="T1" fmla="*/ T0 w 21128"/>
              <a:gd name="T2" fmla="+- 0 10797 227"/>
              <a:gd name="T3" fmla="*/ 10797 h 21141"/>
              <a:gd name="T4" fmla="+- 0 10802 238"/>
              <a:gd name="T5" fmla="*/ T4 w 21128"/>
              <a:gd name="T6" fmla="+- 0 10797 227"/>
              <a:gd name="T7" fmla="*/ 10797 h 21141"/>
              <a:gd name="T8" fmla="+- 0 10802 238"/>
              <a:gd name="T9" fmla="*/ T8 w 21128"/>
              <a:gd name="T10" fmla="+- 0 10797 227"/>
              <a:gd name="T11" fmla="*/ 10797 h 21141"/>
              <a:gd name="T12" fmla="+- 0 10802 238"/>
              <a:gd name="T13" fmla="*/ T12 w 21128"/>
              <a:gd name="T14" fmla="+- 0 10797 227"/>
              <a:gd name="T15" fmla="*/ 10797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8" h="21141">
                <a:moveTo>
                  <a:pt x="20035" y="122"/>
                </a:moveTo>
                <a:cubicBezTo>
                  <a:pt x="19142" y="-227"/>
                  <a:pt x="18134" y="195"/>
                  <a:pt x="17778" y="1071"/>
                </a:cubicBezTo>
                <a:cubicBezTo>
                  <a:pt x="14571" y="8936"/>
                  <a:pt x="8412" y="14778"/>
                  <a:pt x="1051" y="17867"/>
                </a:cubicBezTo>
                <a:lnTo>
                  <a:pt x="1054" y="17867"/>
                </a:lnTo>
                <a:cubicBezTo>
                  <a:pt x="172" y="18240"/>
                  <a:pt x="-238" y="19242"/>
                  <a:pt x="142" y="20108"/>
                </a:cubicBezTo>
                <a:cubicBezTo>
                  <a:pt x="522" y="20973"/>
                  <a:pt x="1543" y="21372"/>
                  <a:pt x="2425" y="21003"/>
                </a:cubicBezTo>
                <a:cubicBezTo>
                  <a:pt x="2459" y="20986"/>
                  <a:pt x="2476" y="20956"/>
                  <a:pt x="2514" y="20936"/>
                </a:cubicBezTo>
                <a:cubicBezTo>
                  <a:pt x="10651" y="17491"/>
                  <a:pt x="17459" y="11027"/>
                  <a:pt x="21002" y="2339"/>
                </a:cubicBezTo>
                <a:cubicBezTo>
                  <a:pt x="21361" y="1463"/>
                  <a:pt x="20927" y="472"/>
                  <a:pt x="20035" y="12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" name="AutoShape 13"/>
          <p:cNvSpPr/>
          <p:nvPr/>
        </p:nvSpPr>
        <p:spPr bwMode="auto">
          <a:xfrm>
            <a:off x="9206865" y="3735070"/>
            <a:ext cx="92075" cy="93345"/>
          </a:xfrm>
          <a:custGeom>
            <a:avLst/>
            <a:gdLst>
              <a:gd name="T0" fmla="+- 0 10797 278"/>
              <a:gd name="T1" fmla="*/ T0 w 21039"/>
              <a:gd name="T2" fmla="+- 0 10803 281"/>
              <a:gd name="T3" fmla="*/ 10803 h 21044"/>
              <a:gd name="T4" fmla="+- 0 10797 278"/>
              <a:gd name="T5" fmla="*/ T4 w 21039"/>
              <a:gd name="T6" fmla="+- 0 10803 281"/>
              <a:gd name="T7" fmla="*/ 10803 h 21044"/>
              <a:gd name="T8" fmla="+- 0 10797 278"/>
              <a:gd name="T9" fmla="*/ T8 w 21039"/>
              <a:gd name="T10" fmla="+- 0 10803 281"/>
              <a:gd name="T11" fmla="*/ 10803 h 21044"/>
              <a:gd name="T12" fmla="+- 0 10797 278"/>
              <a:gd name="T13" fmla="*/ T12 w 21039"/>
              <a:gd name="T14" fmla="+- 0 10803 281"/>
              <a:gd name="T15" fmla="*/ 10803 h 210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9" h="21044">
                <a:moveTo>
                  <a:pt x="20871" y="1248"/>
                </a:moveTo>
                <a:cubicBezTo>
                  <a:pt x="20411" y="197"/>
                  <a:pt x="19177" y="-281"/>
                  <a:pt x="18112" y="169"/>
                </a:cubicBezTo>
                <a:cubicBezTo>
                  <a:pt x="18075" y="181"/>
                  <a:pt x="18050" y="214"/>
                  <a:pt x="18021" y="226"/>
                </a:cubicBezTo>
                <a:cubicBezTo>
                  <a:pt x="10159" y="3562"/>
                  <a:pt x="3583" y="9820"/>
                  <a:pt x="152" y="18220"/>
                </a:cubicBezTo>
                <a:lnTo>
                  <a:pt x="148" y="18220"/>
                </a:lnTo>
                <a:cubicBezTo>
                  <a:pt x="-278" y="19278"/>
                  <a:pt x="242" y="20473"/>
                  <a:pt x="1320" y="20896"/>
                </a:cubicBezTo>
                <a:cubicBezTo>
                  <a:pt x="2398" y="21318"/>
                  <a:pt x="3620" y="20803"/>
                  <a:pt x="4046" y="19749"/>
                </a:cubicBezTo>
                <a:lnTo>
                  <a:pt x="4051" y="19749"/>
                </a:lnTo>
                <a:cubicBezTo>
                  <a:pt x="7068" y="12356"/>
                  <a:pt x="12856" y="6858"/>
                  <a:pt x="19764" y="3956"/>
                </a:cubicBezTo>
                <a:cubicBezTo>
                  <a:pt x="20830" y="3506"/>
                  <a:pt x="21322" y="2298"/>
                  <a:pt x="20871" y="124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AutoShape 14"/>
          <p:cNvSpPr/>
          <p:nvPr/>
        </p:nvSpPr>
        <p:spPr bwMode="auto">
          <a:xfrm>
            <a:off x="9134475" y="3661410"/>
            <a:ext cx="131445" cy="133985"/>
          </a:xfrm>
          <a:custGeom>
            <a:avLst/>
            <a:gdLst>
              <a:gd name="T0" fmla="+- 0 10797 198"/>
              <a:gd name="T1" fmla="*/ T0 w 21199"/>
              <a:gd name="T2" fmla="+- 0 10802 198"/>
              <a:gd name="T3" fmla="*/ 10802 h 21208"/>
              <a:gd name="T4" fmla="+- 0 10797 198"/>
              <a:gd name="T5" fmla="*/ T4 w 21199"/>
              <a:gd name="T6" fmla="+- 0 10802 198"/>
              <a:gd name="T7" fmla="*/ 10802 h 21208"/>
              <a:gd name="T8" fmla="+- 0 10797 198"/>
              <a:gd name="T9" fmla="*/ T8 w 21199"/>
              <a:gd name="T10" fmla="+- 0 10802 198"/>
              <a:gd name="T11" fmla="*/ 10802 h 21208"/>
              <a:gd name="T12" fmla="+- 0 10797 198"/>
              <a:gd name="T13" fmla="*/ T12 w 21199"/>
              <a:gd name="T14" fmla="+- 0 10802 198"/>
              <a:gd name="T15" fmla="*/ 10802 h 212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99" h="21208">
                <a:moveTo>
                  <a:pt x="21077" y="880"/>
                </a:moveTo>
                <a:cubicBezTo>
                  <a:pt x="20753" y="142"/>
                  <a:pt x="19881" y="-198"/>
                  <a:pt x="19129" y="117"/>
                </a:cubicBezTo>
                <a:cubicBezTo>
                  <a:pt x="19097" y="131"/>
                  <a:pt x="19071" y="162"/>
                  <a:pt x="19039" y="179"/>
                </a:cubicBezTo>
                <a:cubicBezTo>
                  <a:pt x="10706" y="3707"/>
                  <a:pt x="3739" y="10322"/>
                  <a:pt x="106" y="19208"/>
                </a:cubicBezTo>
                <a:cubicBezTo>
                  <a:pt x="-198" y="19957"/>
                  <a:pt x="172" y="20803"/>
                  <a:pt x="934" y="21101"/>
                </a:cubicBezTo>
                <a:cubicBezTo>
                  <a:pt x="1689" y="21401"/>
                  <a:pt x="2552" y="21041"/>
                  <a:pt x="2859" y="20292"/>
                </a:cubicBezTo>
                <a:cubicBezTo>
                  <a:pt x="6206" y="12096"/>
                  <a:pt x="12625" y="6008"/>
                  <a:pt x="20301" y="2787"/>
                </a:cubicBezTo>
                <a:cubicBezTo>
                  <a:pt x="21051" y="2469"/>
                  <a:pt x="21402" y="1618"/>
                  <a:pt x="21077" y="88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AutoShape 15"/>
          <p:cNvSpPr/>
          <p:nvPr/>
        </p:nvSpPr>
        <p:spPr bwMode="auto">
          <a:xfrm>
            <a:off x="9171305" y="3698240"/>
            <a:ext cx="111760" cy="114300"/>
          </a:xfrm>
          <a:custGeom>
            <a:avLst/>
            <a:gdLst>
              <a:gd name="T0" fmla="+- 0 10796 232"/>
              <a:gd name="T1" fmla="*/ T0 w 21129"/>
              <a:gd name="T2" fmla="+- 0 10804 234"/>
              <a:gd name="T3" fmla="*/ 10804 h 21141"/>
              <a:gd name="T4" fmla="+- 0 10796 232"/>
              <a:gd name="T5" fmla="*/ T4 w 21129"/>
              <a:gd name="T6" fmla="+- 0 10804 234"/>
              <a:gd name="T7" fmla="*/ 10804 h 21141"/>
              <a:gd name="T8" fmla="+- 0 10796 232"/>
              <a:gd name="T9" fmla="*/ T8 w 21129"/>
              <a:gd name="T10" fmla="+- 0 10804 234"/>
              <a:gd name="T11" fmla="*/ 10804 h 21141"/>
              <a:gd name="T12" fmla="+- 0 10796 232"/>
              <a:gd name="T13" fmla="*/ T12 w 21129"/>
              <a:gd name="T14" fmla="+- 0 10804 234"/>
              <a:gd name="T15" fmla="*/ 10804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9" h="21141">
                <a:moveTo>
                  <a:pt x="20075" y="3267"/>
                </a:moveTo>
                <a:cubicBezTo>
                  <a:pt x="20953" y="2898"/>
                  <a:pt x="21368" y="1899"/>
                  <a:pt x="20987" y="1030"/>
                </a:cubicBezTo>
                <a:cubicBezTo>
                  <a:pt x="20611" y="168"/>
                  <a:pt x="19589" y="-234"/>
                  <a:pt x="18707" y="138"/>
                </a:cubicBezTo>
                <a:cubicBezTo>
                  <a:pt x="18670" y="152"/>
                  <a:pt x="18649" y="185"/>
                  <a:pt x="18615" y="198"/>
                </a:cubicBezTo>
                <a:cubicBezTo>
                  <a:pt x="10481" y="3647"/>
                  <a:pt x="3673" y="10118"/>
                  <a:pt x="124" y="18802"/>
                </a:cubicBezTo>
                <a:cubicBezTo>
                  <a:pt x="-232" y="19678"/>
                  <a:pt x="205" y="20666"/>
                  <a:pt x="1094" y="21019"/>
                </a:cubicBezTo>
                <a:cubicBezTo>
                  <a:pt x="1983" y="21366"/>
                  <a:pt x="2991" y="20946"/>
                  <a:pt x="3354" y="20071"/>
                </a:cubicBezTo>
                <a:cubicBezTo>
                  <a:pt x="6561" y="12205"/>
                  <a:pt x="12717" y="6360"/>
                  <a:pt x="20075" y="3274"/>
                </a:cubicBezTo>
                <a:cubicBezTo>
                  <a:pt x="20075" y="3274"/>
                  <a:pt x="20075" y="3267"/>
                  <a:pt x="20075" y="3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Arc 9"/>
          <p:cNvSpPr/>
          <p:nvPr/>
        </p:nvSpPr>
        <p:spPr>
          <a:xfrm>
            <a:off x="5985510" y="2275205"/>
            <a:ext cx="2171065" cy="2170430"/>
          </a:xfrm>
          <a:prstGeom prst="arc">
            <a:avLst>
              <a:gd name="adj1" fmla="val 10782369"/>
              <a:gd name="adj2" fmla="val 0"/>
            </a:avLst>
          </a:prstGeom>
          <a:solidFill>
            <a:srgbClr val="8BC8D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4" name="Group 33"/>
          <p:cNvGrpSpPr/>
          <p:nvPr/>
        </p:nvGrpSpPr>
        <p:grpSpPr>
          <a:xfrm>
            <a:off x="6843395" y="2592070"/>
            <a:ext cx="589915" cy="514985"/>
            <a:chOff x="4800505" y="2786674"/>
            <a:chExt cx="366676" cy="320373"/>
          </a:xfrm>
          <a:solidFill>
            <a:schemeClr val="bg1"/>
          </a:solidFill>
        </p:grpSpPr>
        <p:sp>
          <p:nvSpPr>
            <p:cNvPr id="45" name="AutoShape 43"/>
            <p:cNvSpPr/>
            <p:nvPr/>
          </p:nvSpPr>
          <p:spPr bwMode="auto">
            <a:xfrm>
              <a:off x="4800505" y="2786674"/>
              <a:ext cx="366676" cy="2634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AutoShape 44"/>
            <p:cNvSpPr/>
            <p:nvPr/>
          </p:nvSpPr>
          <p:spPr bwMode="auto">
            <a:xfrm>
              <a:off x="5132766" y="2901184"/>
              <a:ext cx="22526" cy="1257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" name="AutoShape 45"/>
            <p:cNvSpPr/>
            <p:nvPr/>
          </p:nvSpPr>
          <p:spPr bwMode="auto">
            <a:xfrm>
              <a:off x="5120877" y="3038217"/>
              <a:ext cx="46304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8" name="Arc 7"/>
          <p:cNvSpPr/>
          <p:nvPr/>
        </p:nvSpPr>
        <p:spPr>
          <a:xfrm>
            <a:off x="1620520" y="2275205"/>
            <a:ext cx="2171065" cy="2170430"/>
          </a:xfrm>
          <a:prstGeom prst="arc">
            <a:avLst>
              <a:gd name="adj1" fmla="val 10782369"/>
              <a:gd name="adj2" fmla="val 0"/>
            </a:avLst>
          </a:prstGeom>
          <a:solidFill>
            <a:srgbClr val="8BC8D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9" name="Group 35"/>
          <p:cNvGrpSpPr/>
          <p:nvPr/>
        </p:nvGrpSpPr>
        <p:grpSpPr>
          <a:xfrm>
            <a:off x="2526030" y="2510790"/>
            <a:ext cx="441960" cy="589915"/>
            <a:chOff x="1868971" y="2767277"/>
            <a:chExt cx="274694" cy="366676"/>
          </a:xfrm>
          <a:solidFill>
            <a:schemeClr val="bg1"/>
          </a:solidFill>
        </p:grpSpPr>
        <p:sp>
          <p:nvSpPr>
            <p:cNvPr id="50" name="AutoShape 115"/>
            <p:cNvSpPr/>
            <p:nvPr/>
          </p:nvSpPr>
          <p:spPr bwMode="auto">
            <a:xfrm>
              <a:off x="1868971" y="2767277"/>
              <a:ext cx="274694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" name="AutoShape 116"/>
            <p:cNvSpPr/>
            <p:nvPr/>
          </p:nvSpPr>
          <p:spPr bwMode="auto">
            <a:xfrm>
              <a:off x="1983479" y="2985030"/>
              <a:ext cx="45678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2" name="Arc 8"/>
          <p:cNvSpPr/>
          <p:nvPr/>
        </p:nvSpPr>
        <p:spPr>
          <a:xfrm>
            <a:off x="3785870" y="2275205"/>
            <a:ext cx="2171065" cy="2170430"/>
          </a:xfrm>
          <a:prstGeom prst="arc">
            <a:avLst>
              <a:gd name="adj1" fmla="val 21571566"/>
              <a:gd name="adj2" fmla="val 10822907"/>
            </a:avLst>
          </a:prstGeom>
          <a:solidFill>
            <a:srgbClr val="8BC8D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3" name="Group 36"/>
          <p:cNvGrpSpPr/>
          <p:nvPr/>
        </p:nvGrpSpPr>
        <p:grpSpPr>
          <a:xfrm>
            <a:off x="4639945" y="3660140"/>
            <a:ext cx="588645" cy="441325"/>
            <a:chOff x="359092" y="2813581"/>
            <a:chExt cx="366051" cy="274694"/>
          </a:xfrm>
          <a:solidFill>
            <a:schemeClr val="bg1"/>
          </a:solidFill>
        </p:grpSpPr>
        <p:sp>
          <p:nvSpPr>
            <p:cNvPr id="54" name="AutoShape 118"/>
            <p:cNvSpPr/>
            <p:nvPr/>
          </p:nvSpPr>
          <p:spPr bwMode="auto">
            <a:xfrm>
              <a:off x="359092" y="2813581"/>
              <a:ext cx="366051" cy="274694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AutoShape 119"/>
            <p:cNvSpPr/>
            <p:nvPr/>
          </p:nvSpPr>
          <p:spPr bwMode="auto">
            <a:xfrm>
              <a:off x="587481" y="2916200"/>
              <a:ext cx="68830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753870" y="3535680"/>
            <a:ext cx="1986280" cy="566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858260" y="2592070"/>
            <a:ext cx="2049145" cy="54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234045" y="2540635"/>
            <a:ext cx="1986280" cy="566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102350" y="3535045"/>
            <a:ext cx="1986280" cy="566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33" name="六边形 32"/>
          <p:cNvSpPr/>
          <p:nvPr/>
        </p:nvSpPr>
        <p:spPr>
          <a:xfrm rot="10800000">
            <a:off x="5194935" y="2067243"/>
            <a:ext cx="1795463" cy="1547812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8BC8D0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六边形 21"/>
          <p:cNvSpPr/>
          <p:nvPr/>
        </p:nvSpPr>
        <p:spPr>
          <a:xfrm rot="10800000">
            <a:off x="6664643" y="2854643"/>
            <a:ext cx="1795462" cy="1547812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8BC8D0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六边形 25"/>
          <p:cNvSpPr/>
          <p:nvPr/>
        </p:nvSpPr>
        <p:spPr>
          <a:xfrm rot="10800000">
            <a:off x="5188585" y="3669030"/>
            <a:ext cx="1795463" cy="1547813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8BC8D0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六边形 27"/>
          <p:cNvSpPr/>
          <p:nvPr/>
        </p:nvSpPr>
        <p:spPr>
          <a:xfrm rot="10800000">
            <a:off x="3729673" y="2854643"/>
            <a:ext cx="1795462" cy="1547812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8BC8D0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7" name="组合 28"/>
          <p:cNvGrpSpPr/>
          <p:nvPr/>
        </p:nvGrpSpPr>
        <p:grpSpPr>
          <a:xfrm>
            <a:off x="7339648" y="3297555"/>
            <a:ext cx="503237" cy="568325"/>
            <a:chOff x="0" y="0"/>
            <a:chExt cx="406393" cy="459645"/>
          </a:xfrm>
        </p:grpSpPr>
        <p:sp>
          <p:nvSpPr>
            <p:cNvPr id="38" name="Freeform 148"/>
            <p:cNvSpPr>
              <a:spLocks noEditPoints="1"/>
            </p:cNvSpPr>
            <p:nvPr/>
          </p:nvSpPr>
          <p:spPr>
            <a:xfrm>
              <a:off x="55120" y="0"/>
              <a:ext cx="351273" cy="456842"/>
            </a:xfrm>
            <a:custGeom>
              <a:avLst/>
              <a:gdLst>
                <a:gd name="txL" fmla="*/ 0 w 159"/>
                <a:gd name="txT" fmla="*/ 0 h 207"/>
                <a:gd name="txR" fmla="*/ 159 w 159"/>
                <a:gd name="txB" fmla="*/ 207 h 207"/>
              </a:gdLst>
              <a:ahLst/>
              <a:cxnLst>
                <a:cxn ang="0">
                  <a:pos x="346854" y="408289"/>
                </a:cxn>
                <a:cxn ang="0">
                  <a:pos x="196625" y="174350"/>
                </a:cxn>
                <a:cxn ang="0">
                  <a:pos x="203252" y="52967"/>
                </a:cxn>
                <a:cxn ang="0">
                  <a:pos x="92789" y="8828"/>
                </a:cxn>
                <a:cxn ang="0">
                  <a:pos x="154648" y="105934"/>
                </a:cxn>
                <a:cxn ang="0">
                  <a:pos x="81743" y="152281"/>
                </a:cxn>
                <a:cxn ang="0">
                  <a:pos x="22093" y="59588"/>
                </a:cxn>
                <a:cxn ang="0">
                  <a:pos x="22093" y="169936"/>
                </a:cxn>
                <a:cxn ang="0">
                  <a:pos x="136974" y="211869"/>
                </a:cxn>
                <a:cxn ang="0">
                  <a:pos x="287204" y="445807"/>
                </a:cxn>
                <a:cxn ang="0">
                  <a:pos x="315925" y="452428"/>
                </a:cxn>
                <a:cxn ang="0">
                  <a:pos x="340227" y="434772"/>
                </a:cxn>
                <a:cxn ang="0">
                  <a:pos x="346854" y="408289"/>
                </a:cxn>
                <a:cxn ang="0">
                  <a:pos x="318134" y="425944"/>
                </a:cxn>
                <a:cxn ang="0">
                  <a:pos x="296041" y="421531"/>
                </a:cxn>
                <a:cxn ang="0">
                  <a:pos x="302669" y="401668"/>
                </a:cxn>
                <a:cxn ang="0">
                  <a:pos x="322553" y="406082"/>
                </a:cxn>
                <a:cxn ang="0">
                  <a:pos x="318134" y="425944"/>
                </a:cxn>
              </a:cxnLst>
              <a:rect l="txL" t="txT" r="txR" b="tx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49"/>
            <p:cNvSpPr>
              <a:spLocks noEditPoints="1"/>
            </p:cNvSpPr>
            <p:nvPr/>
          </p:nvSpPr>
          <p:spPr>
            <a:xfrm>
              <a:off x="0" y="231691"/>
              <a:ext cx="231691" cy="227954"/>
            </a:xfrm>
            <a:custGeom>
              <a:avLst/>
              <a:gdLst>
                <a:gd name="txL" fmla="*/ 0 w 105"/>
                <a:gd name="txT" fmla="*/ 0 h 103"/>
                <a:gd name="txR" fmla="*/ 105 w 105"/>
                <a:gd name="txB" fmla="*/ 103 h 103"/>
              </a:gdLst>
              <a:ahLst/>
              <a:cxnLst>
                <a:cxn ang="0">
                  <a:pos x="200799" y="57542"/>
                </a:cxn>
                <a:cxn ang="0">
                  <a:pos x="214038" y="44263"/>
                </a:cxn>
                <a:cxn ang="0">
                  <a:pos x="185353" y="15492"/>
                </a:cxn>
                <a:cxn ang="0">
                  <a:pos x="172113" y="28771"/>
                </a:cxn>
                <a:cxn ang="0">
                  <a:pos x="136808" y="15492"/>
                </a:cxn>
                <a:cxn ang="0">
                  <a:pos x="136808" y="0"/>
                </a:cxn>
                <a:cxn ang="0">
                  <a:pos x="94883" y="0"/>
                </a:cxn>
                <a:cxn ang="0">
                  <a:pos x="94883" y="15492"/>
                </a:cxn>
                <a:cxn ang="0">
                  <a:pos x="61784" y="28771"/>
                </a:cxn>
                <a:cxn ang="0">
                  <a:pos x="48545" y="15492"/>
                </a:cxn>
                <a:cxn ang="0">
                  <a:pos x="17653" y="44263"/>
                </a:cxn>
                <a:cxn ang="0">
                  <a:pos x="33099" y="59755"/>
                </a:cxn>
                <a:cxn ang="0">
                  <a:pos x="17653" y="92952"/>
                </a:cxn>
                <a:cxn ang="0">
                  <a:pos x="0" y="92952"/>
                </a:cxn>
                <a:cxn ang="0">
                  <a:pos x="0" y="135002"/>
                </a:cxn>
                <a:cxn ang="0">
                  <a:pos x="19859" y="135002"/>
                </a:cxn>
                <a:cxn ang="0">
                  <a:pos x="33099" y="168199"/>
                </a:cxn>
                <a:cxn ang="0">
                  <a:pos x="19859" y="181478"/>
                </a:cxn>
                <a:cxn ang="0">
                  <a:pos x="48545" y="210249"/>
                </a:cxn>
                <a:cxn ang="0">
                  <a:pos x="61784" y="196970"/>
                </a:cxn>
                <a:cxn ang="0">
                  <a:pos x="94883" y="210249"/>
                </a:cxn>
                <a:cxn ang="0">
                  <a:pos x="94883" y="227954"/>
                </a:cxn>
                <a:cxn ang="0">
                  <a:pos x="136808" y="227954"/>
                </a:cxn>
                <a:cxn ang="0">
                  <a:pos x="136808" y="210249"/>
                </a:cxn>
                <a:cxn ang="0">
                  <a:pos x="169907" y="196970"/>
                </a:cxn>
                <a:cxn ang="0">
                  <a:pos x="183146" y="210249"/>
                </a:cxn>
                <a:cxn ang="0">
                  <a:pos x="211832" y="181478"/>
                </a:cxn>
                <a:cxn ang="0">
                  <a:pos x="200799" y="168199"/>
                </a:cxn>
                <a:cxn ang="0">
                  <a:pos x="214038" y="135002"/>
                </a:cxn>
                <a:cxn ang="0">
                  <a:pos x="231691" y="135002"/>
                </a:cxn>
                <a:cxn ang="0">
                  <a:pos x="231691" y="92952"/>
                </a:cxn>
                <a:cxn ang="0">
                  <a:pos x="214038" y="92952"/>
                </a:cxn>
                <a:cxn ang="0">
                  <a:pos x="200799" y="57542"/>
                </a:cxn>
                <a:cxn ang="0">
                  <a:pos x="116949" y="183691"/>
                </a:cxn>
                <a:cxn ang="0">
                  <a:pos x="46338" y="112870"/>
                </a:cxn>
                <a:cxn ang="0">
                  <a:pos x="116949" y="42050"/>
                </a:cxn>
                <a:cxn ang="0">
                  <a:pos x="187559" y="112870"/>
                </a:cxn>
                <a:cxn ang="0">
                  <a:pos x="116949" y="183691"/>
                </a:cxn>
              </a:cxnLst>
              <a:rect l="txL" t="txT" r="txR" b="tx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Oval 150"/>
            <p:cNvSpPr/>
            <p:nvPr/>
          </p:nvSpPr>
          <p:spPr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1" name="组合 33"/>
          <p:cNvGrpSpPr/>
          <p:nvPr/>
        </p:nvGrpSpPr>
        <p:grpSpPr>
          <a:xfrm>
            <a:off x="5879148" y="4165918"/>
            <a:ext cx="471487" cy="527050"/>
            <a:chOff x="0" y="0"/>
            <a:chExt cx="402656" cy="450303"/>
          </a:xfrm>
        </p:grpSpPr>
        <p:sp>
          <p:nvSpPr>
            <p:cNvPr id="42" name="Freeform 108"/>
            <p:cNvSpPr>
              <a:spLocks noEditPoints="1"/>
            </p:cNvSpPr>
            <p:nvPr/>
          </p:nvSpPr>
          <p:spPr>
            <a:xfrm>
              <a:off x="69134" y="167228"/>
              <a:ext cx="56988" cy="57923"/>
            </a:xfrm>
            <a:custGeom>
              <a:avLst/>
              <a:gdLst>
                <a:gd name="txL" fmla="*/ 0 w 26"/>
                <a:gd name="txT" fmla="*/ 0 h 26"/>
                <a:gd name="txR" fmla="*/ 26 w 26"/>
                <a:gd name="txB" fmla="*/ 26 h 26"/>
              </a:gdLst>
              <a:ahLst/>
              <a:cxnLst>
                <a:cxn ang="0">
                  <a:pos x="28494" y="0"/>
                </a:cxn>
                <a:cxn ang="0">
                  <a:pos x="0" y="28962"/>
                </a:cxn>
                <a:cxn ang="0">
                  <a:pos x="28494" y="57923"/>
                </a:cxn>
                <a:cxn ang="0">
                  <a:pos x="56988" y="28962"/>
                </a:cxn>
                <a:cxn ang="0">
                  <a:pos x="28494" y="0"/>
                </a:cxn>
                <a:cxn ang="0">
                  <a:pos x="28494" y="51240"/>
                </a:cxn>
                <a:cxn ang="0">
                  <a:pos x="6576" y="28962"/>
                </a:cxn>
                <a:cxn ang="0">
                  <a:pos x="28494" y="6683"/>
                </a:cxn>
                <a:cxn ang="0">
                  <a:pos x="50412" y="28962"/>
                </a:cxn>
                <a:cxn ang="0">
                  <a:pos x="28494" y="51240"/>
                </a:cxn>
              </a:cxnLst>
              <a:rect l="txL" t="txT" r="txR" b="tx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9"/>
            <p:cNvSpPr>
              <a:spLocks noEditPoints="1"/>
            </p:cNvSpPr>
            <p:nvPr/>
          </p:nvSpPr>
          <p:spPr>
            <a:xfrm>
              <a:off x="197125" y="129859"/>
              <a:ext cx="48580" cy="48580"/>
            </a:xfrm>
            <a:custGeom>
              <a:avLst/>
              <a:gdLst>
                <a:gd name="txL" fmla="*/ 0 w 22"/>
                <a:gd name="txT" fmla="*/ 0 h 22"/>
                <a:gd name="txR" fmla="*/ 22 w 22"/>
                <a:gd name="txB" fmla="*/ 22 h 22"/>
              </a:gdLst>
              <a:ahLst/>
              <a:cxnLst>
                <a:cxn ang="0">
                  <a:pos x="24290" y="0"/>
                </a:cxn>
                <a:cxn ang="0">
                  <a:pos x="0" y="24290"/>
                </a:cxn>
                <a:cxn ang="0">
                  <a:pos x="24290" y="48580"/>
                </a:cxn>
                <a:cxn ang="0">
                  <a:pos x="48580" y="24290"/>
                </a:cxn>
                <a:cxn ang="0">
                  <a:pos x="24290" y="0"/>
                </a:cxn>
                <a:cxn ang="0">
                  <a:pos x="24290" y="37539"/>
                </a:cxn>
                <a:cxn ang="0">
                  <a:pos x="11041" y="24290"/>
                </a:cxn>
                <a:cxn ang="0">
                  <a:pos x="24290" y="11041"/>
                </a:cxn>
                <a:cxn ang="0">
                  <a:pos x="37539" y="24290"/>
                </a:cxn>
                <a:cxn ang="0">
                  <a:pos x="24290" y="37539"/>
                </a:cxn>
              </a:cxnLst>
              <a:rect l="txL" t="txT" r="txR" b="tx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10"/>
            <p:cNvSpPr>
              <a:spLocks noEditPoints="1"/>
            </p:cNvSpPr>
            <p:nvPr/>
          </p:nvSpPr>
          <p:spPr>
            <a:xfrm>
              <a:off x="82213" y="181242"/>
              <a:ext cx="30830" cy="3083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5415" y="0"/>
                </a:cxn>
                <a:cxn ang="0">
                  <a:pos x="0" y="15415"/>
                </a:cxn>
                <a:cxn ang="0">
                  <a:pos x="15415" y="30830"/>
                </a:cxn>
                <a:cxn ang="0">
                  <a:pos x="30830" y="15415"/>
                </a:cxn>
                <a:cxn ang="0">
                  <a:pos x="15415" y="0"/>
                </a:cxn>
                <a:cxn ang="0">
                  <a:pos x="15415" y="22021"/>
                </a:cxn>
                <a:cxn ang="0">
                  <a:pos x="8809" y="15415"/>
                </a:cxn>
                <a:cxn ang="0">
                  <a:pos x="15415" y="6606"/>
                </a:cxn>
                <a:cxn ang="0">
                  <a:pos x="24224" y="15415"/>
                </a:cxn>
                <a:cxn ang="0">
                  <a:pos x="15415" y="22021"/>
                </a:cxn>
              </a:cxnLst>
              <a:rect l="txL" t="txT" r="txR" b="tx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11"/>
            <p:cNvSpPr>
              <a:spLocks noEditPoints="1"/>
            </p:cNvSpPr>
            <p:nvPr/>
          </p:nvSpPr>
          <p:spPr>
            <a:xfrm>
              <a:off x="172834" y="105568"/>
              <a:ext cx="97161" cy="97161"/>
            </a:xfrm>
            <a:custGeom>
              <a:avLst/>
              <a:gdLst>
                <a:gd name="txL" fmla="*/ 0 w 44"/>
                <a:gd name="txT" fmla="*/ 0 h 44"/>
                <a:gd name="txR" fmla="*/ 44 w 44"/>
                <a:gd name="txB" fmla="*/ 44 h 44"/>
              </a:gdLst>
              <a:ahLst/>
              <a:cxnLst>
                <a:cxn ang="0">
                  <a:pos x="48581" y="0"/>
                </a:cxn>
                <a:cxn ang="0">
                  <a:pos x="0" y="48581"/>
                </a:cxn>
                <a:cxn ang="0">
                  <a:pos x="48581" y="97161"/>
                </a:cxn>
                <a:cxn ang="0">
                  <a:pos x="97161" y="48581"/>
                </a:cxn>
                <a:cxn ang="0">
                  <a:pos x="48581" y="0"/>
                </a:cxn>
                <a:cxn ang="0">
                  <a:pos x="48581" y="86120"/>
                </a:cxn>
                <a:cxn ang="0">
                  <a:pos x="11041" y="48581"/>
                </a:cxn>
                <a:cxn ang="0">
                  <a:pos x="48581" y="13249"/>
                </a:cxn>
                <a:cxn ang="0">
                  <a:pos x="86120" y="48581"/>
                </a:cxn>
                <a:cxn ang="0">
                  <a:pos x="48581" y="86120"/>
                </a:cxn>
              </a:cxnLst>
              <a:rect l="txL" t="txT" r="txR" b="tx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12"/>
            <p:cNvSpPr>
              <a:spLocks noEditPoints="1"/>
            </p:cNvSpPr>
            <p:nvPr/>
          </p:nvSpPr>
          <p:spPr>
            <a:xfrm>
              <a:off x="0" y="0"/>
              <a:ext cx="402656" cy="450303"/>
            </a:xfrm>
            <a:custGeom>
              <a:avLst/>
              <a:gdLst>
                <a:gd name="txL" fmla="*/ 0 w 182"/>
                <a:gd name="txT" fmla="*/ 0 h 204"/>
                <a:gd name="txR" fmla="*/ 182 w 182"/>
                <a:gd name="txB" fmla="*/ 204 h 204"/>
              </a:gdLst>
              <a:ahLst/>
              <a:cxnLst>
                <a:cxn ang="0">
                  <a:pos x="347346" y="211907"/>
                </a:cxn>
                <a:cxn ang="0">
                  <a:pos x="338497" y="105954"/>
                </a:cxn>
                <a:cxn ang="0">
                  <a:pos x="172567" y="0"/>
                </a:cxn>
                <a:cxn ang="0">
                  <a:pos x="2212" y="174382"/>
                </a:cxn>
                <a:cxn ang="0">
                  <a:pos x="0" y="450303"/>
                </a:cxn>
                <a:cxn ang="0">
                  <a:pos x="250001" y="388497"/>
                </a:cxn>
                <a:cxn ang="0">
                  <a:pos x="325222" y="388497"/>
                </a:cxn>
                <a:cxn ang="0">
                  <a:pos x="325222" y="388497"/>
                </a:cxn>
                <a:cxn ang="0">
                  <a:pos x="345134" y="333313"/>
                </a:cxn>
                <a:cxn ang="0">
                  <a:pos x="323010" y="320068"/>
                </a:cxn>
                <a:cxn ang="0">
                  <a:pos x="345134" y="309031"/>
                </a:cxn>
                <a:cxn ang="0">
                  <a:pos x="342921" y="304617"/>
                </a:cxn>
                <a:cxn ang="0">
                  <a:pos x="376107" y="245018"/>
                </a:cxn>
                <a:cxn ang="0">
                  <a:pos x="137169" y="205285"/>
                </a:cxn>
                <a:cxn ang="0">
                  <a:pos x="137169" y="225152"/>
                </a:cxn>
                <a:cxn ang="0">
                  <a:pos x="119469" y="231774"/>
                </a:cxn>
                <a:cxn ang="0">
                  <a:pos x="106195" y="242810"/>
                </a:cxn>
                <a:cxn ang="0">
                  <a:pos x="88496" y="236188"/>
                </a:cxn>
                <a:cxn ang="0">
                  <a:pos x="70797" y="236188"/>
                </a:cxn>
                <a:cxn ang="0">
                  <a:pos x="61947" y="218529"/>
                </a:cxn>
                <a:cxn ang="0">
                  <a:pos x="48673" y="205285"/>
                </a:cxn>
                <a:cxn ang="0">
                  <a:pos x="57522" y="187626"/>
                </a:cxn>
                <a:cxn ang="0">
                  <a:pos x="57522" y="167760"/>
                </a:cxn>
                <a:cxn ang="0">
                  <a:pos x="75221" y="161138"/>
                </a:cxn>
                <a:cxn ang="0">
                  <a:pos x="88496" y="150101"/>
                </a:cxn>
                <a:cxn ang="0">
                  <a:pos x="106195" y="156723"/>
                </a:cxn>
                <a:cxn ang="0">
                  <a:pos x="126107" y="156723"/>
                </a:cxn>
                <a:cxn ang="0">
                  <a:pos x="132744" y="174382"/>
                </a:cxn>
                <a:cxn ang="0">
                  <a:pos x="146018" y="187626"/>
                </a:cxn>
                <a:cxn ang="0">
                  <a:pos x="300886" y="169967"/>
                </a:cxn>
                <a:cxn ang="0">
                  <a:pos x="278762" y="192041"/>
                </a:cxn>
                <a:cxn ang="0">
                  <a:pos x="267700" y="220737"/>
                </a:cxn>
                <a:cxn ang="0">
                  <a:pos x="236726" y="220737"/>
                </a:cxn>
                <a:cxn ang="0">
                  <a:pos x="207965" y="231774"/>
                </a:cxn>
                <a:cxn ang="0">
                  <a:pos x="183629" y="211907"/>
                </a:cxn>
                <a:cxn ang="0">
                  <a:pos x="154868" y="200870"/>
                </a:cxn>
                <a:cxn ang="0">
                  <a:pos x="154868" y="169967"/>
                </a:cxn>
                <a:cxn ang="0">
                  <a:pos x="141593" y="141272"/>
                </a:cxn>
                <a:cxn ang="0">
                  <a:pos x="163717" y="116990"/>
                </a:cxn>
                <a:cxn ang="0">
                  <a:pos x="174779" y="88295"/>
                </a:cxn>
                <a:cxn ang="0">
                  <a:pos x="207965" y="88295"/>
                </a:cxn>
                <a:cxn ang="0">
                  <a:pos x="236726" y="77258"/>
                </a:cxn>
                <a:cxn ang="0">
                  <a:pos x="258850" y="97124"/>
                </a:cxn>
                <a:cxn ang="0">
                  <a:pos x="287611" y="108161"/>
                </a:cxn>
                <a:cxn ang="0">
                  <a:pos x="287611" y="141272"/>
                </a:cxn>
                <a:cxn ang="0">
                  <a:pos x="300886" y="169967"/>
                </a:cxn>
              </a:cxnLst>
              <a:rect l="txL" t="txT" r="txR" b="tx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" name="组合 39"/>
          <p:cNvGrpSpPr/>
          <p:nvPr/>
        </p:nvGrpSpPr>
        <p:grpSpPr>
          <a:xfrm>
            <a:off x="5861685" y="2595880"/>
            <a:ext cx="468313" cy="463550"/>
            <a:chOff x="0" y="0"/>
            <a:chExt cx="453105" cy="448433"/>
          </a:xfrm>
        </p:grpSpPr>
        <p:sp>
          <p:nvSpPr>
            <p:cNvPr id="48" name="Freeform 136"/>
            <p:cNvSpPr/>
            <p:nvPr/>
          </p:nvSpPr>
          <p:spPr>
            <a:xfrm>
              <a:off x="0" y="251309"/>
              <a:ext cx="453105" cy="197124"/>
            </a:xfrm>
            <a:custGeom>
              <a:avLst/>
              <a:gdLst>
                <a:gd name="txL" fmla="*/ 0 w 205"/>
                <a:gd name="txT" fmla="*/ 0 h 89"/>
                <a:gd name="txR" fmla="*/ 205 w 205"/>
                <a:gd name="txB" fmla="*/ 89 h 89"/>
              </a:gdLst>
              <a:ahLst/>
              <a:cxnLst>
                <a:cxn ang="0">
                  <a:pos x="227658" y="42083"/>
                </a:cxn>
                <a:cxn ang="0">
                  <a:pos x="103883" y="0"/>
                </a:cxn>
                <a:cxn ang="0">
                  <a:pos x="0" y="0"/>
                </a:cxn>
                <a:cxn ang="0">
                  <a:pos x="0" y="148397"/>
                </a:cxn>
                <a:cxn ang="0">
                  <a:pos x="48626" y="197124"/>
                </a:cxn>
                <a:cxn ang="0">
                  <a:pos x="404479" y="197124"/>
                </a:cxn>
                <a:cxn ang="0">
                  <a:pos x="453105" y="148397"/>
                </a:cxn>
                <a:cxn ang="0">
                  <a:pos x="453105" y="0"/>
                </a:cxn>
                <a:cxn ang="0">
                  <a:pos x="349222" y="0"/>
                </a:cxn>
                <a:cxn ang="0">
                  <a:pos x="227658" y="42083"/>
                </a:cxn>
              </a:cxnLst>
              <a:rect l="txL" t="txT" r="txR" b="tx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37"/>
            <p:cNvSpPr>
              <a:spLocks noEditPoints="1"/>
            </p:cNvSpPr>
            <p:nvPr/>
          </p:nvSpPr>
          <p:spPr>
            <a:xfrm>
              <a:off x="0" y="0"/>
              <a:ext cx="453105" cy="260652"/>
            </a:xfrm>
            <a:custGeom>
              <a:avLst/>
              <a:gdLst>
                <a:gd name="txL" fmla="*/ 0 w 205"/>
                <a:gd name="txT" fmla="*/ 0 h 118"/>
                <a:gd name="txR" fmla="*/ 205 w 205"/>
                <a:gd name="txB" fmla="*/ 118 h 118"/>
              </a:gdLst>
              <a:ahLst/>
              <a:cxnLst>
                <a:cxn ang="0">
                  <a:pos x="404479" y="92774"/>
                </a:cxn>
                <a:cxn ang="0">
                  <a:pos x="397848" y="92774"/>
                </a:cxn>
                <a:cxn ang="0">
                  <a:pos x="340381" y="92774"/>
                </a:cxn>
                <a:cxn ang="0">
                  <a:pos x="340381" y="48596"/>
                </a:cxn>
                <a:cxn ang="0">
                  <a:pos x="291755" y="0"/>
                </a:cxn>
                <a:cxn ang="0">
                  <a:pos x="161350" y="0"/>
                </a:cxn>
                <a:cxn ang="0">
                  <a:pos x="112724" y="48596"/>
                </a:cxn>
                <a:cxn ang="0">
                  <a:pos x="112724" y="92774"/>
                </a:cxn>
                <a:cxn ang="0">
                  <a:pos x="55257" y="92774"/>
                </a:cxn>
                <a:cxn ang="0">
                  <a:pos x="48626" y="92774"/>
                </a:cxn>
                <a:cxn ang="0">
                  <a:pos x="0" y="141371"/>
                </a:cxn>
                <a:cxn ang="0">
                  <a:pos x="0" y="223100"/>
                </a:cxn>
                <a:cxn ang="0">
                  <a:pos x="119354" y="223100"/>
                </a:cxn>
                <a:cxn ang="0">
                  <a:pos x="227658" y="260652"/>
                </a:cxn>
                <a:cxn ang="0">
                  <a:pos x="333751" y="223100"/>
                </a:cxn>
                <a:cxn ang="0">
                  <a:pos x="453105" y="223100"/>
                </a:cxn>
                <a:cxn ang="0">
                  <a:pos x="453105" y="141371"/>
                </a:cxn>
                <a:cxn ang="0">
                  <a:pos x="404479" y="92774"/>
                </a:cxn>
                <a:cxn ang="0">
                  <a:pos x="148088" y="57432"/>
                </a:cxn>
                <a:cxn ang="0">
                  <a:pos x="148088" y="48596"/>
                </a:cxn>
                <a:cxn ang="0">
                  <a:pos x="161350" y="37552"/>
                </a:cxn>
                <a:cxn ang="0">
                  <a:pos x="291755" y="37552"/>
                </a:cxn>
                <a:cxn ang="0">
                  <a:pos x="305017" y="48596"/>
                </a:cxn>
                <a:cxn ang="0">
                  <a:pos x="305017" y="57432"/>
                </a:cxn>
                <a:cxn ang="0">
                  <a:pos x="305017" y="92774"/>
                </a:cxn>
                <a:cxn ang="0">
                  <a:pos x="148088" y="92774"/>
                </a:cxn>
                <a:cxn ang="0">
                  <a:pos x="148088" y="57432"/>
                </a:cxn>
                <a:cxn ang="0">
                  <a:pos x="223237" y="223100"/>
                </a:cxn>
                <a:cxn ang="0">
                  <a:pos x="187873" y="189967"/>
                </a:cxn>
                <a:cxn ang="0">
                  <a:pos x="223237" y="154624"/>
                </a:cxn>
                <a:cxn ang="0">
                  <a:pos x="258601" y="189967"/>
                </a:cxn>
                <a:cxn ang="0">
                  <a:pos x="223237" y="223100"/>
                </a:cxn>
              </a:cxnLst>
              <a:rect l="txL" t="txT" r="txR" b="tx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" name="组合 42"/>
          <p:cNvGrpSpPr/>
          <p:nvPr/>
        </p:nvGrpSpPr>
        <p:grpSpPr>
          <a:xfrm>
            <a:off x="4388485" y="3342005"/>
            <a:ext cx="484188" cy="520700"/>
            <a:chOff x="0" y="0"/>
            <a:chExt cx="466184" cy="501686"/>
          </a:xfrm>
        </p:grpSpPr>
        <p:sp>
          <p:nvSpPr>
            <p:cNvPr id="51" name="Freeform 154"/>
            <p:cNvSpPr/>
            <p:nvPr/>
          </p:nvSpPr>
          <p:spPr>
            <a:xfrm>
              <a:off x="141070" y="426012"/>
              <a:ext cx="50449" cy="46712"/>
            </a:xfrm>
            <a:custGeom>
              <a:avLst/>
              <a:gdLst>
                <a:gd name="txL" fmla="*/ 0 w 23"/>
                <a:gd name="txT" fmla="*/ 0 h 21"/>
                <a:gd name="txR" fmla="*/ 23 w 23"/>
                <a:gd name="txB" fmla="*/ 21 h 21"/>
              </a:gdLst>
              <a:ahLst/>
              <a:cxnLst>
                <a:cxn ang="0">
                  <a:pos x="35095" y="0"/>
                </a:cxn>
                <a:cxn ang="0">
                  <a:pos x="35095" y="8898"/>
                </a:cxn>
                <a:cxn ang="0">
                  <a:pos x="41675" y="24468"/>
                </a:cxn>
                <a:cxn ang="0">
                  <a:pos x="21934" y="37814"/>
                </a:cxn>
                <a:cxn ang="0">
                  <a:pos x="8774" y="20019"/>
                </a:cxn>
                <a:cxn ang="0">
                  <a:pos x="13161" y="11122"/>
                </a:cxn>
                <a:cxn ang="0">
                  <a:pos x="13161" y="0"/>
                </a:cxn>
                <a:cxn ang="0">
                  <a:pos x="0" y="22244"/>
                </a:cxn>
                <a:cxn ang="0">
                  <a:pos x="24128" y="46712"/>
                </a:cxn>
                <a:cxn ang="0">
                  <a:pos x="50449" y="22244"/>
                </a:cxn>
                <a:cxn ang="0">
                  <a:pos x="35095" y="0"/>
                </a:cxn>
              </a:cxnLst>
              <a:rect l="txL" t="txT" r="txR" b="tx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Rectangle 155"/>
            <p:cNvSpPr/>
            <p:nvPr/>
          </p:nvSpPr>
          <p:spPr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3" name="Freeform 156"/>
            <p:cNvSpPr>
              <a:spLocks noEditPoints="1"/>
            </p:cNvSpPr>
            <p:nvPr/>
          </p:nvSpPr>
          <p:spPr>
            <a:xfrm>
              <a:off x="39238" y="81278"/>
              <a:ext cx="260652" cy="260652"/>
            </a:xfrm>
            <a:custGeom>
              <a:avLst/>
              <a:gdLst>
                <a:gd name="txL" fmla="*/ 0 w 118"/>
                <a:gd name="txT" fmla="*/ 0 h 118"/>
                <a:gd name="txR" fmla="*/ 118 w 118"/>
                <a:gd name="txB" fmla="*/ 118 h 118"/>
              </a:gdLst>
              <a:ahLst/>
              <a:cxnLst>
                <a:cxn ang="0">
                  <a:pos x="53014" y="41969"/>
                </a:cxn>
                <a:cxn ang="0">
                  <a:pos x="41969" y="207638"/>
                </a:cxn>
                <a:cxn ang="0">
                  <a:pos x="207638" y="218683"/>
                </a:cxn>
                <a:cxn ang="0">
                  <a:pos x="218683" y="53014"/>
                </a:cxn>
                <a:cxn ang="0">
                  <a:pos x="53014" y="41969"/>
                </a:cxn>
                <a:cxn ang="0">
                  <a:pos x="141371" y="185549"/>
                </a:cxn>
                <a:cxn ang="0">
                  <a:pos x="141371" y="205429"/>
                </a:cxn>
                <a:cxn ang="0">
                  <a:pos x="123699" y="205429"/>
                </a:cxn>
                <a:cxn ang="0">
                  <a:pos x="123699" y="187758"/>
                </a:cxn>
                <a:cxn ang="0">
                  <a:pos x="90566" y="178922"/>
                </a:cxn>
                <a:cxn ang="0">
                  <a:pos x="94983" y="156833"/>
                </a:cxn>
                <a:cxn ang="0">
                  <a:pos x="128117" y="165669"/>
                </a:cxn>
                <a:cxn ang="0">
                  <a:pos x="145788" y="154624"/>
                </a:cxn>
                <a:cxn ang="0">
                  <a:pos x="125908" y="136953"/>
                </a:cxn>
                <a:cxn ang="0">
                  <a:pos x="90566" y="101610"/>
                </a:cxn>
                <a:cxn ang="0">
                  <a:pos x="123699" y="68476"/>
                </a:cxn>
                <a:cxn ang="0">
                  <a:pos x="123699" y="50805"/>
                </a:cxn>
                <a:cxn ang="0">
                  <a:pos x="141371" y="50805"/>
                </a:cxn>
                <a:cxn ang="0">
                  <a:pos x="141371" y="66267"/>
                </a:cxn>
                <a:cxn ang="0">
                  <a:pos x="170086" y="72894"/>
                </a:cxn>
                <a:cxn ang="0">
                  <a:pos x="163460" y="94983"/>
                </a:cxn>
                <a:cxn ang="0">
                  <a:pos x="136953" y="88357"/>
                </a:cxn>
                <a:cxn ang="0">
                  <a:pos x="121490" y="99401"/>
                </a:cxn>
                <a:cxn ang="0">
                  <a:pos x="143579" y="114864"/>
                </a:cxn>
                <a:cxn ang="0">
                  <a:pos x="174504" y="152415"/>
                </a:cxn>
                <a:cxn ang="0">
                  <a:pos x="141371" y="185549"/>
                </a:cxn>
              </a:cxnLst>
              <a:rect l="txL" t="txT" r="txR" b="tx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57"/>
            <p:cNvSpPr>
              <a:spLocks noEditPoints="1"/>
            </p:cNvSpPr>
            <p:nvPr/>
          </p:nvSpPr>
          <p:spPr>
            <a:xfrm>
              <a:off x="0" y="0"/>
              <a:ext cx="338194" cy="501686"/>
            </a:xfrm>
            <a:custGeom>
              <a:avLst/>
              <a:gdLst>
                <a:gd name="txL" fmla="*/ 0 w 153"/>
                <a:gd name="txT" fmla="*/ 0 h 227"/>
                <a:gd name="txR" fmla="*/ 153 w 153"/>
                <a:gd name="txB" fmla="*/ 227 h 227"/>
              </a:gdLst>
              <a:ahLst/>
              <a:cxnLst>
                <a:cxn ang="0">
                  <a:pos x="305038" y="391182"/>
                </a:cxn>
                <a:cxn ang="0">
                  <a:pos x="35367" y="391182"/>
                </a:cxn>
                <a:cxn ang="0">
                  <a:pos x="35367" y="35361"/>
                </a:cxn>
                <a:cxn ang="0">
                  <a:pos x="305038" y="35361"/>
                </a:cxn>
                <a:cxn ang="0">
                  <a:pos x="305038" y="227637"/>
                </a:cxn>
                <a:cxn ang="0">
                  <a:pos x="307248" y="225427"/>
                </a:cxn>
                <a:cxn ang="0">
                  <a:pos x="338194" y="207747"/>
                </a:cxn>
                <a:cxn ang="0">
                  <a:pos x="338194" y="28731"/>
                </a:cxn>
                <a:cxn ang="0">
                  <a:pos x="311669" y="0"/>
                </a:cxn>
                <a:cxn ang="0">
                  <a:pos x="26525" y="0"/>
                </a:cxn>
                <a:cxn ang="0">
                  <a:pos x="0" y="28731"/>
                </a:cxn>
                <a:cxn ang="0">
                  <a:pos x="0" y="475165"/>
                </a:cxn>
                <a:cxn ang="0">
                  <a:pos x="26525" y="501686"/>
                </a:cxn>
                <a:cxn ang="0">
                  <a:pos x="311669" y="501686"/>
                </a:cxn>
                <a:cxn ang="0">
                  <a:pos x="338194" y="475165"/>
                </a:cxn>
                <a:cxn ang="0">
                  <a:pos x="338194" y="388972"/>
                </a:cxn>
                <a:cxn ang="0">
                  <a:pos x="305038" y="366872"/>
                </a:cxn>
                <a:cxn ang="0">
                  <a:pos x="305038" y="391182"/>
                </a:cxn>
                <a:cxn ang="0">
                  <a:pos x="165781" y="488426"/>
                </a:cxn>
                <a:cxn ang="0">
                  <a:pos x="123783" y="444224"/>
                </a:cxn>
                <a:cxn ang="0">
                  <a:pos x="165781" y="402233"/>
                </a:cxn>
                <a:cxn ang="0">
                  <a:pos x="209990" y="444224"/>
                </a:cxn>
                <a:cxn ang="0">
                  <a:pos x="165781" y="488426"/>
                </a:cxn>
              </a:cxnLst>
              <a:rect l="txL" t="txT" r="txR" b="tx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58"/>
            <p:cNvSpPr>
              <a:spLocks noEditPoints="1"/>
            </p:cNvSpPr>
            <p:nvPr/>
          </p:nvSpPr>
          <p:spPr>
            <a:xfrm>
              <a:off x="275600" y="202729"/>
              <a:ext cx="190584" cy="190584"/>
            </a:xfrm>
            <a:custGeom>
              <a:avLst/>
              <a:gdLst>
                <a:gd name="txL" fmla="*/ 0 w 86"/>
                <a:gd name="txT" fmla="*/ 0 h 86"/>
                <a:gd name="txR" fmla="*/ 86 w 86"/>
                <a:gd name="txB" fmla="*/ 86 h 86"/>
              </a:gdLst>
              <a:ahLst/>
              <a:cxnLst>
                <a:cxn ang="0">
                  <a:pos x="159559" y="37674"/>
                </a:cxn>
                <a:cxn ang="0">
                  <a:pos x="39890" y="31025"/>
                </a:cxn>
                <a:cxn ang="0">
                  <a:pos x="31025" y="150694"/>
                </a:cxn>
                <a:cxn ang="0">
                  <a:pos x="152910" y="159559"/>
                </a:cxn>
                <a:cxn ang="0">
                  <a:pos x="159559" y="37674"/>
                </a:cxn>
                <a:cxn ang="0">
                  <a:pos x="101940" y="139614"/>
                </a:cxn>
                <a:cxn ang="0">
                  <a:pos x="101940" y="155127"/>
                </a:cxn>
                <a:cxn ang="0">
                  <a:pos x="88644" y="155127"/>
                </a:cxn>
                <a:cxn ang="0">
                  <a:pos x="88644" y="141830"/>
                </a:cxn>
                <a:cxn ang="0">
                  <a:pos x="62051" y="135182"/>
                </a:cxn>
                <a:cxn ang="0">
                  <a:pos x="66483" y="117453"/>
                </a:cxn>
                <a:cxn ang="0">
                  <a:pos x="90860" y="124101"/>
                </a:cxn>
                <a:cxn ang="0">
                  <a:pos x="106372" y="115237"/>
                </a:cxn>
                <a:cxn ang="0">
                  <a:pos x="90860" y="101940"/>
                </a:cxn>
                <a:cxn ang="0">
                  <a:pos x="64267" y="75347"/>
                </a:cxn>
                <a:cxn ang="0">
                  <a:pos x="88644" y="48754"/>
                </a:cxn>
                <a:cxn ang="0">
                  <a:pos x="88644" y="33241"/>
                </a:cxn>
                <a:cxn ang="0">
                  <a:pos x="104156" y="33241"/>
                </a:cxn>
                <a:cxn ang="0">
                  <a:pos x="104156" y="46538"/>
                </a:cxn>
                <a:cxn ang="0">
                  <a:pos x="124101" y="50970"/>
                </a:cxn>
                <a:cxn ang="0">
                  <a:pos x="119669" y="68699"/>
                </a:cxn>
                <a:cxn ang="0">
                  <a:pos x="99724" y="64267"/>
                </a:cxn>
                <a:cxn ang="0">
                  <a:pos x="86428" y="70915"/>
                </a:cxn>
                <a:cxn ang="0">
                  <a:pos x="104156" y="84212"/>
                </a:cxn>
                <a:cxn ang="0">
                  <a:pos x="128533" y="113021"/>
                </a:cxn>
                <a:cxn ang="0">
                  <a:pos x="101940" y="139614"/>
                </a:cxn>
              </a:cxnLst>
              <a:rect l="txL" t="txT" r="txR" b="tx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8674100" y="3186430"/>
            <a:ext cx="11079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674100" y="3552190"/>
            <a:ext cx="2094865" cy="566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891655" y="1701800"/>
            <a:ext cx="11079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891655" y="2067560"/>
            <a:ext cx="2094865" cy="566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125623" y="4487545"/>
            <a:ext cx="11079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138754" y="4853305"/>
            <a:ext cx="2094865" cy="566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500074" y="2865120"/>
            <a:ext cx="11079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513205" y="3230880"/>
            <a:ext cx="2094865" cy="566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矩形 35"/>
          <p:cNvSpPr/>
          <p:nvPr/>
        </p:nvSpPr>
        <p:spPr>
          <a:xfrm>
            <a:off x="8789035" y="1848485"/>
            <a:ext cx="2286000" cy="3424863"/>
          </a:xfrm>
          <a:prstGeom prst="flowChartOffpageConnector">
            <a:avLst/>
          </a:prstGeom>
          <a:solidFill>
            <a:srgbClr val="8BC8D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矩形 7"/>
          <p:cNvSpPr/>
          <p:nvPr/>
        </p:nvSpPr>
        <p:spPr>
          <a:xfrm>
            <a:off x="1144270" y="1848485"/>
            <a:ext cx="2286000" cy="3424863"/>
          </a:xfrm>
          <a:prstGeom prst="flowChartOffpageConnector">
            <a:avLst/>
          </a:prstGeom>
          <a:solidFill>
            <a:srgbClr val="8BC8D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Freeform 451"/>
          <p:cNvSpPr>
            <a:spLocks noEditPoints="1"/>
          </p:cNvSpPr>
          <p:nvPr/>
        </p:nvSpPr>
        <p:spPr>
          <a:xfrm>
            <a:off x="2062291" y="2427748"/>
            <a:ext cx="449322" cy="420731"/>
          </a:xfrm>
          <a:custGeom>
            <a:avLst/>
            <a:gdLst/>
            <a:ahLst/>
            <a:cxnLst>
              <a:cxn ang="0">
                <a:pos x="443174" y="365168"/>
              </a:cxn>
              <a:cxn ang="0">
                <a:pos x="386799" y="324594"/>
              </a:cxn>
              <a:cxn ang="0">
                <a:pos x="212974" y="149813"/>
              </a:cxn>
              <a:cxn ang="0">
                <a:pos x="222370" y="115481"/>
              </a:cxn>
              <a:cxn ang="0">
                <a:pos x="106487" y="0"/>
              </a:cxn>
              <a:cxn ang="0">
                <a:pos x="95525" y="10924"/>
              </a:cxn>
              <a:cxn ang="0">
                <a:pos x="139373" y="79588"/>
              </a:cxn>
              <a:cxn ang="0">
                <a:pos x="78299" y="140449"/>
              </a:cxn>
              <a:cxn ang="0">
                <a:pos x="9396" y="96754"/>
              </a:cxn>
              <a:cxn ang="0">
                <a:pos x="0" y="107678"/>
              </a:cxn>
              <a:cxn ang="0">
                <a:pos x="115883" y="223158"/>
              </a:cxn>
              <a:cxn ang="0">
                <a:pos x="148769" y="213795"/>
              </a:cxn>
              <a:cxn ang="0">
                <a:pos x="324159" y="388577"/>
              </a:cxn>
              <a:cxn ang="0">
                <a:pos x="364875" y="443196"/>
              </a:cxn>
              <a:cxn ang="0">
                <a:pos x="386799" y="449438"/>
              </a:cxn>
              <a:cxn ang="0">
                <a:pos x="449438" y="388577"/>
              </a:cxn>
              <a:cxn ang="0">
                <a:pos x="443174" y="365168"/>
              </a:cxn>
              <a:cxn ang="0">
                <a:pos x="382101" y="407303"/>
              </a:cxn>
              <a:cxn ang="0">
                <a:pos x="355479" y="380774"/>
              </a:cxn>
              <a:cxn ang="0">
                <a:pos x="382101" y="355805"/>
              </a:cxn>
              <a:cxn ang="0">
                <a:pos x="407156" y="380774"/>
              </a:cxn>
              <a:cxn ang="0">
                <a:pos x="382101" y="407303"/>
              </a:cxn>
            </a:cxnLst>
            <a:rect l="0" t="0" r="0" b="0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椭圆 12"/>
          <p:cNvSpPr/>
          <p:nvPr/>
        </p:nvSpPr>
        <p:spPr>
          <a:xfrm>
            <a:off x="1818005" y="2199006"/>
            <a:ext cx="937895" cy="878216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3015" y="3815715"/>
            <a:ext cx="2048510" cy="883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 请在此添加您的文字内容。请在此添加您的文字内容，请在此添加您的文字内容。</a:t>
            </a:r>
            <a:endParaRPr lang="zh-CN" altLang="x-none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469390" y="3442335"/>
            <a:ext cx="1635760" cy="352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14"/>
          <p:cNvSpPr/>
          <p:nvPr/>
        </p:nvSpPr>
        <p:spPr>
          <a:xfrm>
            <a:off x="3693160" y="1848485"/>
            <a:ext cx="2286000" cy="3424863"/>
          </a:xfrm>
          <a:prstGeom prst="flowChartOffpageConnector">
            <a:avLst/>
          </a:prstGeom>
          <a:solidFill>
            <a:srgbClr val="8BC8D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5" name="组合 18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610604" y="2392386"/>
            <a:ext cx="450988" cy="4222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椭圆 19"/>
          <p:cNvSpPr/>
          <p:nvPr/>
        </p:nvSpPr>
        <p:spPr>
          <a:xfrm>
            <a:off x="4366895" y="2164716"/>
            <a:ext cx="937895" cy="878216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7" name="矩形 28"/>
          <p:cNvSpPr/>
          <p:nvPr/>
        </p:nvSpPr>
        <p:spPr>
          <a:xfrm>
            <a:off x="6240780" y="1848485"/>
            <a:ext cx="2286000" cy="3424863"/>
          </a:xfrm>
          <a:prstGeom prst="flowChartOffpageConnector">
            <a:avLst/>
          </a:prstGeom>
          <a:solidFill>
            <a:srgbClr val="8BC8D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" name="Freeform 304"/>
          <p:cNvSpPr/>
          <p:nvPr/>
        </p:nvSpPr>
        <p:spPr>
          <a:xfrm>
            <a:off x="7185448" y="2431670"/>
            <a:ext cx="466874" cy="437168"/>
          </a:xfrm>
          <a:custGeom>
            <a:avLst/>
            <a:gdLst/>
            <a:ahLst/>
            <a:cxnLst>
              <a:cxn ang="0">
                <a:pos x="460705" y="364791"/>
              </a:cxn>
              <a:cxn ang="0">
                <a:pos x="361645" y="306614"/>
              </a:cxn>
              <a:cxn ang="0">
                <a:pos x="345921" y="308186"/>
              </a:cxn>
              <a:cxn ang="0">
                <a:pos x="316046" y="338061"/>
              </a:cxn>
              <a:cxn ang="0">
                <a:pos x="298750" y="345923"/>
              </a:cxn>
              <a:cxn ang="0">
                <a:pos x="191829" y="276738"/>
              </a:cxn>
              <a:cxn ang="0">
                <a:pos x="122645" y="169817"/>
              </a:cxn>
              <a:cxn ang="0">
                <a:pos x="128934" y="150948"/>
              </a:cxn>
              <a:cxn ang="0">
                <a:pos x="154092" y="125790"/>
              </a:cxn>
              <a:cxn ang="0">
                <a:pos x="157237" y="110066"/>
              </a:cxn>
              <a:cxn ang="0">
                <a:pos x="102204" y="6290"/>
              </a:cxn>
              <a:cxn ang="0">
                <a:pos x="91197" y="4717"/>
              </a:cxn>
              <a:cxn ang="0">
                <a:pos x="22013" y="72329"/>
              </a:cxn>
              <a:cxn ang="0">
                <a:pos x="14151" y="89625"/>
              </a:cxn>
              <a:cxn ang="0">
                <a:pos x="139941" y="328627"/>
              </a:cxn>
              <a:cxn ang="0">
                <a:pos x="377369" y="452845"/>
              </a:cxn>
              <a:cxn ang="0">
                <a:pos x="396237" y="444983"/>
              </a:cxn>
              <a:cxn ang="0">
                <a:pos x="463849" y="377371"/>
              </a:cxn>
              <a:cxn ang="0">
                <a:pos x="460705" y="364791"/>
              </a:cxn>
            </a:cxnLst>
            <a:rect l="0" t="0" r="0" b="0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椭圆 33"/>
          <p:cNvSpPr/>
          <p:nvPr/>
        </p:nvSpPr>
        <p:spPr>
          <a:xfrm>
            <a:off x="6914515" y="2199641"/>
            <a:ext cx="937895" cy="878216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2" name="组合 39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9718668" y="2392386"/>
            <a:ext cx="426610" cy="4222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椭圆 40"/>
          <p:cNvSpPr/>
          <p:nvPr/>
        </p:nvSpPr>
        <p:spPr>
          <a:xfrm>
            <a:off x="9462770" y="2164716"/>
            <a:ext cx="937895" cy="878216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3951605" y="3463290"/>
            <a:ext cx="1635760" cy="352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6565265" y="3463290"/>
            <a:ext cx="1635760" cy="352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9114155" y="3463290"/>
            <a:ext cx="1635760" cy="352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3745230" y="3815715"/>
            <a:ext cx="2048510" cy="883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 请在此添加您的文字内容。请在此添加您的文字内容，请在此添加您的文字内容。</a:t>
            </a:r>
            <a:endParaRPr lang="zh-CN" altLang="x-none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6358890" y="3815715"/>
            <a:ext cx="2048510" cy="883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 请在此添加您的文字内容。请在此添加您的文字内容，请在此添加您的文字内容。</a:t>
            </a:r>
            <a:endParaRPr lang="zh-CN" altLang="x-none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8907780" y="3815715"/>
            <a:ext cx="2048510" cy="883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 请在此添加您的文字内容。请在此添加您的文字内容，请在此添加您的文字内容。</a:t>
            </a:r>
            <a:endParaRPr lang="zh-CN" altLang="x-none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正五边形 25"/>
          <p:cNvSpPr/>
          <p:nvPr/>
        </p:nvSpPr>
        <p:spPr>
          <a:xfrm>
            <a:off x="1329055" y="1949450"/>
            <a:ext cx="1769745" cy="1769745"/>
          </a:xfrm>
          <a:prstGeom prst="pentagon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KSO_Shape"/>
          <p:cNvSpPr/>
          <p:nvPr/>
        </p:nvSpPr>
        <p:spPr bwMode="auto">
          <a:xfrm>
            <a:off x="1922182" y="2500357"/>
            <a:ext cx="584126" cy="668566"/>
          </a:xfrm>
          <a:custGeom>
            <a:avLst/>
            <a:gdLst>
              <a:gd name="T0" fmla="*/ 2809875 w 4627563"/>
              <a:gd name="T1" fmla="*/ 4811712 h 5299074"/>
              <a:gd name="T2" fmla="*/ 2745224 w 4627563"/>
              <a:gd name="T3" fmla="*/ 4870449 h 5299074"/>
              <a:gd name="T4" fmla="*/ 2693583 w 4627563"/>
              <a:gd name="T5" fmla="*/ 4799805 h 5299074"/>
              <a:gd name="T6" fmla="*/ 3054173 w 4627563"/>
              <a:gd name="T7" fmla="*/ 4245768 h 5299074"/>
              <a:gd name="T8" fmla="*/ 3143251 w 4627563"/>
              <a:gd name="T9" fmla="*/ 4339034 h 5299074"/>
              <a:gd name="T10" fmla="*/ 3063717 w 4627563"/>
              <a:gd name="T11" fmla="*/ 4441428 h 5299074"/>
              <a:gd name="T12" fmla="*/ 2956345 w 4627563"/>
              <a:gd name="T13" fmla="*/ 4391421 h 5299074"/>
              <a:gd name="T14" fmla="*/ 2973843 w 4627563"/>
              <a:gd name="T15" fmla="*/ 4273946 h 5299074"/>
              <a:gd name="T16" fmla="*/ 3313113 w 4627563"/>
              <a:gd name="T17" fmla="*/ 3781821 h 5299074"/>
              <a:gd name="T18" fmla="*/ 3390107 w 4627563"/>
              <a:gd name="T19" fmla="*/ 3842543 h 5299074"/>
              <a:gd name="T20" fmla="*/ 3397647 w 4627563"/>
              <a:gd name="T21" fmla="*/ 3943746 h 5299074"/>
              <a:gd name="T22" fmla="*/ 3329782 w 4627563"/>
              <a:gd name="T23" fmla="*/ 4014787 h 5299074"/>
              <a:gd name="T24" fmla="*/ 3228578 w 4627563"/>
              <a:gd name="T25" fmla="*/ 4012009 h 5299074"/>
              <a:gd name="T26" fmla="*/ 3164681 w 4627563"/>
              <a:gd name="T27" fmla="*/ 3937793 h 5299074"/>
              <a:gd name="T28" fmla="*/ 3176984 w 4627563"/>
              <a:gd name="T29" fmla="*/ 3837781 h 5299074"/>
              <a:gd name="T30" fmla="*/ 3257153 w 4627563"/>
              <a:gd name="T31" fmla="*/ 3780631 h 5299074"/>
              <a:gd name="T32" fmla="*/ 2749233 w 4627563"/>
              <a:gd name="T33" fmla="*/ 3662481 h 5299074"/>
              <a:gd name="T34" fmla="*/ 2837260 w 4627563"/>
              <a:gd name="T35" fmla="*/ 3818473 h 5299074"/>
              <a:gd name="T36" fmla="*/ 2780558 w 4627563"/>
              <a:gd name="T37" fmla="*/ 3991178 h 5299074"/>
              <a:gd name="T38" fmla="*/ 2616002 w 4627563"/>
              <a:gd name="T39" fmla="*/ 4064000 h 5299074"/>
              <a:gd name="T40" fmla="*/ 2451446 w 4627563"/>
              <a:gd name="T41" fmla="*/ 3991178 h 5299074"/>
              <a:gd name="T42" fmla="*/ 2395140 w 4627563"/>
              <a:gd name="T43" fmla="*/ 3818473 h 5299074"/>
              <a:gd name="T44" fmla="*/ 2483167 w 4627563"/>
              <a:gd name="T45" fmla="*/ 3662481 h 5299074"/>
              <a:gd name="T46" fmla="*/ 2204869 w 4627563"/>
              <a:gd name="T47" fmla="*/ 3415897 h 5299074"/>
              <a:gd name="T48" fmla="*/ 2282395 w 4627563"/>
              <a:gd name="T49" fmla="*/ 3464853 h 5299074"/>
              <a:gd name="T50" fmla="*/ 2298297 w 4627563"/>
              <a:gd name="T51" fmla="*/ 3556447 h 5299074"/>
              <a:gd name="T52" fmla="*/ 2241843 w 4627563"/>
              <a:gd name="T53" fmla="*/ 3627907 h 5299074"/>
              <a:gd name="T54" fmla="*/ 2148415 w 4627563"/>
              <a:gd name="T55" fmla="*/ 3634619 h 5299074"/>
              <a:gd name="T56" fmla="*/ 2082419 w 4627563"/>
              <a:gd name="T57" fmla="*/ 3572634 h 5299074"/>
              <a:gd name="T58" fmla="*/ 2084805 w 4627563"/>
              <a:gd name="T59" fmla="*/ 3479065 h 5299074"/>
              <a:gd name="T60" fmla="*/ 2153583 w 4627563"/>
              <a:gd name="T61" fmla="*/ 3419845 h 5299074"/>
              <a:gd name="T62" fmla="*/ 2956426 w 4627563"/>
              <a:gd name="T63" fmla="*/ 3238079 h 5299074"/>
              <a:gd name="T64" fmla="*/ 3038085 w 4627563"/>
              <a:gd name="T65" fmla="*/ 3342332 h 5299074"/>
              <a:gd name="T66" fmla="*/ 3015093 w 4627563"/>
              <a:gd name="T67" fmla="*/ 3476712 h 5299074"/>
              <a:gd name="T68" fmla="*/ 2902515 w 4627563"/>
              <a:gd name="T69" fmla="*/ 3548065 h 5299074"/>
              <a:gd name="T70" fmla="*/ 2771703 w 4627563"/>
              <a:gd name="T71" fmla="*/ 3511992 h 5299074"/>
              <a:gd name="T72" fmla="*/ 2711450 w 4627563"/>
              <a:gd name="T73" fmla="*/ 3392675 h 5299074"/>
              <a:gd name="T74" fmla="*/ 2760207 w 4627563"/>
              <a:gd name="T75" fmla="*/ 3266620 h 5299074"/>
              <a:gd name="T76" fmla="*/ 1341242 w 4627563"/>
              <a:gd name="T77" fmla="*/ 3000374 h 5299074"/>
              <a:gd name="T78" fmla="*/ 403620 w 4627563"/>
              <a:gd name="T79" fmla="*/ 4688870 h 5299074"/>
              <a:gd name="T80" fmla="*/ 498850 w 4627563"/>
              <a:gd name="T81" fmla="*/ 4903704 h 5299074"/>
              <a:gd name="T82" fmla="*/ 4005310 w 4627563"/>
              <a:gd name="T83" fmla="*/ 5016085 h 5299074"/>
              <a:gd name="T84" fmla="*/ 4184661 w 4627563"/>
              <a:gd name="T85" fmla="*/ 4815944 h 5299074"/>
              <a:gd name="T86" fmla="*/ 4235053 w 4627563"/>
              <a:gd name="T87" fmla="*/ 4552265 h 5299074"/>
              <a:gd name="T88" fmla="*/ 3271841 w 4627563"/>
              <a:gd name="T89" fmla="*/ 3015685 h 5299074"/>
              <a:gd name="T90" fmla="*/ 2892903 w 4627563"/>
              <a:gd name="T91" fmla="*/ 3076933 h 5299074"/>
              <a:gd name="T92" fmla="*/ 1694982 w 4627563"/>
              <a:gd name="T93" fmla="*/ 3074149 h 5299074"/>
              <a:gd name="T94" fmla="*/ 1349374 w 4627563"/>
              <a:gd name="T95" fmla="*/ 3013299 h 5299074"/>
              <a:gd name="T96" fmla="*/ 2995870 w 4627563"/>
              <a:gd name="T97" fmla="*/ 46427 h 5299074"/>
              <a:gd name="T98" fmla="*/ 3112958 w 4627563"/>
              <a:gd name="T99" fmla="*/ 207534 h 5299074"/>
              <a:gd name="T100" fmla="*/ 3105417 w 4627563"/>
              <a:gd name="T101" fmla="*/ 379356 h 5299074"/>
              <a:gd name="T102" fmla="*/ 4604543 w 4627563"/>
              <a:gd name="T103" fmla="*/ 4495920 h 5299074"/>
              <a:gd name="T104" fmla="*/ 4621213 w 4627563"/>
              <a:gd name="T105" fmla="*/ 4792341 h 5299074"/>
              <a:gd name="T106" fmla="*/ 4525161 w 4627563"/>
              <a:gd name="T107" fmla="*/ 5066144 h 5299074"/>
              <a:gd name="T108" fmla="*/ 4255659 w 4627563"/>
              <a:gd name="T109" fmla="*/ 5299074 h 5299074"/>
              <a:gd name="T110" fmla="*/ 113119 w 4627563"/>
              <a:gd name="T111" fmla="*/ 5082016 h 5299074"/>
              <a:gd name="T112" fmla="*/ 8335 w 4627563"/>
              <a:gd name="T113" fmla="*/ 4807817 h 5299074"/>
              <a:gd name="T114" fmla="*/ 20640 w 4627563"/>
              <a:gd name="T115" fmla="*/ 4504649 h 5299074"/>
              <a:gd name="T116" fmla="*/ 1525322 w 4627563"/>
              <a:gd name="T117" fmla="*/ 390466 h 5299074"/>
              <a:gd name="T118" fmla="*/ 1512224 w 4627563"/>
              <a:gd name="T119" fmla="*/ 217058 h 5299074"/>
              <a:gd name="T120" fmla="*/ 1623358 w 4627563"/>
              <a:gd name="T121" fmla="*/ 52776 h 5299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27563" h="5299074">
                <a:moveTo>
                  <a:pt x="2751137" y="4752974"/>
                </a:moveTo>
                <a:lnTo>
                  <a:pt x="2757445" y="4753371"/>
                </a:lnTo>
                <a:lnTo>
                  <a:pt x="2762964" y="4754165"/>
                </a:lnTo>
                <a:lnTo>
                  <a:pt x="2768483" y="4755355"/>
                </a:lnTo>
                <a:lnTo>
                  <a:pt x="2774002" y="4757340"/>
                </a:lnTo>
                <a:lnTo>
                  <a:pt x="2779127" y="4760118"/>
                </a:lnTo>
                <a:lnTo>
                  <a:pt x="2783857" y="4762896"/>
                </a:lnTo>
                <a:lnTo>
                  <a:pt x="2788193" y="4766071"/>
                </a:lnTo>
                <a:lnTo>
                  <a:pt x="2792530" y="4770040"/>
                </a:lnTo>
                <a:lnTo>
                  <a:pt x="2796472" y="4774009"/>
                </a:lnTo>
                <a:lnTo>
                  <a:pt x="2800020" y="4778771"/>
                </a:lnTo>
                <a:lnTo>
                  <a:pt x="2802779" y="4783534"/>
                </a:lnTo>
                <a:lnTo>
                  <a:pt x="2805144" y="4788693"/>
                </a:lnTo>
                <a:lnTo>
                  <a:pt x="2807116" y="4793852"/>
                </a:lnTo>
                <a:lnTo>
                  <a:pt x="2808298" y="4799805"/>
                </a:lnTo>
                <a:lnTo>
                  <a:pt x="2809481" y="4805759"/>
                </a:lnTo>
                <a:lnTo>
                  <a:pt x="2809875" y="4811712"/>
                </a:lnTo>
                <a:lnTo>
                  <a:pt x="2809481" y="4817665"/>
                </a:lnTo>
                <a:lnTo>
                  <a:pt x="2808298" y="4823618"/>
                </a:lnTo>
                <a:lnTo>
                  <a:pt x="2807116" y="4829174"/>
                </a:lnTo>
                <a:lnTo>
                  <a:pt x="2805144" y="4834730"/>
                </a:lnTo>
                <a:lnTo>
                  <a:pt x="2802779" y="4839890"/>
                </a:lnTo>
                <a:lnTo>
                  <a:pt x="2800020" y="4844652"/>
                </a:lnTo>
                <a:lnTo>
                  <a:pt x="2796472" y="4849415"/>
                </a:lnTo>
                <a:lnTo>
                  <a:pt x="2792530" y="4853384"/>
                </a:lnTo>
                <a:lnTo>
                  <a:pt x="2788193" y="4857352"/>
                </a:lnTo>
                <a:lnTo>
                  <a:pt x="2783857" y="4860527"/>
                </a:lnTo>
                <a:lnTo>
                  <a:pt x="2779127" y="4863305"/>
                </a:lnTo>
                <a:lnTo>
                  <a:pt x="2774002" y="4866084"/>
                </a:lnTo>
                <a:lnTo>
                  <a:pt x="2768483" y="4868068"/>
                </a:lnTo>
                <a:lnTo>
                  <a:pt x="2762964" y="4869655"/>
                </a:lnTo>
                <a:lnTo>
                  <a:pt x="2757445" y="4870449"/>
                </a:lnTo>
                <a:lnTo>
                  <a:pt x="2751137" y="4870449"/>
                </a:lnTo>
                <a:lnTo>
                  <a:pt x="2745224" y="4870449"/>
                </a:lnTo>
                <a:lnTo>
                  <a:pt x="2739705" y="4869655"/>
                </a:lnTo>
                <a:lnTo>
                  <a:pt x="2733792" y="4868068"/>
                </a:lnTo>
                <a:lnTo>
                  <a:pt x="2728273" y="4866084"/>
                </a:lnTo>
                <a:lnTo>
                  <a:pt x="2723543" y="4863305"/>
                </a:lnTo>
                <a:lnTo>
                  <a:pt x="2718418" y="4860527"/>
                </a:lnTo>
                <a:lnTo>
                  <a:pt x="2714082" y="4857352"/>
                </a:lnTo>
                <a:lnTo>
                  <a:pt x="2709745" y="4853384"/>
                </a:lnTo>
                <a:lnTo>
                  <a:pt x="2706197" y="4849415"/>
                </a:lnTo>
                <a:lnTo>
                  <a:pt x="2702649" y="4844652"/>
                </a:lnTo>
                <a:lnTo>
                  <a:pt x="2699890" y="4839890"/>
                </a:lnTo>
                <a:lnTo>
                  <a:pt x="2697525" y="4834730"/>
                </a:lnTo>
                <a:lnTo>
                  <a:pt x="2695554" y="4829174"/>
                </a:lnTo>
                <a:lnTo>
                  <a:pt x="2693583" y="4823618"/>
                </a:lnTo>
                <a:lnTo>
                  <a:pt x="2692794" y="4817665"/>
                </a:lnTo>
                <a:lnTo>
                  <a:pt x="2692400" y="4811712"/>
                </a:lnTo>
                <a:lnTo>
                  <a:pt x="2692794" y="4805759"/>
                </a:lnTo>
                <a:lnTo>
                  <a:pt x="2693583" y="4799805"/>
                </a:lnTo>
                <a:lnTo>
                  <a:pt x="2695554" y="4793852"/>
                </a:lnTo>
                <a:lnTo>
                  <a:pt x="2697525" y="4788693"/>
                </a:lnTo>
                <a:lnTo>
                  <a:pt x="2699890" y="4783534"/>
                </a:lnTo>
                <a:lnTo>
                  <a:pt x="2702649" y="4778771"/>
                </a:lnTo>
                <a:lnTo>
                  <a:pt x="2706197" y="4774009"/>
                </a:lnTo>
                <a:lnTo>
                  <a:pt x="2709745" y="4770040"/>
                </a:lnTo>
                <a:lnTo>
                  <a:pt x="2714082" y="4766071"/>
                </a:lnTo>
                <a:lnTo>
                  <a:pt x="2718418" y="4762896"/>
                </a:lnTo>
                <a:lnTo>
                  <a:pt x="2723543" y="4760118"/>
                </a:lnTo>
                <a:lnTo>
                  <a:pt x="2728273" y="4757340"/>
                </a:lnTo>
                <a:lnTo>
                  <a:pt x="2733792" y="4755355"/>
                </a:lnTo>
                <a:lnTo>
                  <a:pt x="2739705" y="4754165"/>
                </a:lnTo>
                <a:lnTo>
                  <a:pt x="2745224" y="4753371"/>
                </a:lnTo>
                <a:lnTo>
                  <a:pt x="2751137" y="4752974"/>
                </a:lnTo>
                <a:close/>
                <a:moveTo>
                  <a:pt x="3043833" y="4244974"/>
                </a:moveTo>
                <a:lnTo>
                  <a:pt x="3049401" y="4245371"/>
                </a:lnTo>
                <a:lnTo>
                  <a:pt x="3054173" y="4245768"/>
                </a:lnTo>
                <a:lnTo>
                  <a:pt x="3059342" y="4246165"/>
                </a:lnTo>
                <a:lnTo>
                  <a:pt x="3063717" y="4246959"/>
                </a:lnTo>
                <a:lnTo>
                  <a:pt x="3073261" y="4249340"/>
                </a:lnTo>
                <a:lnTo>
                  <a:pt x="3082407" y="4252912"/>
                </a:lnTo>
                <a:lnTo>
                  <a:pt x="3091156" y="4256881"/>
                </a:lnTo>
                <a:lnTo>
                  <a:pt x="3099507" y="4262040"/>
                </a:lnTo>
                <a:lnTo>
                  <a:pt x="3107063" y="4267596"/>
                </a:lnTo>
                <a:lnTo>
                  <a:pt x="3114221" y="4273946"/>
                </a:lnTo>
                <a:lnTo>
                  <a:pt x="3120584" y="4281090"/>
                </a:lnTo>
                <a:lnTo>
                  <a:pt x="3126151" y="4289027"/>
                </a:lnTo>
                <a:lnTo>
                  <a:pt x="3131321" y="4296568"/>
                </a:lnTo>
                <a:lnTo>
                  <a:pt x="3135298" y="4305299"/>
                </a:lnTo>
                <a:lnTo>
                  <a:pt x="3138877" y="4314824"/>
                </a:lnTo>
                <a:lnTo>
                  <a:pt x="3141263" y="4324349"/>
                </a:lnTo>
                <a:lnTo>
                  <a:pt x="3142058" y="4329112"/>
                </a:lnTo>
                <a:lnTo>
                  <a:pt x="3142853" y="4334271"/>
                </a:lnTo>
                <a:lnTo>
                  <a:pt x="3143251" y="4339034"/>
                </a:lnTo>
                <a:lnTo>
                  <a:pt x="3143251" y="4344193"/>
                </a:lnTo>
                <a:lnTo>
                  <a:pt x="3143251" y="4348956"/>
                </a:lnTo>
                <a:lnTo>
                  <a:pt x="3142853" y="4354115"/>
                </a:lnTo>
                <a:lnTo>
                  <a:pt x="3142058" y="4359275"/>
                </a:lnTo>
                <a:lnTo>
                  <a:pt x="3141263" y="4364037"/>
                </a:lnTo>
                <a:lnTo>
                  <a:pt x="3138877" y="4373562"/>
                </a:lnTo>
                <a:lnTo>
                  <a:pt x="3135298" y="4382690"/>
                </a:lnTo>
                <a:lnTo>
                  <a:pt x="3131321" y="4391421"/>
                </a:lnTo>
                <a:lnTo>
                  <a:pt x="3126151" y="4399359"/>
                </a:lnTo>
                <a:lnTo>
                  <a:pt x="3120584" y="4407297"/>
                </a:lnTo>
                <a:lnTo>
                  <a:pt x="3114221" y="4414440"/>
                </a:lnTo>
                <a:lnTo>
                  <a:pt x="3107063" y="4420393"/>
                </a:lnTo>
                <a:lnTo>
                  <a:pt x="3099507" y="4426347"/>
                </a:lnTo>
                <a:lnTo>
                  <a:pt x="3091156" y="4431506"/>
                </a:lnTo>
                <a:lnTo>
                  <a:pt x="3082407" y="4435475"/>
                </a:lnTo>
                <a:lnTo>
                  <a:pt x="3073261" y="4438650"/>
                </a:lnTo>
                <a:lnTo>
                  <a:pt x="3063717" y="4441428"/>
                </a:lnTo>
                <a:lnTo>
                  <a:pt x="3059342" y="4442222"/>
                </a:lnTo>
                <a:lnTo>
                  <a:pt x="3054173" y="4442618"/>
                </a:lnTo>
                <a:lnTo>
                  <a:pt x="3049401" y="4443015"/>
                </a:lnTo>
                <a:lnTo>
                  <a:pt x="3043833" y="4443412"/>
                </a:lnTo>
                <a:lnTo>
                  <a:pt x="3038663" y="4443015"/>
                </a:lnTo>
                <a:lnTo>
                  <a:pt x="3033891" y="4442618"/>
                </a:lnTo>
                <a:lnTo>
                  <a:pt x="3028722" y="4442222"/>
                </a:lnTo>
                <a:lnTo>
                  <a:pt x="3023950" y="4441428"/>
                </a:lnTo>
                <a:lnTo>
                  <a:pt x="3014405" y="4438650"/>
                </a:lnTo>
                <a:lnTo>
                  <a:pt x="3005259" y="4435475"/>
                </a:lnTo>
                <a:lnTo>
                  <a:pt x="2996908" y="4431506"/>
                </a:lnTo>
                <a:lnTo>
                  <a:pt x="2988557" y="4426347"/>
                </a:lnTo>
                <a:lnTo>
                  <a:pt x="2981001" y="4420393"/>
                </a:lnTo>
                <a:lnTo>
                  <a:pt x="2973843" y="4414440"/>
                </a:lnTo>
                <a:lnTo>
                  <a:pt x="2967083" y="4407297"/>
                </a:lnTo>
                <a:lnTo>
                  <a:pt x="2961515" y="4399359"/>
                </a:lnTo>
                <a:lnTo>
                  <a:pt x="2956345" y="4391421"/>
                </a:lnTo>
                <a:lnTo>
                  <a:pt x="2952369" y="4382690"/>
                </a:lnTo>
                <a:lnTo>
                  <a:pt x="2948790" y="4373562"/>
                </a:lnTo>
                <a:lnTo>
                  <a:pt x="2946801" y="4364037"/>
                </a:lnTo>
                <a:lnTo>
                  <a:pt x="2945608" y="4359275"/>
                </a:lnTo>
                <a:lnTo>
                  <a:pt x="2945211" y="4354115"/>
                </a:lnTo>
                <a:lnTo>
                  <a:pt x="2944813" y="4348956"/>
                </a:lnTo>
                <a:lnTo>
                  <a:pt x="2944813" y="4344193"/>
                </a:lnTo>
                <a:lnTo>
                  <a:pt x="2944813" y="4339034"/>
                </a:lnTo>
                <a:lnTo>
                  <a:pt x="2945211" y="4334271"/>
                </a:lnTo>
                <a:lnTo>
                  <a:pt x="2945608" y="4329112"/>
                </a:lnTo>
                <a:lnTo>
                  <a:pt x="2946801" y="4324349"/>
                </a:lnTo>
                <a:lnTo>
                  <a:pt x="2948790" y="4314824"/>
                </a:lnTo>
                <a:lnTo>
                  <a:pt x="2952369" y="4305299"/>
                </a:lnTo>
                <a:lnTo>
                  <a:pt x="2956345" y="4296568"/>
                </a:lnTo>
                <a:lnTo>
                  <a:pt x="2961515" y="4289027"/>
                </a:lnTo>
                <a:lnTo>
                  <a:pt x="2967083" y="4281090"/>
                </a:lnTo>
                <a:lnTo>
                  <a:pt x="2973843" y="4273946"/>
                </a:lnTo>
                <a:lnTo>
                  <a:pt x="2981001" y="4267596"/>
                </a:lnTo>
                <a:lnTo>
                  <a:pt x="2988557" y="4262040"/>
                </a:lnTo>
                <a:lnTo>
                  <a:pt x="2996908" y="4256881"/>
                </a:lnTo>
                <a:lnTo>
                  <a:pt x="3005259" y="4252912"/>
                </a:lnTo>
                <a:lnTo>
                  <a:pt x="3014405" y="4249340"/>
                </a:lnTo>
                <a:lnTo>
                  <a:pt x="3023950" y="4246959"/>
                </a:lnTo>
                <a:lnTo>
                  <a:pt x="3028722" y="4246165"/>
                </a:lnTo>
                <a:lnTo>
                  <a:pt x="3033891" y="4245768"/>
                </a:lnTo>
                <a:lnTo>
                  <a:pt x="3038663" y="4245371"/>
                </a:lnTo>
                <a:lnTo>
                  <a:pt x="3043833" y="4244974"/>
                </a:lnTo>
                <a:close/>
                <a:moveTo>
                  <a:pt x="3275806" y="3778249"/>
                </a:moveTo>
                <a:lnTo>
                  <a:pt x="3282157" y="3778249"/>
                </a:lnTo>
                <a:lnTo>
                  <a:pt x="3288507" y="3778249"/>
                </a:lnTo>
                <a:lnTo>
                  <a:pt x="3294460" y="3779043"/>
                </a:lnTo>
                <a:lnTo>
                  <a:pt x="3300810" y="3779440"/>
                </a:lnTo>
                <a:lnTo>
                  <a:pt x="3306763" y="3780631"/>
                </a:lnTo>
                <a:lnTo>
                  <a:pt x="3313113" y="3781821"/>
                </a:lnTo>
                <a:lnTo>
                  <a:pt x="3318669" y="3783806"/>
                </a:lnTo>
                <a:lnTo>
                  <a:pt x="3324622" y="3785790"/>
                </a:lnTo>
                <a:lnTo>
                  <a:pt x="3329782" y="3787774"/>
                </a:lnTo>
                <a:lnTo>
                  <a:pt x="3335338" y="3790156"/>
                </a:lnTo>
                <a:lnTo>
                  <a:pt x="3340894" y="3793331"/>
                </a:lnTo>
                <a:lnTo>
                  <a:pt x="3345657" y="3796109"/>
                </a:lnTo>
                <a:lnTo>
                  <a:pt x="3350816" y="3799284"/>
                </a:lnTo>
                <a:lnTo>
                  <a:pt x="3355579" y="3802856"/>
                </a:lnTo>
                <a:lnTo>
                  <a:pt x="3360341" y="3806427"/>
                </a:lnTo>
                <a:lnTo>
                  <a:pt x="3364707" y="3810396"/>
                </a:lnTo>
                <a:lnTo>
                  <a:pt x="3369072" y="3814365"/>
                </a:lnTo>
                <a:lnTo>
                  <a:pt x="3373041" y="3818731"/>
                </a:lnTo>
                <a:lnTo>
                  <a:pt x="3377010" y="3823096"/>
                </a:lnTo>
                <a:lnTo>
                  <a:pt x="3380582" y="3827859"/>
                </a:lnTo>
                <a:lnTo>
                  <a:pt x="3384154" y="3832621"/>
                </a:lnTo>
                <a:lnTo>
                  <a:pt x="3387329" y="3837781"/>
                </a:lnTo>
                <a:lnTo>
                  <a:pt x="3390107" y="3842543"/>
                </a:lnTo>
                <a:lnTo>
                  <a:pt x="3393282" y="3848099"/>
                </a:lnTo>
                <a:lnTo>
                  <a:pt x="3395663" y="3853656"/>
                </a:lnTo>
                <a:lnTo>
                  <a:pt x="3397647" y="3858815"/>
                </a:lnTo>
                <a:lnTo>
                  <a:pt x="3399235" y="3864768"/>
                </a:lnTo>
                <a:lnTo>
                  <a:pt x="3401219" y="3870324"/>
                </a:lnTo>
                <a:lnTo>
                  <a:pt x="3402807" y="3876278"/>
                </a:lnTo>
                <a:lnTo>
                  <a:pt x="3403601" y="3882628"/>
                </a:lnTo>
                <a:lnTo>
                  <a:pt x="3404394" y="3888978"/>
                </a:lnTo>
                <a:lnTo>
                  <a:pt x="3404791" y="3894931"/>
                </a:lnTo>
                <a:lnTo>
                  <a:pt x="3405188" y="3901281"/>
                </a:lnTo>
                <a:lnTo>
                  <a:pt x="3404791" y="3907631"/>
                </a:lnTo>
                <a:lnTo>
                  <a:pt x="3404394" y="3913584"/>
                </a:lnTo>
                <a:lnTo>
                  <a:pt x="3403601" y="3919934"/>
                </a:lnTo>
                <a:lnTo>
                  <a:pt x="3402807" y="3926284"/>
                </a:lnTo>
                <a:lnTo>
                  <a:pt x="3401219" y="3931840"/>
                </a:lnTo>
                <a:lnTo>
                  <a:pt x="3399235" y="3937793"/>
                </a:lnTo>
                <a:lnTo>
                  <a:pt x="3397647" y="3943746"/>
                </a:lnTo>
                <a:lnTo>
                  <a:pt x="3395663" y="3948906"/>
                </a:lnTo>
                <a:lnTo>
                  <a:pt x="3393282" y="3954462"/>
                </a:lnTo>
                <a:lnTo>
                  <a:pt x="3390107" y="3960018"/>
                </a:lnTo>
                <a:lnTo>
                  <a:pt x="3387329" y="3964781"/>
                </a:lnTo>
                <a:lnTo>
                  <a:pt x="3384154" y="3969940"/>
                </a:lnTo>
                <a:lnTo>
                  <a:pt x="3380582" y="3974703"/>
                </a:lnTo>
                <a:lnTo>
                  <a:pt x="3377010" y="3979465"/>
                </a:lnTo>
                <a:lnTo>
                  <a:pt x="3373041" y="3983831"/>
                </a:lnTo>
                <a:lnTo>
                  <a:pt x="3369072" y="3988197"/>
                </a:lnTo>
                <a:lnTo>
                  <a:pt x="3364707" y="3992165"/>
                </a:lnTo>
                <a:lnTo>
                  <a:pt x="3360341" y="3996134"/>
                </a:lnTo>
                <a:lnTo>
                  <a:pt x="3355579" y="3999706"/>
                </a:lnTo>
                <a:lnTo>
                  <a:pt x="3350816" y="4002881"/>
                </a:lnTo>
                <a:lnTo>
                  <a:pt x="3345657" y="4006453"/>
                </a:lnTo>
                <a:lnTo>
                  <a:pt x="3340894" y="4009231"/>
                </a:lnTo>
                <a:lnTo>
                  <a:pt x="3335338" y="4012009"/>
                </a:lnTo>
                <a:lnTo>
                  <a:pt x="3329782" y="4014787"/>
                </a:lnTo>
                <a:lnTo>
                  <a:pt x="3324622" y="4016772"/>
                </a:lnTo>
                <a:lnTo>
                  <a:pt x="3318669" y="4018756"/>
                </a:lnTo>
                <a:lnTo>
                  <a:pt x="3313113" y="4020343"/>
                </a:lnTo>
                <a:lnTo>
                  <a:pt x="3306763" y="4021534"/>
                </a:lnTo>
                <a:lnTo>
                  <a:pt x="3300810" y="4023122"/>
                </a:lnTo>
                <a:lnTo>
                  <a:pt x="3294460" y="4023518"/>
                </a:lnTo>
                <a:lnTo>
                  <a:pt x="3288507" y="4024312"/>
                </a:lnTo>
                <a:lnTo>
                  <a:pt x="3282157" y="4024312"/>
                </a:lnTo>
                <a:lnTo>
                  <a:pt x="3275806" y="4024312"/>
                </a:lnTo>
                <a:lnTo>
                  <a:pt x="3269853" y="4023518"/>
                </a:lnTo>
                <a:lnTo>
                  <a:pt x="3263503" y="4023122"/>
                </a:lnTo>
                <a:lnTo>
                  <a:pt x="3257153" y="4021534"/>
                </a:lnTo>
                <a:lnTo>
                  <a:pt x="3251597" y="4020343"/>
                </a:lnTo>
                <a:lnTo>
                  <a:pt x="3245644" y="4018756"/>
                </a:lnTo>
                <a:lnTo>
                  <a:pt x="3239691" y="4016772"/>
                </a:lnTo>
                <a:lnTo>
                  <a:pt x="3234531" y="4014787"/>
                </a:lnTo>
                <a:lnTo>
                  <a:pt x="3228578" y="4012009"/>
                </a:lnTo>
                <a:lnTo>
                  <a:pt x="3223419" y="4009231"/>
                </a:lnTo>
                <a:lnTo>
                  <a:pt x="3218259" y="4006453"/>
                </a:lnTo>
                <a:lnTo>
                  <a:pt x="3213100" y="4002881"/>
                </a:lnTo>
                <a:lnTo>
                  <a:pt x="3208734" y="3999706"/>
                </a:lnTo>
                <a:lnTo>
                  <a:pt x="3203972" y="3996134"/>
                </a:lnTo>
                <a:lnTo>
                  <a:pt x="3199606" y="3992165"/>
                </a:lnTo>
                <a:lnTo>
                  <a:pt x="3195241" y="3988197"/>
                </a:lnTo>
                <a:lnTo>
                  <a:pt x="3191272" y="3983831"/>
                </a:lnTo>
                <a:lnTo>
                  <a:pt x="3186906" y="3979465"/>
                </a:lnTo>
                <a:lnTo>
                  <a:pt x="3183731" y="3974703"/>
                </a:lnTo>
                <a:lnTo>
                  <a:pt x="3180159" y="3969940"/>
                </a:lnTo>
                <a:lnTo>
                  <a:pt x="3176984" y="3964781"/>
                </a:lnTo>
                <a:lnTo>
                  <a:pt x="3174206" y="3960018"/>
                </a:lnTo>
                <a:lnTo>
                  <a:pt x="3171428" y="3954462"/>
                </a:lnTo>
                <a:lnTo>
                  <a:pt x="3168650" y="3948906"/>
                </a:lnTo>
                <a:lnTo>
                  <a:pt x="3166666" y="3943746"/>
                </a:lnTo>
                <a:lnTo>
                  <a:pt x="3164681" y="3937793"/>
                </a:lnTo>
                <a:lnTo>
                  <a:pt x="3163094" y="3931840"/>
                </a:lnTo>
                <a:lnTo>
                  <a:pt x="3161506" y="3926284"/>
                </a:lnTo>
                <a:lnTo>
                  <a:pt x="3160316" y="3919934"/>
                </a:lnTo>
                <a:lnTo>
                  <a:pt x="3159522" y="3913584"/>
                </a:lnTo>
                <a:lnTo>
                  <a:pt x="3159125" y="3907631"/>
                </a:lnTo>
                <a:lnTo>
                  <a:pt x="3159125" y="3901281"/>
                </a:lnTo>
                <a:lnTo>
                  <a:pt x="3159125" y="3894931"/>
                </a:lnTo>
                <a:lnTo>
                  <a:pt x="3159522" y="3888978"/>
                </a:lnTo>
                <a:lnTo>
                  <a:pt x="3160316" y="3882628"/>
                </a:lnTo>
                <a:lnTo>
                  <a:pt x="3161506" y="3876278"/>
                </a:lnTo>
                <a:lnTo>
                  <a:pt x="3163094" y="3870324"/>
                </a:lnTo>
                <a:lnTo>
                  <a:pt x="3164681" y="3864768"/>
                </a:lnTo>
                <a:lnTo>
                  <a:pt x="3166666" y="3858815"/>
                </a:lnTo>
                <a:lnTo>
                  <a:pt x="3168650" y="3853656"/>
                </a:lnTo>
                <a:lnTo>
                  <a:pt x="3171428" y="3848099"/>
                </a:lnTo>
                <a:lnTo>
                  <a:pt x="3174206" y="3842543"/>
                </a:lnTo>
                <a:lnTo>
                  <a:pt x="3176984" y="3837781"/>
                </a:lnTo>
                <a:lnTo>
                  <a:pt x="3180159" y="3832621"/>
                </a:lnTo>
                <a:lnTo>
                  <a:pt x="3183731" y="3827859"/>
                </a:lnTo>
                <a:lnTo>
                  <a:pt x="3186906" y="3823096"/>
                </a:lnTo>
                <a:lnTo>
                  <a:pt x="3191272" y="3818731"/>
                </a:lnTo>
                <a:lnTo>
                  <a:pt x="3195241" y="3814365"/>
                </a:lnTo>
                <a:lnTo>
                  <a:pt x="3199606" y="3810396"/>
                </a:lnTo>
                <a:lnTo>
                  <a:pt x="3203972" y="3806427"/>
                </a:lnTo>
                <a:lnTo>
                  <a:pt x="3208734" y="3802856"/>
                </a:lnTo>
                <a:lnTo>
                  <a:pt x="3213100" y="3799284"/>
                </a:lnTo>
                <a:lnTo>
                  <a:pt x="3218259" y="3796109"/>
                </a:lnTo>
                <a:lnTo>
                  <a:pt x="3223419" y="3793331"/>
                </a:lnTo>
                <a:lnTo>
                  <a:pt x="3228578" y="3790156"/>
                </a:lnTo>
                <a:lnTo>
                  <a:pt x="3234531" y="3787774"/>
                </a:lnTo>
                <a:lnTo>
                  <a:pt x="3239691" y="3785790"/>
                </a:lnTo>
                <a:lnTo>
                  <a:pt x="3245644" y="3783806"/>
                </a:lnTo>
                <a:lnTo>
                  <a:pt x="3251597" y="3781821"/>
                </a:lnTo>
                <a:lnTo>
                  <a:pt x="3257153" y="3780631"/>
                </a:lnTo>
                <a:lnTo>
                  <a:pt x="3263503" y="3779440"/>
                </a:lnTo>
                <a:lnTo>
                  <a:pt x="3269853" y="3779043"/>
                </a:lnTo>
                <a:lnTo>
                  <a:pt x="3275806" y="3778249"/>
                </a:lnTo>
                <a:close/>
                <a:moveTo>
                  <a:pt x="2616002" y="3617912"/>
                </a:moveTo>
                <a:lnTo>
                  <a:pt x="2627501" y="3618310"/>
                </a:lnTo>
                <a:lnTo>
                  <a:pt x="2638603" y="3619106"/>
                </a:lnTo>
                <a:lnTo>
                  <a:pt x="2650103" y="3620300"/>
                </a:lnTo>
                <a:lnTo>
                  <a:pt x="2660809" y="3622688"/>
                </a:lnTo>
                <a:lnTo>
                  <a:pt x="2671515" y="3625075"/>
                </a:lnTo>
                <a:lnTo>
                  <a:pt x="2682221" y="3627861"/>
                </a:lnTo>
                <a:lnTo>
                  <a:pt x="2692134" y="3631840"/>
                </a:lnTo>
                <a:lnTo>
                  <a:pt x="2702840" y="3635422"/>
                </a:lnTo>
                <a:lnTo>
                  <a:pt x="2712356" y="3640197"/>
                </a:lnTo>
                <a:lnTo>
                  <a:pt x="2722269" y="3644972"/>
                </a:lnTo>
                <a:lnTo>
                  <a:pt x="2731389" y="3650543"/>
                </a:lnTo>
                <a:lnTo>
                  <a:pt x="2740509" y="3656114"/>
                </a:lnTo>
                <a:lnTo>
                  <a:pt x="2749233" y="3662481"/>
                </a:lnTo>
                <a:lnTo>
                  <a:pt x="2757560" y="3669246"/>
                </a:lnTo>
                <a:lnTo>
                  <a:pt x="2765490" y="3676011"/>
                </a:lnTo>
                <a:lnTo>
                  <a:pt x="2773421" y="3683174"/>
                </a:lnTo>
                <a:lnTo>
                  <a:pt x="2780558" y="3691133"/>
                </a:lnTo>
                <a:lnTo>
                  <a:pt x="2787299" y="3699092"/>
                </a:lnTo>
                <a:lnTo>
                  <a:pt x="2794040" y="3707448"/>
                </a:lnTo>
                <a:lnTo>
                  <a:pt x="2800384" y="3716203"/>
                </a:lnTo>
                <a:lnTo>
                  <a:pt x="2805935" y="3725355"/>
                </a:lnTo>
                <a:lnTo>
                  <a:pt x="2811487" y="3734906"/>
                </a:lnTo>
                <a:lnTo>
                  <a:pt x="2816245" y="3744456"/>
                </a:lnTo>
                <a:lnTo>
                  <a:pt x="2821003" y="3754007"/>
                </a:lnTo>
                <a:lnTo>
                  <a:pt x="2824572" y="3764751"/>
                </a:lnTo>
                <a:lnTo>
                  <a:pt x="2828537" y="3775098"/>
                </a:lnTo>
                <a:lnTo>
                  <a:pt x="2831313" y="3785444"/>
                </a:lnTo>
                <a:lnTo>
                  <a:pt x="2833692" y="3796188"/>
                </a:lnTo>
                <a:lnTo>
                  <a:pt x="2835674" y="3806933"/>
                </a:lnTo>
                <a:lnTo>
                  <a:pt x="2837260" y="3818473"/>
                </a:lnTo>
                <a:lnTo>
                  <a:pt x="2838053" y="3829615"/>
                </a:lnTo>
                <a:lnTo>
                  <a:pt x="2838450" y="3841155"/>
                </a:lnTo>
                <a:lnTo>
                  <a:pt x="2838053" y="3852297"/>
                </a:lnTo>
                <a:lnTo>
                  <a:pt x="2837260" y="3864236"/>
                </a:lnTo>
                <a:lnTo>
                  <a:pt x="2835674" y="3874980"/>
                </a:lnTo>
                <a:lnTo>
                  <a:pt x="2833692" y="3886122"/>
                </a:lnTo>
                <a:lnTo>
                  <a:pt x="2831313" y="3896866"/>
                </a:lnTo>
                <a:lnTo>
                  <a:pt x="2828537" y="3907611"/>
                </a:lnTo>
                <a:lnTo>
                  <a:pt x="2824572" y="3917957"/>
                </a:lnTo>
                <a:lnTo>
                  <a:pt x="2821003" y="3927906"/>
                </a:lnTo>
                <a:lnTo>
                  <a:pt x="2816245" y="3937854"/>
                </a:lnTo>
                <a:lnTo>
                  <a:pt x="2811487" y="3947405"/>
                </a:lnTo>
                <a:lnTo>
                  <a:pt x="2805935" y="3956557"/>
                </a:lnTo>
                <a:lnTo>
                  <a:pt x="2800384" y="3965710"/>
                </a:lnTo>
                <a:lnTo>
                  <a:pt x="2794040" y="3974464"/>
                </a:lnTo>
                <a:lnTo>
                  <a:pt x="2787299" y="3982821"/>
                </a:lnTo>
                <a:lnTo>
                  <a:pt x="2780558" y="3991178"/>
                </a:lnTo>
                <a:lnTo>
                  <a:pt x="2773421" y="3998738"/>
                </a:lnTo>
                <a:lnTo>
                  <a:pt x="2765490" y="4006299"/>
                </a:lnTo>
                <a:lnTo>
                  <a:pt x="2757560" y="4013064"/>
                </a:lnTo>
                <a:lnTo>
                  <a:pt x="2749233" y="4019829"/>
                </a:lnTo>
                <a:lnTo>
                  <a:pt x="2740509" y="4026196"/>
                </a:lnTo>
                <a:lnTo>
                  <a:pt x="2731389" y="4032165"/>
                </a:lnTo>
                <a:lnTo>
                  <a:pt x="2722269" y="4037338"/>
                </a:lnTo>
                <a:lnTo>
                  <a:pt x="2712356" y="4042114"/>
                </a:lnTo>
                <a:lnTo>
                  <a:pt x="2702840" y="4046491"/>
                </a:lnTo>
                <a:lnTo>
                  <a:pt x="2692134" y="4050868"/>
                </a:lnTo>
                <a:lnTo>
                  <a:pt x="2682221" y="4054052"/>
                </a:lnTo>
                <a:lnTo>
                  <a:pt x="2671515" y="4056837"/>
                </a:lnTo>
                <a:lnTo>
                  <a:pt x="2660809" y="4059623"/>
                </a:lnTo>
                <a:lnTo>
                  <a:pt x="2650103" y="4061613"/>
                </a:lnTo>
                <a:lnTo>
                  <a:pt x="2638603" y="4062806"/>
                </a:lnTo>
                <a:lnTo>
                  <a:pt x="2627501" y="4063602"/>
                </a:lnTo>
                <a:lnTo>
                  <a:pt x="2616002" y="4064000"/>
                </a:lnTo>
                <a:lnTo>
                  <a:pt x="2604503" y="4063602"/>
                </a:lnTo>
                <a:lnTo>
                  <a:pt x="2593400" y="4062806"/>
                </a:lnTo>
                <a:lnTo>
                  <a:pt x="2582297" y="4061613"/>
                </a:lnTo>
                <a:lnTo>
                  <a:pt x="2571195" y="4059623"/>
                </a:lnTo>
                <a:lnTo>
                  <a:pt x="2560489" y="4056837"/>
                </a:lnTo>
                <a:lnTo>
                  <a:pt x="2549783" y="4054052"/>
                </a:lnTo>
                <a:lnTo>
                  <a:pt x="2539473" y="4050868"/>
                </a:lnTo>
                <a:lnTo>
                  <a:pt x="2529560" y="4046491"/>
                </a:lnTo>
                <a:lnTo>
                  <a:pt x="2519647" y="4042114"/>
                </a:lnTo>
                <a:lnTo>
                  <a:pt x="2510131" y="4037338"/>
                </a:lnTo>
                <a:lnTo>
                  <a:pt x="2501011" y="4032165"/>
                </a:lnTo>
                <a:lnTo>
                  <a:pt x="2491891" y="4026196"/>
                </a:lnTo>
                <a:lnTo>
                  <a:pt x="2483167" y="4019829"/>
                </a:lnTo>
                <a:lnTo>
                  <a:pt x="2474841" y="4013064"/>
                </a:lnTo>
                <a:lnTo>
                  <a:pt x="2466514" y="4006299"/>
                </a:lnTo>
                <a:lnTo>
                  <a:pt x="2458980" y="3998738"/>
                </a:lnTo>
                <a:lnTo>
                  <a:pt x="2451446" y="3991178"/>
                </a:lnTo>
                <a:lnTo>
                  <a:pt x="2444308" y="3982821"/>
                </a:lnTo>
                <a:lnTo>
                  <a:pt x="2437964" y="3974464"/>
                </a:lnTo>
                <a:lnTo>
                  <a:pt x="2431620" y="3965710"/>
                </a:lnTo>
                <a:lnTo>
                  <a:pt x="2425672" y="3956557"/>
                </a:lnTo>
                <a:lnTo>
                  <a:pt x="2420914" y="3947405"/>
                </a:lnTo>
                <a:lnTo>
                  <a:pt x="2415759" y="3937854"/>
                </a:lnTo>
                <a:lnTo>
                  <a:pt x="2411397" y="3927906"/>
                </a:lnTo>
                <a:lnTo>
                  <a:pt x="2407035" y="3917957"/>
                </a:lnTo>
                <a:lnTo>
                  <a:pt x="2403863" y="3907611"/>
                </a:lnTo>
                <a:lnTo>
                  <a:pt x="2400691" y="3896866"/>
                </a:lnTo>
                <a:lnTo>
                  <a:pt x="2398312" y="3886122"/>
                </a:lnTo>
                <a:lnTo>
                  <a:pt x="2396329" y="3874980"/>
                </a:lnTo>
                <a:lnTo>
                  <a:pt x="2395140" y="3864236"/>
                </a:lnTo>
                <a:lnTo>
                  <a:pt x="2394347" y="3852297"/>
                </a:lnTo>
                <a:lnTo>
                  <a:pt x="2393950" y="3841155"/>
                </a:lnTo>
                <a:lnTo>
                  <a:pt x="2394347" y="3829615"/>
                </a:lnTo>
                <a:lnTo>
                  <a:pt x="2395140" y="3818473"/>
                </a:lnTo>
                <a:lnTo>
                  <a:pt x="2396329" y="3806933"/>
                </a:lnTo>
                <a:lnTo>
                  <a:pt x="2398312" y="3796188"/>
                </a:lnTo>
                <a:lnTo>
                  <a:pt x="2400691" y="3785444"/>
                </a:lnTo>
                <a:lnTo>
                  <a:pt x="2403863" y="3775098"/>
                </a:lnTo>
                <a:lnTo>
                  <a:pt x="2407035" y="3764751"/>
                </a:lnTo>
                <a:lnTo>
                  <a:pt x="2411397" y="3754007"/>
                </a:lnTo>
                <a:lnTo>
                  <a:pt x="2415759" y="3744456"/>
                </a:lnTo>
                <a:lnTo>
                  <a:pt x="2420914" y="3734906"/>
                </a:lnTo>
                <a:lnTo>
                  <a:pt x="2425672" y="3725355"/>
                </a:lnTo>
                <a:lnTo>
                  <a:pt x="2431620" y="3716203"/>
                </a:lnTo>
                <a:lnTo>
                  <a:pt x="2437964" y="3707448"/>
                </a:lnTo>
                <a:lnTo>
                  <a:pt x="2444308" y="3699092"/>
                </a:lnTo>
                <a:lnTo>
                  <a:pt x="2451446" y="3691133"/>
                </a:lnTo>
                <a:lnTo>
                  <a:pt x="2458980" y="3683174"/>
                </a:lnTo>
                <a:lnTo>
                  <a:pt x="2466514" y="3676011"/>
                </a:lnTo>
                <a:lnTo>
                  <a:pt x="2474841" y="3669246"/>
                </a:lnTo>
                <a:lnTo>
                  <a:pt x="2483167" y="3662481"/>
                </a:lnTo>
                <a:lnTo>
                  <a:pt x="2491891" y="3656114"/>
                </a:lnTo>
                <a:lnTo>
                  <a:pt x="2501011" y="3650543"/>
                </a:lnTo>
                <a:lnTo>
                  <a:pt x="2510131" y="3644972"/>
                </a:lnTo>
                <a:lnTo>
                  <a:pt x="2519647" y="3640197"/>
                </a:lnTo>
                <a:lnTo>
                  <a:pt x="2529560" y="3635422"/>
                </a:lnTo>
                <a:lnTo>
                  <a:pt x="2539473" y="3631840"/>
                </a:lnTo>
                <a:lnTo>
                  <a:pt x="2549783" y="3627861"/>
                </a:lnTo>
                <a:lnTo>
                  <a:pt x="2560489" y="3625075"/>
                </a:lnTo>
                <a:lnTo>
                  <a:pt x="2571195" y="3622688"/>
                </a:lnTo>
                <a:lnTo>
                  <a:pt x="2582297" y="3620300"/>
                </a:lnTo>
                <a:lnTo>
                  <a:pt x="2593400" y="3619106"/>
                </a:lnTo>
                <a:lnTo>
                  <a:pt x="2604503" y="3618310"/>
                </a:lnTo>
                <a:lnTo>
                  <a:pt x="2616002" y="3617912"/>
                </a:lnTo>
                <a:close/>
                <a:moveTo>
                  <a:pt x="2187774" y="3414712"/>
                </a:moveTo>
                <a:lnTo>
                  <a:pt x="2193738" y="3415107"/>
                </a:lnTo>
                <a:lnTo>
                  <a:pt x="2199303" y="3415502"/>
                </a:lnTo>
                <a:lnTo>
                  <a:pt x="2204869" y="3415897"/>
                </a:lnTo>
                <a:lnTo>
                  <a:pt x="2210833" y="3417081"/>
                </a:lnTo>
                <a:lnTo>
                  <a:pt x="2216001" y="3418265"/>
                </a:lnTo>
                <a:lnTo>
                  <a:pt x="2221567" y="3419845"/>
                </a:lnTo>
                <a:lnTo>
                  <a:pt x="2227133" y="3421819"/>
                </a:lnTo>
                <a:lnTo>
                  <a:pt x="2231904" y="3423793"/>
                </a:lnTo>
                <a:lnTo>
                  <a:pt x="2237470" y="3425767"/>
                </a:lnTo>
                <a:lnTo>
                  <a:pt x="2241843" y="3428530"/>
                </a:lnTo>
                <a:lnTo>
                  <a:pt x="2247011" y="3431294"/>
                </a:lnTo>
                <a:lnTo>
                  <a:pt x="2251384" y="3434058"/>
                </a:lnTo>
                <a:lnTo>
                  <a:pt x="2256155" y="3437611"/>
                </a:lnTo>
                <a:lnTo>
                  <a:pt x="2260131" y="3440769"/>
                </a:lnTo>
                <a:lnTo>
                  <a:pt x="2264504" y="3443928"/>
                </a:lnTo>
                <a:lnTo>
                  <a:pt x="2268480" y="3448271"/>
                </a:lnTo>
                <a:lnTo>
                  <a:pt x="2272455" y="3451824"/>
                </a:lnTo>
                <a:lnTo>
                  <a:pt x="2275636" y="3456167"/>
                </a:lnTo>
                <a:lnTo>
                  <a:pt x="2278816" y="3460115"/>
                </a:lnTo>
                <a:lnTo>
                  <a:pt x="2282395" y="3464853"/>
                </a:lnTo>
                <a:lnTo>
                  <a:pt x="2285178" y="3469195"/>
                </a:lnTo>
                <a:lnTo>
                  <a:pt x="2288358" y="3474328"/>
                </a:lnTo>
                <a:lnTo>
                  <a:pt x="2290743" y="3479065"/>
                </a:lnTo>
                <a:lnTo>
                  <a:pt x="2292731" y="3484198"/>
                </a:lnTo>
                <a:lnTo>
                  <a:pt x="2294719" y="3488936"/>
                </a:lnTo>
                <a:lnTo>
                  <a:pt x="2296707" y="3494463"/>
                </a:lnTo>
                <a:lnTo>
                  <a:pt x="2298297" y="3499990"/>
                </a:lnTo>
                <a:lnTo>
                  <a:pt x="2299490" y="3505123"/>
                </a:lnTo>
                <a:lnTo>
                  <a:pt x="2300683" y="3511045"/>
                </a:lnTo>
                <a:lnTo>
                  <a:pt x="2301478" y="3516967"/>
                </a:lnTo>
                <a:lnTo>
                  <a:pt x="2301875" y="3522494"/>
                </a:lnTo>
                <a:lnTo>
                  <a:pt x="2301875" y="3528416"/>
                </a:lnTo>
                <a:lnTo>
                  <a:pt x="2301875" y="3534338"/>
                </a:lnTo>
                <a:lnTo>
                  <a:pt x="2301478" y="3539866"/>
                </a:lnTo>
                <a:lnTo>
                  <a:pt x="2300683" y="3545393"/>
                </a:lnTo>
                <a:lnTo>
                  <a:pt x="2299490" y="3550920"/>
                </a:lnTo>
                <a:lnTo>
                  <a:pt x="2298297" y="3556447"/>
                </a:lnTo>
                <a:lnTo>
                  <a:pt x="2296707" y="3561975"/>
                </a:lnTo>
                <a:lnTo>
                  <a:pt x="2294719" y="3567107"/>
                </a:lnTo>
                <a:lnTo>
                  <a:pt x="2292731" y="3572634"/>
                </a:lnTo>
                <a:lnTo>
                  <a:pt x="2290743" y="3577372"/>
                </a:lnTo>
                <a:lnTo>
                  <a:pt x="2288358" y="3582504"/>
                </a:lnTo>
                <a:lnTo>
                  <a:pt x="2285178" y="3587242"/>
                </a:lnTo>
                <a:lnTo>
                  <a:pt x="2282395" y="3591585"/>
                </a:lnTo>
                <a:lnTo>
                  <a:pt x="2278816" y="3596323"/>
                </a:lnTo>
                <a:lnTo>
                  <a:pt x="2275636" y="3600271"/>
                </a:lnTo>
                <a:lnTo>
                  <a:pt x="2272455" y="3604614"/>
                </a:lnTo>
                <a:lnTo>
                  <a:pt x="2268480" y="3608562"/>
                </a:lnTo>
                <a:lnTo>
                  <a:pt x="2264504" y="3612115"/>
                </a:lnTo>
                <a:lnTo>
                  <a:pt x="2260131" y="3615668"/>
                </a:lnTo>
                <a:lnTo>
                  <a:pt x="2256155" y="3619221"/>
                </a:lnTo>
                <a:lnTo>
                  <a:pt x="2251384" y="3622380"/>
                </a:lnTo>
                <a:lnTo>
                  <a:pt x="2247011" y="3625143"/>
                </a:lnTo>
                <a:lnTo>
                  <a:pt x="2241843" y="3627907"/>
                </a:lnTo>
                <a:lnTo>
                  <a:pt x="2237470" y="3630276"/>
                </a:lnTo>
                <a:lnTo>
                  <a:pt x="2231904" y="3633040"/>
                </a:lnTo>
                <a:lnTo>
                  <a:pt x="2227133" y="3634619"/>
                </a:lnTo>
                <a:lnTo>
                  <a:pt x="2221567" y="3636593"/>
                </a:lnTo>
                <a:lnTo>
                  <a:pt x="2216001" y="3637777"/>
                </a:lnTo>
                <a:lnTo>
                  <a:pt x="2210833" y="3639751"/>
                </a:lnTo>
                <a:lnTo>
                  <a:pt x="2204869" y="3640541"/>
                </a:lnTo>
                <a:lnTo>
                  <a:pt x="2199303" y="3641330"/>
                </a:lnTo>
                <a:lnTo>
                  <a:pt x="2193738" y="3641725"/>
                </a:lnTo>
                <a:lnTo>
                  <a:pt x="2187774" y="3641725"/>
                </a:lnTo>
                <a:lnTo>
                  <a:pt x="2181413" y="3641725"/>
                </a:lnTo>
                <a:lnTo>
                  <a:pt x="2175847" y="3641330"/>
                </a:lnTo>
                <a:lnTo>
                  <a:pt x="2170281" y="3640541"/>
                </a:lnTo>
                <a:lnTo>
                  <a:pt x="2164715" y="3639751"/>
                </a:lnTo>
                <a:lnTo>
                  <a:pt x="2159149" y="3637777"/>
                </a:lnTo>
                <a:lnTo>
                  <a:pt x="2153583" y="3636593"/>
                </a:lnTo>
                <a:lnTo>
                  <a:pt x="2148415" y="3634619"/>
                </a:lnTo>
                <a:lnTo>
                  <a:pt x="2143247" y="3633040"/>
                </a:lnTo>
                <a:lnTo>
                  <a:pt x="2138476" y="3630276"/>
                </a:lnTo>
                <a:lnTo>
                  <a:pt x="2133308" y="3627907"/>
                </a:lnTo>
                <a:lnTo>
                  <a:pt x="2128139" y="3625143"/>
                </a:lnTo>
                <a:lnTo>
                  <a:pt x="2123766" y="3622380"/>
                </a:lnTo>
                <a:lnTo>
                  <a:pt x="2118995" y="3619221"/>
                </a:lnTo>
                <a:lnTo>
                  <a:pt x="2115020" y="3615668"/>
                </a:lnTo>
                <a:lnTo>
                  <a:pt x="2110646" y="3612115"/>
                </a:lnTo>
                <a:lnTo>
                  <a:pt x="2106671" y="3608562"/>
                </a:lnTo>
                <a:lnTo>
                  <a:pt x="2103093" y="3604614"/>
                </a:lnTo>
                <a:lnTo>
                  <a:pt x="2099515" y="3600271"/>
                </a:lnTo>
                <a:lnTo>
                  <a:pt x="2096334" y="3596323"/>
                </a:lnTo>
                <a:lnTo>
                  <a:pt x="2092756" y="3591585"/>
                </a:lnTo>
                <a:lnTo>
                  <a:pt x="2089973" y="3587242"/>
                </a:lnTo>
                <a:lnTo>
                  <a:pt x="2087190" y="3582504"/>
                </a:lnTo>
                <a:lnTo>
                  <a:pt x="2084805" y="3577372"/>
                </a:lnTo>
                <a:lnTo>
                  <a:pt x="2082419" y="3572634"/>
                </a:lnTo>
                <a:lnTo>
                  <a:pt x="2080431" y="3567107"/>
                </a:lnTo>
                <a:lnTo>
                  <a:pt x="2078444" y="3561975"/>
                </a:lnTo>
                <a:lnTo>
                  <a:pt x="2077251" y="3556447"/>
                </a:lnTo>
                <a:lnTo>
                  <a:pt x="2076058" y="3550920"/>
                </a:lnTo>
                <a:lnTo>
                  <a:pt x="2074468" y="3545393"/>
                </a:lnTo>
                <a:lnTo>
                  <a:pt x="2073673" y="3539866"/>
                </a:lnTo>
                <a:lnTo>
                  <a:pt x="2073275" y="3534338"/>
                </a:lnTo>
                <a:lnTo>
                  <a:pt x="2073275" y="3528416"/>
                </a:lnTo>
                <a:lnTo>
                  <a:pt x="2073275" y="3522494"/>
                </a:lnTo>
                <a:lnTo>
                  <a:pt x="2073673" y="3516967"/>
                </a:lnTo>
                <a:lnTo>
                  <a:pt x="2074468" y="3511045"/>
                </a:lnTo>
                <a:lnTo>
                  <a:pt x="2076058" y="3505123"/>
                </a:lnTo>
                <a:lnTo>
                  <a:pt x="2077251" y="3499990"/>
                </a:lnTo>
                <a:lnTo>
                  <a:pt x="2078444" y="3494463"/>
                </a:lnTo>
                <a:lnTo>
                  <a:pt x="2080431" y="3488936"/>
                </a:lnTo>
                <a:lnTo>
                  <a:pt x="2082419" y="3484198"/>
                </a:lnTo>
                <a:lnTo>
                  <a:pt x="2084805" y="3479065"/>
                </a:lnTo>
                <a:lnTo>
                  <a:pt x="2087190" y="3474328"/>
                </a:lnTo>
                <a:lnTo>
                  <a:pt x="2089973" y="3469195"/>
                </a:lnTo>
                <a:lnTo>
                  <a:pt x="2092756" y="3464853"/>
                </a:lnTo>
                <a:lnTo>
                  <a:pt x="2096334" y="3460115"/>
                </a:lnTo>
                <a:lnTo>
                  <a:pt x="2099515" y="3456167"/>
                </a:lnTo>
                <a:lnTo>
                  <a:pt x="2103093" y="3451824"/>
                </a:lnTo>
                <a:lnTo>
                  <a:pt x="2106671" y="3448271"/>
                </a:lnTo>
                <a:lnTo>
                  <a:pt x="2110646" y="3443928"/>
                </a:lnTo>
                <a:lnTo>
                  <a:pt x="2115020" y="3440769"/>
                </a:lnTo>
                <a:lnTo>
                  <a:pt x="2118995" y="3437611"/>
                </a:lnTo>
                <a:lnTo>
                  <a:pt x="2123766" y="3434058"/>
                </a:lnTo>
                <a:lnTo>
                  <a:pt x="2128139" y="3431294"/>
                </a:lnTo>
                <a:lnTo>
                  <a:pt x="2133308" y="3428530"/>
                </a:lnTo>
                <a:lnTo>
                  <a:pt x="2138476" y="3425767"/>
                </a:lnTo>
                <a:lnTo>
                  <a:pt x="2143247" y="3423793"/>
                </a:lnTo>
                <a:lnTo>
                  <a:pt x="2148415" y="3421819"/>
                </a:lnTo>
                <a:lnTo>
                  <a:pt x="2153583" y="3419845"/>
                </a:lnTo>
                <a:lnTo>
                  <a:pt x="2159149" y="3418265"/>
                </a:lnTo>
                <a:lnTo>
                  <a:pt x="2164715" y="3417081"/>
                </a:lnTo>
                <a:lnTo>
                  <a:pt x="2170281" y="3415897"/>
                </a:lnTo>
                <a:lnTo>
                  <a:pt x="2175847" y="3415502"/>
                </a:lnTo>
                <a:lnTo>
                  <a:pt x="2181413" y="3415107"/>
                </a:lnTo>
                <a:lnTo>
                  <a:pt x="2187774" y="3414712"/>
                </a:lnTo>
                <a:close/>
                <a:moveTo>
                  <a:pt x="2877146" y="3217862"/>
                </a:moveTo>
                <a:lnTo>
                  <a:pt x="2885867" y="3218259"/>
                </a:lnTo>
                <a:lnTo>
                  <a:pt x="2894191" y="3219051"/>
                </a:lnTo>
                <a:lnTo>
                  <a:pt x="2902515" y="3219844"/>
                </a:lnTo>
                <a:lnTo>
                  <a:pt x="2910840" y="3221430"/>
                </a:lnTo>
                <a:lnTo>
                  <a:pt x="2918768" y="3223412"/>
                </a:lnTo>
                <a:lnTo>
                  <a:pt x="2926696" y="3225394"/>
                </a:lnTo>
                <a:lnTo>
                  <a:pt x="2934624" y="3228169"/>
                </a:lnTo>
                <a:lnTo>
                  <a:pt x="2942156" y="3230943"/>
                </a:lnTo>
                <a:lnTo>
                  <a:pt x="2949291" y="3234511"/>
                </a:lnTo>
                <a:lnTo>
                  <a:pt x="2956426" y="3238079"/>
                </a:lnTo>
                <a:lnTo>
                  <a:pt x="2963561" y="3242043"/>
                </a:lnTo>
                <a:lnTo>
                  <a:pt x="2970300" y="3246403"/>
                </a:lnTo>
                <a:lnTo>
                  <a:pt x="2976643" y="3251160"/>
                </a:lnTo>
                <a:lnTo>
                  <a:pt x="2982985" y="3255917"/>
                </a:lnTo>
                <a:lnTo>
                  <a:pt x="2988931" y="3261070"/>
                </a:lnTo>
                <a:lnTo>
                  <a:pt x="2994481" y="3266620"/>
                </a:lnTo>
                <a:lnTo>
                  <a:pt x="3000030" y="3272169"/>
                </a:lnTo>
                <a:lnTo>
                  <a:pt x="3005580" y="3278512"/>
                </a:lnTo>
                <a:lnTo>
                  <a:pt x="3010337" y="3284458"/>
                </a:lnTo>
                <a:lnTo>
                  <a:pt x="3015093" y="3291196"/>
                </a:lnTo>
                <a:lnTo>
                  <a:pt x="3019057" y="3297935"/>
                </a:lnTo>
                <a:lnTo>
                  <a:pt x="3023418" y="3305070"/>
                </a:lnTo>
                <a:lnTo>
                  <a:pt x="3026986" y="3312206"/>
                </a:lnTo>
                <a:lnTo>
                  <a:pt x="3030553" y="3319341"/>
                </a:lnTo>
                <a:lnTo>
                  <a:pt x="3033328" y="3326873"/>
                </a:lnTo>
                <a:lnTo>
                  <a:pt x="3035706" y="3334404"/>
                </a:lnTo>
                <a:lnTo>
                  <a:pt x="3038085" y="3342332"/>
                </a:lnTo>
                <a:lnTo>
                  <a:pt x="3040067" y="3350657"/>
                </a:lnTo>
                <a:lnTo>
                  <a:pt x="3041652" y="3358585"/>
                </a:lnTo>
                <a:lnTo>
                  <a:pt x="3042445" y="3366909"/>
                </a:lnTo>
                <a:lnTo>
                  <a:pt x="3043238" y="3375630"/>
                </a:lnTo>
                <a:lnTo>
                  <a:pt x="3043238" y="3383954"/>
                </a:lnTo>
                <a:lnTo>
                  <a:pt x="3043238" y="3392675"/>
                </a:lnTo>
                <a:lnTo>
                  <a:pt x="3042445" y="3401000"/>
                </a:lnTo>
                <a:lnTo>
                  <a:pt x="3041652" y="3408928"/>
                </a:lnTo>
                <a:lnTo>
                  <a:pt x="3040067" y="3417252"/>
                </a:lnTo>
                <a:lnTo>
                  <a:pt x="3038085" y="3425180"/>
                </a:lnTo>
                <a:lnTo>
                  <a:pt x="3035706" y="3433108"/>
                </a:lnTo>
                <a:lnTo>
                  <a:pt x="3033328" y="3441036"/>
                </a:lnTo>
                <a:lnTo>
                  <a:pt x="3030553" y="3448568"/>
                </a:lnTo>
                <a:lnTo>
                  <a:pt x="3026986" y="3456100"/>
                </a:lnTo>
                <a:lnTo>
                  <a:pt x="3023418" y="3463235"/>
                </a:lnTo>
                <a:lnTo>
                  <a:pt x="3019057" y="3469974"/>
                </a:lnTo>
                <a:lnTo>
                  <a:pt x="3015093" y="3476712"/>
                </a:lnTo>
                <a:lnTo>
                  <a:pt x="3010337" y="3483451"/>
                </a:lnTo>
                <a:lnTo>
                  <a:pt x="3005580" y="3489794"/>
                </a:lnTo>
                <a:lnTo>
                  <a:pt x="3000030" y="3495343"/>
                </a:lnTo>
                <a:lnTo>
                  <a:pt x="2994481" y="3501289"/>
                </a:lnTo>
                <a:lnTo>
                  <a:pt x="2988931" y="3506442"/>
                </a:lnTo>
                <a:lnTo>
                  <a:pt x="2982985" y="3511992"/>
                </a:lnTo>
                <a:lnTo>
                  <a:pt x="2976643" y="3517145"/>
                </a:lnTo>
                <a:lnTo>
                  <a:pt x="2970300" y="3521506"/>
                </a:lnTo>
                <a:lnTo>
                  <a:pt x="2963561" y="3525866"/>
                </a:lnTo>
                <a:lnTo>
                  <a:pt x="2956426" y="3529830"/>
                </a:lnTo>
                <a:lnTo>
                  <a:pt x="2949291" y="3533794"/>
                </a:lnTo>
                <a:lnTo>
                  <a:pt x="2942156" y="3536965"/>
                </a:lnTo>
                <a:lnTo>
                  <a:pt x="2934624" y="3539740"/>
                </a:lnTo>
                <a:lnTo>
                  <a:pt x="2926696" y="3542515"/>
                </a:lnTo>
                <a:lnTo>
                  <a:pt x="2918768" y="3544893"/>
                </a:lnTo>
                <a:lnTo>
                  <a:pt x="2910840" y="3546479"/>
                </a:lnTo>
                <a:lnTo>
                  <a:pt x="2902515" y="3548065"/>
                </a:lnTo>
                <a:lnTo>
                  <a:pt x="2894191" y="3548857"/>
                </a:lnTo>
                <a:lnTo>
                  <a:pt x="2885867" y="3549650"/>
                </a:lnTo>
                <a:lnTo>
                  <a:pt x="2877146" y="3549650"/>
                </a:lnTo>
                <a:lnTo>
                  <a:pt x="2868821" y="3549650"/>
                </a:lnTo>
                <a:lnTo>
                  <a:pt x="2860101" y="3548857"/>
                </a:lnTo>
                <a:lnTo>
                  <a:pt x="2851776" y="3548065"/>
                </a:lnTo>
                <a:lnTo>
                  <a:pt x="2843848" y="3546479"/>
                </a:lnTo>
                <a:lnTo>
                  <a:pt x="2835524" y="3544893"/>
                </a:lnTo>
                <a:lnTo>
                  <a:pt x="2827992" y="3542515"/>
                </a:lnTo>
                <a:lnTo>
                  <a:pt x="2820460" y="3539740"/>
                </a:lnTo>
                <a:lnTo>
                  <a:pt x="2812929" y="3536965"/>
                </a:lnTo>
                <a:lnTo>
                  <a:pt x="2805397" y="3533794"/>
                </a:lnTo>
                <a:lnTo>
                  <a:pt x="2798262" y="3529830"/>
                </a:lnTo>
                <a:lnTo>
                  <a:pt x="2791127" y="3525866"/>
                </a:lnTo>
                <a:lnTo>
                  <a:pt x="2784784" y="3521506"/>
                </a:lnTo>
                <a:lnTo>
                  <a:pt x="2778045" y="3517145"/>
                </a:lnTo>
                <a:lnTo>
                  <a:pt x="2771703" y="3511992"/>
                </a:lnTo>
                <a:lnTo>
                  <a:pt x="2766153" y="3506442"/>
                </a:lnTo>
                <a:lnTo>
                  <a:pt x="2760207" y="3501289"/>
                </a:lnTo>
                <a:lnTo>
                  <a:pt x="2754261" y="3495343"/>
                </a:lnTo>
                <a:lnTo>
                  <a:pt x="2749505" y="3489794"/>
                </a:lnTo>
                <a:lnTo>
                  <a:pt x="2744351" y="3483451"/>
                </a:lnTo>
                <a:lnTo>
                  <a:pt x="2739991" y="3476712"/>
                </a:lnTo>
                <a:lnTo>
                  <a:pt x="2735234" y="3469974"/>
                </a:lnTo>
                <a:lnTo>
                  <a:pt x="2731666" y="3463235"/>
                </a:lnTo>
                <a:lnTo>
                  <a:pt x="2727702" y="3456100"/>
                </a:lnTo>
                <a:lnTo>
                  <a:pt x="2724531" y="3448568"/>
                </a:lnTo>
                <a:lnTo>
                  <a:pt x="2721756" y="3441036"/>
                </a:lnTo>
                <a:lnTo>
                  <a:pt x="2718982" y="3433108"/>
                </a:lnTo>
                <a:lnTo>
                  <a:pt x="2716603" y="3425180"/>
                </a:lnTo>
                <a:lnTo>
                  <a:pt x="2715018" y="3417252"/>
                </a:lnTo>
                <a:lnTo>
                  <a:pt x="2713432" y="3408928"/>
                </a:lnTo>
                <a:lnTo>
                  <a:pt x="2712639" y="3401000"/>
                </a:lnTo>
                <a:lnTo>
                  <a:pt x="2711450" y="3392675"/>
                </a:lnTo>
                <a:lnTo>
                  <a:pt x="2711450" y="3383954"/>
                </a:lnTo>
                <a:lnTo>
                  <a:pt x="2711450" y="3375630"/>
                </a:lnTo>
                <a:lnTo>
                  <a:pt x="2712639" y="3366909"/>
                </a:lnTo>
                <a:lnTo>
                  <a:pt x="2713432" y="3358585"/>
                </a:lnTo>
                <a:lnTo>
                  <a:pt x="2715018" y="3350657"/>
                </a:lnTo>
                <a:lnTo>
                  <a:pt x="2716603" y="3342332"/>
                </a:lnTo>
                <a:lnTo>
                  <a:pt x="2718982" y="3334404"/>
                </a:lnTo>
                <a:lnTo>
                  <a:pt x="2721756" y="3326873"/>
                </a:lnTo>
                <a:lnTo>
                  <a:pt x="2724531" y="3319341"/>
                </a:lnTo>
                <a:lnTo>
                  <a:pt x="2727702" y="3312206"/>
                </a:lnTo>
                <a:lnTo>
                  <a:pt x="2731666" y="3305070"/>
                </a:lnTo>
                <a:lnTo>
                  <a:pt x="2735234" y="3297935"/>
                </a:lnTo>
                <a:lnTo>
                  <a:pt x="2739991" y="3291196"/>
                </a:lnTo>
                <a:lnTo>
                  <a:pt x="2744351" y="3284458"/>
                </a:lnTo>
                <a:lnTo>
                  <a:pt x="2749505" y="3278512"/>
                </a:lnTo>
                <a:lnTo>
                  <a:pt x="2754261" y="3272169"/>
                </a:lnTo>
                <a:lnTo>
                  <a:pt x="2760207" y="3266620"/>
                </a:lnTo>
                <a:lnTo>
                  <a:pt x="2766153" y="3261070"/>
                </a:lnTo>
                <a:lnTo>
                  <a:pt x="2771703" y="3255917"/>
                </a:lnTo>
                <a:lnTo>
                  <a:pt x="2778045" y="3251160"/>
                </a:lnTo>
                <a:lnTo>
                  <a:pt x="2784784" y="3246403"/>
                </a:lnTo>
                <a:lnTo>
                  <a:pt x="2791127" y="3242043"/>
                </a:lnTo>
                <a:lnTo>
                  <a:pt x="2798262" y="3238079"/>
                </a:lnTo>
                <a:lnTo>
                  <a:pt x="2805397" y="3234511"/>
                </a:lnTo>
                <a:lnTo>
                  <a:pt x="2812929" y="3230943"/>
                </a:lnTo>
                <a:lnTo>
                  <a:pt x="2820460" y="3228169"/>
                </a:lnTo>
                <a:lnTo>
                  <a:pt x="2827992" y="3225394"/>
                </a:lnTo>
                <a:lnTo>
                  <a:pt x="2835524" y="3223412"/>
                </a:lnTo>
                <a:lnTo>
                  <a:pt x="2843848" y="3221430"/>
                </a:lnTo>
                <a:lnTo>
                  <a:pt x="2851776" y="3219844"/>
                </a:lnTo>
                <a:lnTo>
                  <a:pt x="2860101" y="3219051"/>
                </a:lnTo>
                <a:lnTo>
                  <a:pt x="2868821" y="3218259"/>
                </a:lnTo>
                <a:lnTo>
                  <a:pt x="2877146" y="3217862"/>
                </a:lnTo>
                <a:close/>
                <a:moveTo>
                  <a:pt x="1341242" y="3000374"/>
                </a:moveTo>
                <a:lnTo>
                  <a:pt x="410762" y="4429560"/>
                </a:lnTo>
                <a:lnTo>
                  <a:pt x="409572" y="4434325"/>
                </a:lnTo>
                <a:lnTo>
                  <a:pt x="406794" y="4447826"/>
                </a:lnTo>
                <a:lnTo>
                  <a:pt x="404414" y="4458151"/>
                </a:lnTo>
                <a:lnTo>
                  <a:pt x="402430" y="4469667"/>
                </a:lnTo>
                <a:lnTo>
                  <a:pt x="400446" y="4483169"/>
                </a:lnTo>
                <a:lnTo>
                  <a:pt x="398859" y="4498259"/>
                </a:lnTo>
                <a:lnTo>
                  <a:pt x="396875" y="4514937"/>
                </a:lnTo>
                <a:lnTo>
                  <a:pt x="395287" y="4533204"/>
                </a:lnTo>
                <a:lnTo>
                  <a:pt x="394097" y="4552265"/>
                </a:lnTo>
                <a:lnTo>
                  <a:pt x="393700" y="4572915"/>
                </a:lnTo>
                <a:lnTo>
                  <a:pt x="394097" y="4594359"/>
                </a:lnTo>
                <a:lnTo>
                  <a:pt x="394891" y="4616597"/>
                </a:lnTo>
                <a:lnTo>
                  <a:pt x="397271" y="4640026"/>
                </a:lnTo>
                <a:lnTo>
                  <a:pt x="400049" y="4664249"/>
                </a:lnTo>
                <a:lnTo>
                  <a:pt x="401636" y="4676162"/>
                </a:lnTo>
                <a:lnTo>
                  <a:pt x="403620" y="4688870"/>
                </a:lnTo>
                <a:lnTo>
                  <a:pt x="406398" y="4701180"/>
                </a:lnTo>
                <a:lnTo>
                  <a:pt x="409175" y="4713490"/>
                </a:lnTo>
                <a:lnTo>
                  <a:pt x="412350" y="4726198"/>
                </a:lnTo>
                <a:lnTo>
                  <a:pt x="415921" y="4738905"/>
                </a:lnTo>
                <a:lnTo>
                  <a:pt x="419492" y="4752010"/>
                </a:lnTo>
                <a:lnTo>
                  <a:pt x="423857" y="4764320"/>
                </a:lnTo>
                <a:lnTo>
                  <a:pt x="428221" y="4777425"/>
                </a:lnTo>
                <a:lnTo>
                  <a:pt x="433380" y="4790132"/>
                </a:lnTo>
                <a:lnTo>
                  <a:pt x="438538" y="4802839"/>
                </a:lnTo>
                <a:lnTo>
                  <a:pt x="444887" y="4815944"/>
                </a:lnTo>
                <a:lnTo>
                  <a:pt x="451235" y="4828254"/>
                </a:lnTo>
                <a:lnTo>
                  <a:pt x="457584" y="4841359"/>
                </a:lnTo>
                <a:lnTo>
                  <a:pt x="464726" y="4853669"/>
                </a:lnTo>
                <a:lnTo>
                  <a:pt x="472662" y="4866773"/>
                </a:lnTo>
                <a:lnTo>
                  <a:pt x="480995" y="4879084"/>
                </a:lnTo>
                <a:lnTo>
                  <a:pt x="489724" y="4891394"/>
                </a:lnTo>
                <a:lnTo>
                  <a:pt x="498850" y="4903704"/>
                </a:lnTo>
                <a:lnTo>
                  <a:pt x="508770" y="4915618"/>
                </a:lnTo>
                <a:lnTo>
                  <a:pt x="519087" y="4927531"/>
                </a:lnTo>
                <a:lnTo>
                  <a:pt x="530197" y="4939444"/>
                </a:lnTo>
                <a:lnTo>
                  <a:pt x="541704" y="4950960"/>
                </a:lnTo>
                <a:lnTo>
                  <a:pt x="553608" y="4962476"/>
                </a:lnTo>
                <a:lnTo>
                  <a:pt x="566702" y="4973992"/>
                </a:lnTo>
                <a:lnTo>
                  <a:pt x="579796" y="4984714"/>
                </a:lnTo>
                <a:lnTo>
                  <a:pt x="594081" y="4995436"/>
                </a:lnTo>
                <a:lnTo>
                  <a:pt x="609159" y="5005761"/>
                </a:lnTo>
                <a:lnTo>
                  <a:pt x="624237" y="5016085"/>
                </a:lnTo>
                <a:lnTo>
                  <a:pt x="640109" y="5026410"/>
                </a:lnTo>
                <a:lnTo>
                  <a:pt x="657171" y="5035941"/>
                </a:lnTo>
                <a:lnTo>
                  <a:pt x="674630" y="5045074"/>
                </a:lnTo>
                <a:lnTo>
                  <a:pt x="3954917" y="5045074"/>
                </a:lnTo>
                <a:lnTo>
                  <a:pt x="3972376" y="5035941"/>
                </a:lnTo>
                <a:lnTo>
                  <a:pt x="3989041" y="5026410"/>
                </a:lnTo>
                <a:lnTo>
                  <a:pt x="4005310" y="5016085"/>
                </a:lnTo>
                <a:lnTo>
                  <a:pt x="4020785" y="5005761"/>
                </a:lnTo>
                <a:lnTo>
                  <a:pt x="4035069" y="4995436"/>
                </a:lnTo>
                <a:lnTo>
                  <a:pt x="4049354" y="4984714"/>
                </a:lnTo>
                <a:lnTo>
                  <a:pt x="4062448" y="4973992"/>
                </a:lnTo>
                <a:lnTo>
                  <a:pt x="4075543" y="4962476"/>
                </a:lnTo>
                <a:lnTo>
                  <a:pt x="4087446" y="4950960"/>
                </a:lnTo>
                <a:lnTo>
                  <a:pt x="4098953" y="4939444"/>
                </a:lnTo>
                <a:lnTo>
                  <a:pt x="4110063" y="4927531"/>
                </a:lnTo>
                <a:lnTo>
                  <a:pt x="4120777" y="4915618"/>
                </a:lnTo>
                <a:lnTo>
                  <a:pt x="4130300" y="4903704"/>
                </a:lnTo>
                <a:lnTo>
                  <a:pt x="4139823" y="4891394"/>
                </a:lnTo>
                <a:lnTo>
                  <a:pt x="4148552" y="4879084"/>
                </a:lnTo>
                <a:lnTo>
                  <a:pt x="4156488" y="4866773"/>
                </a:lnTo>
                <a:lnTo>
                  <a:pt x="4164424" y="4853669"/>
                </a:lnTo>
                <a:lnTo>
                  <a:pt x="4171566" y="4841359"/>
                </a:lnTo>
                <a:lnTo>
                  <a:pt x="4178312" y="4828254"/>
                </a:lnTo>
                <a:lnTo>
                  <a:pt x="4184661" y="4815944"/>
                </a:lnTo>
                <a:lnTo>
                  <a:pt x="4190613" y="4802839"/>
                </a:lnTo>
                <a:lnTo>
                  <a:pt x="4195771" y="4790132"/>
                </a:lnTo>
                <a:lnTo>
                  <a:pt x="4200929" y="4777425"/>
                </a:lnTo>
                <a:lnTo>
                  <a:pt x="4205294" y="4764320"/>
                </a:lnTo>
                <a:lnTo>
                  <a:pt x="4209659" y="4752010"/>
                </a:lnTo>
                <a:lnTo>
                  <a:pt x="4213627" y="4738905"/>
                </a:lnTo>
                <a:lnTo>
                  <a:pt x="4217197" y="4726198"/>
                </a:lnTo>
                <a:lnTo>
                  <a:pt x="4219975" y="4713490"/>
                </a:lnTo>
                <a:lnTo>
                  <a:pt x="4222753" y="4701180"/>
                </a:lnTo>
                <a:lnTo>
                  <a:pt x="4225530" y="4688870"/>
                </a:lnTo>
                <a:lnTo>
                  <a:pt x="4227514" y="4676162"/>
                </a:lnTo>
                <a:lnTo>
                  <a:pt x="4229498" y="4664249"/>
                </a:lnTo>
                <a:lnTo>
                  <a:pt x="4232673" y="4640026"/>
                </a:lnTo>
                <a:lnTo>
                  <a:pt x="4234259" y="4616597"/>
                </a:lnTo>
                <a:lnTo>
                  <a:pt x="4235450" y="4594359"/>
                </a:lnTo>
                <a:lnTo>
                  <a:pt x="4235450" y="4572915"/>
                </a:lnTo>
                <a:lnTo>
                  <a:pt x="4235053" y="4552265"/>
                </a:lnTo>
                <a:lnTo>
                  <a:pt x="4234259" y="4533204"/>
                </a:lnTo>
                <a:lnTo>
                  <a:pt x="4232673" y="4514937"/>
                </a:lnTo>
                <a:lnTo>
                  <a:pt x="4230689" y="4498259"/>
                </a:lnTo>
                <a:lnTo>
                  <a:pt x="4228705" y="4483169"/>
                </a:lnTo>
                <a:lnTo>
                  <a:pt x="4226721" y="4469667"/>
                </a:lnTo>
                <a:lnTo>
                  <a:pt x="4224737" y="4458151"/>
                </a:lnTo>
                <a:lnTo>
                  <a:pt x="4222356" y="4447826"/>
                </a:lnTo>
                <a:lnTo>
                  <a:pt x="4219578" y="4434325"/>
                </a:lnTo>
                <a:lnTo>
                  <a:pt x="4218388" y="4429560"/>
                </a:lnTo>
                <a:lnTo>
                  <a:pt x="3282826" y="3000490"/>
                </a:lnTo>
                <a:lnTo>
                  <a:pt x="3282951" y="3001367"/>
                </a:lnTo>
                <a:lnTo>
                  <a:pt x="3282554" y="3003754"/>
                </a:lnTo>
                <a:lnTo>
                  <a:pt x="3281761" y="3006140"/>
                </a:lnTo>
                <a:lnTo>
                  <a:pt x="3280173" y="3008526"/>
                </a:lnTo>
                <a:lnTo>
                  <a:pt x="3278189" y="3010913"/>
                </a:lnTo>
                <a:lnTo>
                  <a:pt x="3275015" y="3013299"/>
                </a:lnTo>
                <a:lnTo>
                  <a:pt x="3271841" y="3015685"/>
                </a:lnTo>
                <a:lnTo>
                  <a:pt x="3267476" y="3017674"/>
                </a:lnTo>
                <a:lnTo>
                  <a:pt x="3263111" y="3020458"/>
                </a:lnTo>
                <a:lnTo>
                  <a:pt x="3252398" y="3024832"/>
                </a:lnTo>
                <a:lnTo>
                  <a:pt x="3239304" y="3029605"/>
                </a:lnTo>
                <a:lnTo>
                  <a:pt x="3223829" y="3033582"/>
                </a:lnTo>
                <a:lnTo>
                  <a:pt x="3206370" y="3037957"/>
                </a:lnTo>
                <a:lnTo>
                  <a:pt x="3186927" y="3041934"/>
                </a:lnTo>
                <a:lnTo>
                  <a:pt x="3165897" y="3046309"/>
                </a:lnTo>
                <a:lnTo>
                  <a:pt x="3142486" y="3050286"/>
                </a:lnTo>
                <a:lnTo>
                  <a:pt x="3117091" y="3054263"/>
                </a:lnTo>
                <a:lnTo>
                  <a:pt x="3090109" y="3057843"/>
                </a:lnTo>
                <a:lnTo>
                  <a:pt x="3061143" y="3061024"/>
                </a:lnTo>
                <a:lnTo>
                  <a:pt x="3030987" y="3065001"/>
                </a:lnTo>
                <a:lnTo>
                  <a:pt x="2998847" y="3068183"/>
                </a:lnTo>
                <a:lnTo>
                  <a:pt x="2964722" y="3070967"/>
                </a:lnTo>
                <a:lnTo>
                  <a:pt x="2929804" y="3074149"/>
                </a:lnTo>
                <a:lnTo>
                  <a:pt x="2892903" y="3076933"/>
                </a:lnTo>
                <a:lnTo>
                  <a:pt x="2855207" y="3079319"/>
                </a:lnTo>
                <a:lnTo>
                  <a:pt x="2815528" y="3082103"/>
                </a:lnTo>
                <a:lnTo>
                  <a:pt x="2775055" y="3084489"/>
                </a:lnTo>
                <a:lnTo>
                  <a:pt x="2690141" y="3088069"/>
                </a:lnTo>
                <a:lnTo>
                  <a:pt x="2600862" y="3091648"/>
                </a:lnTo>
                <a:lnTo>
                  <a:pt x="2507615" y="3093637"/>
                </a:lnTo>
                <a:lnTo>
                  <a:pt x="2411195" y="3095227"/>
                </a:lnTo>
                <a:lnTo>
                  <a:pt x="2312393" y="3095625"/>
                </a:lnTo>
                <a:lnTo>
                  <a:pt x="2213195" y="3095227"/>
                </a:lnTo>
                <a:lnTo>
                  <a:pt x="2116774" y="3093637"/>
                </a:lnTo>
                <a:lnTo>
                  <a:pt x="2023924" y="3091648"/>
                </a:lnTo>
                <a:lnTo>
                  <a:pt x="1934645" y="3088069"/>
                </a:lnTo>
                <a:lnTo>
                  <a:pt x="1849731" y="3084489"/>
                </a:lnTo>
                <a:lnTo>
                  <a:pt x="1808862" y="3082103"/>
                </a:lnTo>
                <a:lnTo>
                  <a:pt x="1769579" y="3079319"/>
                </a:lnTo>
                <a:lnTo>
                  <a:pt x="1731884" y="3076933"/>
                </a:lnTo>
                <a:lnTo>
                  <a:pt x="1694982" y="3074149"/>
                </a:lnTo>
                <a:lnTo>
                  <a:pt x="1659667" y="3070967"/>
                </a:lnTo>
                <a:lnTo>
                  <a:pt x="1626336" y="3068183"/>
                </a:lnTo>
                <a:lnTo>
                  <a:pt x="1593799" y="3065001"/>
                </a:lnTo>
                <a:lnTo>
                  <a:pt x="1563643" y="3061024"/>
                </a:lnTo>
                <a:lnTo>
                  <a:pt x="1534677" y="3057843"/>
                </a:lnTo>
                <a:lnTo>
                  <a:pt x="1507298" y="3054263"/>
                </a:lnTo>
                <a:lnTo>
                  <a:pt x="1482300" y="3050286"/>
                </a:lnTo>
                <a:lnTo>
                  <a:pt x="1458889" y="3046309"/>
                </a:lnTo>
                <a:lnTo>
                  <a:pt x="1437462" y="3041934"/>
                </a:lnTo>
                <a:lnTo>
                  <a:pt x="1418019" y="3037957"/>
                </a:lnTo>
                <a:lnTo>
                  <a:pt x="1400561" y="3033582"/>
                </a:lnTo>
                <a:lnTo>
                  <a:pt x="1385086" y="3029605"/>
                </a:lnTo>
                <a:lnTo>
                  <a:pt x="1372388" y="3024832"/>
                </a:lnTo>
                <a:lnTo>
                  <a:pt x="1361675" y="3020458"/>
                </a:lnTo>
                <a:lnTo>
                  <a:pt x="1356913" y="3017674"/>
                </a:lnTo>
                <a:lnTo>
                  <a:pt x="1352945" y="3015685"/>
                </a:lnTo>
                <a:lnTo>
                  <a:pt x="1349374" y="3013299"/>
                </a:lnTo>
                <a:lnTo>
                  <a:pt x="1346597" y="3010913"/>
                </a:lnTo>
                <a:lnTo>
                  <a:pt x="1344613" y="3008526"/>
                </a:lnTo>
                <a:lnTo>
                  <a:pt x="1343025" y="3006140"/>
                </a:lnTo>
                <a:lnTo>
                  <a:pt x="1341835" y="3003754"/>
                </a:lnTo>
                <a:lnTo>
                  <a:pt x="1341438" y="3001367"/>
                </a:lnTo>
                <a:lnTo>
                  <a:pt x="1341580" y="3000374"/>
                </a:lnTo>
                <a:lnTo>
                  <a:pt x="1341242" y="3000374"/>
                </a:lnTo>
                <a:close/>
                <a:moveTo>
                  <a:pt x="1717823" y="0"/>
                </a:moveTo>
                <a:lnTo>
                  <a:pt x="2909343" y="0"/>
                </a:lnTo>
                <a:lnTo>
                  <a:pt x="2919266" y="3571"/>
                </a:lnTo>
                <a:lnTo>
                  <a:pt x="2927601" y="6745"/>
                </a:lnTo>
                <a:lnTo>
                  <a:pt x="2935937" y="11110"/>
                </a:lnTo>
                <a:lnTo>
                  <a:pt x="2946653" y="15872"/>
                </a:lnTo>
                <a:lnTo>
                  <a:pt x="2959354" y="22618"/>
                </a:lnTo>
                <a:lnTo>
                  <a:pt x="2972849" y="30951"/>
                </a:lnTo>
                <a:lnTo>
                  <a:pt x="2987931" y="40871"/>
                </a:lnTo>
                <a:lnTo>
                  <a:pt x="2995870" y="46427"/>
                </a:lnTo>
                <a:lnTo>
                  <a:pt x="3003808" y="52776"/>
                </a:lnTo>
                <a:lnTo>
                  <a:pt x="3011349" y="58728"/>
                </a:lnTo>
                <a:lnTo>
                  <a:pt x="3019684" y="65474"/>
                </a:lnTo>
                <a:lnTo>
                  <a:pt x="3027623" y="72616"/>
                </a:lnTo>
                <a:lnTo>
                  <a:pt x="3035957" y="80553"/>
                </a:lnTo>
                <a:lnTo>
                  <a:pt x="3043896" y="88489"/>
                </a:lnTo>
                <a:lnTo>
                  <a:pt x="3051834" y="97219"/>
                </a:lnTo>
                <a:lnTo>
                  <a:pt x="3059375" y="105949"/>
                </a:lnTo>
                <a:lnTo>
                  <a:pt x="3066917" y="115472"/>
                </a:lnTo>
                <a:lnTo>
                  <a:pt x="3074458" y="125393"/>
                </a:lnTo>
                <a:lnTo>
                  <a:pt x="3080808" y="135313"/>
                </a:lnTo>
                <a:lnTo>
                  <a:pt x="3087556" y="146027"/>
                </a:lnTo>
                <a:lnTo>
                  <a:pt x="3093509" y="157536"/>
                </a:lnTo>
                <a:lnTo>
                  <a:pt x="3099066" y="169439"/>
                </a:lnTo>
                <a:lnTo>
                  <a:pt x="3104226" y="181344"/>
                </a:lnTo>
                <a:lnTo>
                  <a:pt x="3108592" y="194439"/>
                </a:lnTo>
                <a:lnTo>
                  <a:pt x="3112958" y="207534"/>
                </a:lnTo>
                <a:lnTo>
                  <a:pt x="3115339" y="217058"/>
                </a:lnTo>
                <a:lnTo>
                  <a:pt x="3117324" y="226581"/>
                </a:lnTo>
                <a:lnTo>
                  <a:pt x="3119309" y="236502"/>
                </a:lnTo>
                <a:lnTo>
                  <a:pt x="3120499" y="246025"/>
                </a:lnTo>
                <a:lnTo>
                  <a:pt x="3121690" y="256342"/>
                </a:lnTo>
                <a:lnTo>
                  <a:pt x="3122087" y="266263"/>
                </a:lnTo>
                <a:lnTo>
                  <a:pt x="3122484" y="276184"/>
                </a:lnTo>
                <a:lnTo>
                  <a:pt x="3122484" y="286103"/>
                </a:lnTo>
                <a:lnTo>
                  <a:pt x="3121690" y="296024"/>
                </a:lnTo>
                <a:lnTo>
                  <a:pt x="3121293" y="306341"/>
                </a:lnTo>
                <a:lnTo>
                  <a:pt x="3120102" y="316659"/>
                </a:lnTo>
                <a:lnTo>
                  <a:pt x="3118515" y="326976"/>
                </a:lnTo>
                <a:lnTo>
                  <a:pt x="3116530" y="337690"/>
                </a:lnTo>
                <a:lnTo>
                  <a:pt x="3114149" y="348007"/>
                </a:lnTo>
                <a:lnTo>
                  <a:pt x="3111767" y="358325"/>
                </a:lnTo>
                <a:lnTo>
                  <a:pt x="3108592" y="369039"/>
                </a:lnTo>
                <a:lnTo>
                  <a:pt x="3105417" y="379356"/>
                </a:lnTo>
                <a:lnTo>
                  <a:pt x="3101845" y="390466"/>
                </a:lnTo>
                <a:lnTo>
                  <a:pt x="3097479" y="401180"/>
                </a:lnTo>
                <a:lnTo>
                  <a:pt x="3093509" y="411894"/>
                </a:lnTo>
                <a:lnTo>
                  <a:pt x="3088747" y="422609"/>
                </a:lnTo>
                <a:lnTo>
                  <a:pt x="3083587" y="434116"/>
                </a:lnTo>
                <a:lnTo>
                  <a:pt x="3078030" y="444830"/>
                </a:lnTo>
                <a:lnTo>
                  <a:pt x="3072076" y="455940"/>
                </a:lnTo>
                <a:lnTo>
                  <a:pt x="3066123" y="466655"/>
                </a:lnTo>
                <a:lnTo>
                  <a:pt x="3059772" y="477766"/>
                </a:lnTo>
                <a:lnTo>
                  <a:pt x="3052628" y="489274"/>
                </a:lnTo>
                <a:lnTo>
                  <a:pt x="3045483" y="500781"/>
                </a:lnTo>
                <a:lnTo>
                  <a:pt x="3037942" y="511891"/>
                </a:lnTo>
                <a:lnTo>
                  <a:pt x="3030401" y="523400"/>
                </a:lnTo>
                <a:lnTo>
                  <a:pt x="3022066" y="534908"/>
                </a:lnTo>
                <a:lnTo>
                  <a:pt x="3013334" y="546415"/>
                </a:lnTo>
                <a:lnTo>
                  <a:pt x="3013334" y="2104709"/>
                </a:lnTo>
                <a:lnTo>
                  <a:pt x="4604543" y="4495920"/>
                </a:lnTo>
                <a:lnTo>
                  <a:pt x="4606527" y="4504649"/>
                </a:lnTo>
                <a:lnTo>
                  <a:pt x="4608511" y="4511792"/>
                </a:lnTo>
                <a:lnTo>
                  <a:pt x="4612481" y="4530046"/>
                </a:lnTo>
                <a:lnTo>
                  <a:pt x="4614862" y="4542744"/>
                </a:lnTo>
                <a:lnTo>
                  <a:pt x="4617243" y="4558220"/>
                </a:lnTo>
                <a:lnTo>
                  <a:pt x="4619625" y="4575679"/>
                </a:lnTo>
                <a:lnTo>
                  <a:pt x="4622403" y="4595123"/>
                </a:lnTo>
                <a:lnTo>
                  <a:pt x="4624387" y="4616948"/>
                </a:lnTo>
                <a:lnTo>
                  <a:pt x="4625975" y="4639964"/>
                </a:lnTo>
                <a:lnTo>
                  <a:pt x="4627166" y="4664963"/>
                </a:lnTo>
                <a:lnTo>
                  <a:pt x="4627563" y="4691153"/>
                </a:lnTo>
                <a:lnTo>
                  <a:pt x="4627166" y="4718533"/>
                </a:lnTo>
                <a:lnTo>
                  <a:pt x="4626373" y="4733215"/>
                </a:lnTo>
                <a:lnTo>
                  <a:pt x="4625579" y="4747501"/>
                </a:lnTo>
                <a:lnTo>
                  <a:pt x="4624387" y="4762183"/>
                </a:lnTo>
                <a:lnTo>
                  <a:pt x="4623197" y="4777262"/>
                </a:lnTo>
                <a:lnTo>
                  <a:pt x="4621213" y="4792341"/>
                </a:lnTo>
                <a:lnTo>
                  <a:pt x="4618831" y="4807817"/>
                </a:lnTo>
                <a:lnTo>
                  <a:pt x="4616449" y="4823689"/>
                </a:lnTo>
                <a:lnTo>
                  <a:pt x="4614068" y="4839562"/>
                </a:lnTo>
                <a:lnTo>
                  <a:pt x="4610496" y="4855038"/>
                </a:lnTo>
                <a:lnTo>
                  <a:pt x="4606923" y="4870910"/>
                </a:lnTo>
                <a:lnTo>
                  <a:pt x="4602557" y="4887180"/>
                </a:lnTo>
                <a:lnTo>
                  <a:pt x="4598191" y="4903449"/>
                </a:lnTo>
                <a:lnTo>
                  <a:pt x="4593032" y="4919719"/>
                </a:lnTo>
                <a:lnTo>
                  <a:pt x="4587872" y="4935988"/>
                </a:lnTo>
                <a:lnTo>
                  <a:pt x="4581919" y="4952257"/>
                </a:lnTo>
                <a:lnTo>
                  <a:pt x="4575171" y="4968527"/>
                </a:lnTo>
                <a:lnTo>
                  <a:pt x="4568821" y="4985193"/>
                </a:lnTo>
                <a:lnTo>
                  <a:pt x="4560883" y="5001463"/>
                </a:lnTo>
                <a:lnTo>
                  <a:pt x="4552944" y="5017732"/>
                </a:lnTo>
                <a:lnTo>
                  <a:pt x="4544212" y="5033605"/>
                </a:lnTo>
                <a:lnTo>
                  <a:pt x="4535083" y="5049874"/>
                </a:lnTo>
                <a:lnTo>
                  <a:pt x="4525161" y="5066144"/>
                </a:lnTo>
                <a:lnTo>
                  <a:pt x="4514047" y="5082016"/>
                </a:lnTo>
                <a:lnTo>
                  <a:pt x="4503331" y="5097889"/>
                </a:lnTo>
                <a:lnTo>
                  <a:pt x="4491423" y="5112968"/>
                </a:lnTo>
                <a:lnTo>
                  <a:pt x="4478722" y="5128444"/>
                </a:lnTo>
                <a:lnTo>
                  <a:pt x="4465624" y="5143919"/>
                </a:lnTo>
                <a:lnTo>
                  <a:pt x="4451335" y="5158998"/>
                </a:lnTo>
                <a:lnTo>
                  <a:pt x="4437047" y="5173681"/>
                </a:lnTo>
                <a:lnTo>
                  <a:pt x="4421171" y="5188363"/>
                </a:lnTo>
                <a:lnTo>
                  <a:pt x="4404897" y="5202251"/>
                </a:lnTo>
                <a:lnTo>
                  <a:pt x="4387830" y="5216537"/>
                </a:lnTo>
                <a:lnTo>
                  <a:pt x="4369969" y="5230028"/>
                </a:lnTo>
                <a:lnTo>
                  <a:pt x="4351315" y="5243520"/>
                </a:lnTo>
                <a:lnTo>
                  <a:pt x="4331865" y="5256615"/>
                </a:lnTo>
                <a:lnTo>
                  <a:pt x="4311227" y="5268916"/>
                </a:lnTo>
                <a:lnTo>
                  <a:pt x="4290191" y="5281218"/>
                </a:lnTo>
                <a:lnTo>
                  <a:pt x="4267963" y="5293122"/>
                </a:lnTo>
                <a:lnTo>
                  <a:pt x="4255659" y="5299074"/>
                </a:lnTo>
                <a:lnTo>
                  <a:pt x="371507" y="5299074"/>
                </a:lnTo>
                <a:lnTo>
                  <a:pt x="359600" y="5293122"/>
                </a:lnTo>
                <a:lnTo>
                  <a:pt x="337373" y="5281218"/>
                </a:lnTo>
                <a:lnTo>
                  <a:pt x="315940" y="5268916"/>
                </a:lnTo>
                <a:lnTo>
                  <a:pt x="295301" y="5256615"/>
                </a:lnTo>
                <a:lnTo>
                  <a:pt x="275852" y="5243520"/>
                </a:lnTo>
                <a:lnTo>
                  <a:pt x="257197" y="5230028"/>
                </a:lnTo>
                <a:lnTo>
                  <a:pt x="239336" y="5216537"/>
                </a:lnTo>
                <a:lnTo>
                  <a:pt x="222269" y="5202251"/>
                </a:lnTo>
                <a:lnTo>
                  <a:pt x="205996" y="5188363"/>
                </a:lnTo>
                <a:lnTo>
                  <a:pt x="190517" y="5173681"/>
                </a:lnTo>
                <a:lnTo>
                  <a:pt x="175831" y="5158998"/>
                </a:lnTo>
                <a:lnTo>
                  <a:pt x="161939" y="5143919"/>
                </a:lnTo>
                <a:lnTo>
                  <a:pt x="148841" y="5128444"/>
                </a:lnTo>
                <a:lnTo>
                  <a:pt x="135743" y="5112968"/>
                </a:lnTo>
                <a:lnTo>
                  <a:pt x="124233" y="5097889"/>
                </a:lnTo>
                <a:lnTo>
                  <a:pt x="113119" y="5082016"/>
                </a:lnTo>
                <a:lnTo>
                  <a:pt x="102403" y="5066144"/>
                </a:lnTo>
                <a:lnTo>
                  <a:pt x="92480" y="5049874"/>
                </a:lnTo>
                <a:lnTo>
                  <a:pt x="82954" y="5033605"/>
                </a:lnTo>
                <a:lnTo>
                  <a:pt x="74222" y="5017732"/>
                </a:lnTo>
                <a:lnTo>
                  <a:pt x="66284" y="5001463"/>
                </a:lnTo>
                <a:lnTo>
                  <a:pt x="59140" y="4985193"/>
                </a:lnTo>
                <a:lnTo>
                  <a:pt x="51995" y="4968527"/>
                </a:lnTo>
                <a:lnTo>
                  <a:pt x="45248" y="4952257"/>
                </a:lnTo>
                <a:lnTo>
                  <a:pt x="39294" y="4935988"/>
                </a:lnTo>
                <a:lnTo>
                  <a:pt x="34134" y="4919719"/>
                </a:lnTo>
                <a:lnTo>
                  <a:pt x="28975" y="4903449"/>
                </a:lnTo>
                <a:lnTo>
                  <a:pt x="24609" y="4887180"/>
                </a:lnTo>
                <a:lnTo>
                  <a:pt x="20243" y="4870910"/>
                </a:lnTo>
                <a:lnTo>
                  <a:pt x="17067" y="4855038"/>
                </a:lnTo>
                <a:lnTo>
                  <a:pt x="13495" y="4839562"/>
                </a:lnTo>
                <a:lnTo>
                  <a:pt x="10717" y="4823689"/>
                </a:lnTo>
                <a:lnTo>
                  <a:pt x="8335" y="4807817"/>
                </a:lnTo>
                <a:lnTo>
                  <a:pt x="6351" y="4792341"/>
                </a:lnTo>
                <a:lnTo>
                  <a:pt x="4366" y="4777262"/>
                </a:lnTo>
                <a:lnTo>
                  <a:pt x="2779" y="4762183"/>
                </a:lnTo>
                <a:lnTo>
                  <a:pt x="1588" y="4747501"/>
                </a:lnTo>
                <a:lnTo>
                  <a:pt x="794" y="4733215"/>
                </a:lnTo>
                <a:lnTo>
                  <a:pt x="397" y="4718533"/>
                </a:lnTo>
                <a:lnTo>
                  <a:pt x="0" y="4691153"/>
                </a:lnTo>
                <a:lnTo>
                  <a:pt x="397" y="4664963"/>
                </a:lnTo>
                <a:lnTo>
                  <a:pt x="1191" y="4639964"/>
                </a:lnTo>
                <a:lnTo>
                  <a:pt x="2779" y="4616948"/>
                </a:lnTo>
                <a:lnTo>
                  <a:pt x="4763" y="4595123"/>
                </a:lnTo>
                <a:lnTo>
                  <a:pt x="7542" y="4575679"/>
                </a:lnTo>
                <a:lnTo>
                  <a:pt x="9923" y="4558220"/>
                </a:lnTo>
                <a:lnTo>
                  <a:pt x="12304" y="4542744"/>
                </a:lnTo>
                <a:lnTo>
                  <a:pt x="15083" y="4530046"/>
                </a:lnTo>
                <a:lnTo>
                  <a:pt x="19052" y="4511792"/>
                </a:lnTo>
                <a:lnTo>
                  <a:pt x="20640" y="4504649"/>
                </a:lnTo>
                <a:lnTo>
                  <a:pt x="23418" y="4495920"/>
                </a:lnTo>
                <a:lnTo>
                  <a:pt x="1614229" y="2104709"/>
                </a:lnTo>
                <a:lnTo>
                  <a:pt x="1614229" y="546415"/>
                </a:lnTo>
                <a:lnTo>
                  <a:pt x="1605497" y="534908"/>
                </a:lnTo>
                <a:lnTo>
                  <a:pt x="1597559" y="523400"/>
                </a:lnTo>
                <a:lnTo>
                  <a:pt x="1589621" y="511891"/>
                </a:lnTo>
                <a:lnTo>
                  <a:pt x="1582080" y="500781"/>
                </a:lnTo>
                <a:lnTo>
                  <a:pt x="1574539" y="489274"/>
                </a:lnTo>
                <a:lnTo>
                  <a:pt x="1567791" y="477766"/>
                </a:lnTo>
                <a:lnTo>
                  <a:pt x="1561044" y="466655"/>
                </a:lnTo>
                <a:lnTo>
                  <a:pt x="1555090" y="455940"/>
                </a:lnTo>
                <a:lnTo>
                  <a:pt x="1549136" y="444830"/>
                </a:lnTo>
                <a:lnTo>
                  <a:pt x="1543580" y="434116"/>
                </a:lnTo>
                <a:lnTo>
                  <a:pt x="1538817" y="422609"/>
                </a:lnTo>
                <a:lnTo>
                  <a:pt x="1534054" y="411894"/>
                </a:lnTo>
                <a:lnTo>
                  <a:pt x="1529688" y="401180"/>
                </a:lnTo>
                <a:lnTo>
                  <a:pt x="1525322" y="390466"/>
                </a:lnTo>
                <a:lnTo>
                  <a:pt x="1522147" y="379356"/>
                </a:lnTo>
                <a:lnTo>
                  <a:pt x="1518971" y="369039"/>
                </a:lnTo>
                <a:lnTo>
                  <a:pt x="1515796" y="358325"/>
                </a:lnTo>
                <a:lnTo>
                  <a:pt x="1513018" y="348007"/>
                </a:lnTo>
                <a:lnTo>
                  <a:pt x="1511033" y="337690"/>
                </a:lnTo>
                <a:lnTo>
                  <a:pt x="1509049" y="326976"/>
                </a:lnTo>
                <a:lnTo>
                  <a:pt x="1507461" y="316659"/>
                </a:lnTo>
                <a:lnTo>
                  <a:pt x="1506270" y="306341"/>
                </a:lnTo>
                <a:lnTo>
                  <a:pt x="1505476" y="296024"/>
                </a:lnTo>
                <a:lnTo>
                  <a:pt x="1505079" y="286103"/>
                </a:lnTo>
                <a:lnTo>
                  <a:pt x="1505079" y="276184"/>
                </a:lnTo>
                <a:lnTo>
                  <a:pt x="1505079" y="266263"/>
                </a:lnTo>
                <a:lnTo>
                  <a:pt x="1505873" y="256342"/>
                </a:lnTo>
                <a:lnTo>
                  <a:pt x="1506667" y="246025"/>
                </a:lnTo>
                <a:lnTo>
                  <a:pt x="1508255" y="236502"/>
                </a:lnTo>
                <a:lnTo>
                  <a:pt x="1510239" y="226581"/>
                </a:lnTo>
                <a:lnTo>
                  <a:pt x="1512224" y="217058"/>
                </a:lnTo>
                <a:lnTo>
                  <a:pt x="1514208" y="207534"/>
                </a:lnTo>
                <a:lnTo>
                  <a:pt x="1518574" y="194439"/>
                </a:lnTo>
                <a:lnTo>
                  <a:pt x="1522940" y="181344"/>
                </a:lnTo>
                <a:lnTo>
                  <a:pt x="1528497" y="169439"/>
                </a:lnTo>
                <a:lnTo>
                  <a:pt x="1533657" y="157536"/>
                </a:lnTo>
                <a:lnTo>
                  <a:pt x="1540007" y="146027"/>
                </a:lnTo>
                <a:lnTo>
                  <a:pt x="1546358" y="135313"/>
                </a:lnTo>
                <a:lnTo>
                  <a:pt x="1553502" y="125393"/>
                </a:lnTo>
                <a:lnTo>
                  <a:pt x="1560250" y="115472"/>
                </a:lnTo>
                <a:lnTo>
                  <a:pt x="1567791" y="105949"/>
                </a:lnTo>
                <a:lnTo>
                  <a:pt x="1575729" y="97219"/>
                </a:lnTo>
                <a:lnTo>
                  <a:pt x="1583271" y="88489"/>
                </a:lnTo>
                <a:lnTo>
                  <a:pt x="1591606" y="80553"/>
                </a:lnTo>
                <a:lnTo>
                  <a:pt x="1599544" y="72616"/>
                </a:lnTo>
                <a:lnTo>
                  <a:pt x="1607879" y="65474"/>
                </a:lnTo>
                <a:lnTo>
                  <a:pt x="1615817" y="58728"/>
                </a:lnTo>
                <a:lnTo>
                  <a:pt x="1623358" y="52776"/>
                </a:lnTo>
                <a:lnTo>
                  <a:pt x="1631693" y="46427"/>
                </a:lnTo>
                <a:lnTo>
                  <a:pt x="1639235" y="40871"/>
                </a:lnTo>
                <a:lnTo>
                  <a:pt x="1654317" y="30951"/>
                </a:lnTo>
                <a:lnTo>
                  <a:pt x="1668606" y="22618"/>
                </a:lnTo>
                <a:lnTo>
                  <a:pt x="1680910" y="15872"/>
                </a:lnTo>
                <a:lnTo>
                  <a:pt x="1691230" y="11110"/>
                </a:lnTo>
                <a:lnTo>
                  <a:pt x="1699565" y="6745"/>
                </a:lnTo>
                <a:lnTo>
                  <a:pt x="1708297" y="3571"/>
                </a:lnTo>
                <a:lnTo>
                  <a:pt x="17178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正五边形 26"/>
          <p:cNvSpPr/>
          <p:nvPr/>
        </p:nvSpPr>
        <p:spPr>
          <a:xfrm>
            <a:off x="3954780" y="1949450"/>
            <a:ext cx="1769745" cy="1769745"/>
          </a:xfrm>
          <a:prstGeom prst="pentagon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KSO_Shape"/>
          <p:cNvSpPr/>
          <p:nvPr/>
        </p:nvSpPr>
        <p:spPr bwMode="auto">
          <a:xfrm>
            <a:off x="4571252" y="2500357"/>
            <a:ext cx="537436" cy="668566"/>
          </a:xfrm>
          <a:custGeom>
            <a:avLst/>
            <a:gdLst>
              <a:gd name="T0" fmla="*/ 1652585 w 5505447"/>
              <a:gd name="T1" fmla="*/ 4997450 h 6858000"/>
              <a:gd name="T2" fmla="*/ 1652586 w 5505447"/>
              <a:gd name="T3" fmla="*/ 4335463 h 6858000"/>
              <a:gd name="T4" fmla="*/ 4694235 w 5505447"/>
              <a:gd name="T5" fmla="*/ 4089400 h 6858000"/>
              <a:gd name="T6" fmla="*/ 3722685 w 5505447"/>
              <a:gd name="T7" fmla="*/ 3795713 h 6858000"/>
              <a:gd name="T8" fmla="*/ 2624135 w 5505447"/>
              <a:gd name="T9" fmla="*/ 3611563 h 6858000"/>
              <a:gd name="T10" fmla="*/ 2881310 w 5505447"/>
              <a:gd name="T11" fmla="*/ 4089401 h 6858000"/>
              <a:gd name="T12" fmla="*/ 3722685 w 5505447"/>
              <a:gd name="T13" fmla="*/ 3071816 h 6858000"/>
              <a:gd name="T14" fmla="*/ 2624135 w 5505447"/>
              <a:gd name="T15" fmla="*/ 2995616 h 6858000"/>
              <a:gd name="T16" fmla="*/ 3722685 w 5505447"/>
              <a:gd name="T17" fmla="*/ 2703514 h 6858000"/>
              <a:gd name="T18" fmla="*/ 3544885 w 5505447"/>
              <a:gd name="T19" fmla="*/ 2517776 h 6858000"/>
              <a:gd name="T20" fmla="*/ 811212 w 5505447"/>
              <a:gd name="T21" fmla="*/ 3181354 h 6858000"/>
              <a:gd name="T22" fmla="*/ 1652588 w 5505447"/>
              <a:gd name="T23" fmla="*/ 1979617 h 6858000"/>
              <a:gd name="T24" fmla="*/ 2624135 w 5505447"/>
              <a:gd name="T25" fmla="*/ 1903417 h 6858000"/>
              <a:gd name="T26" fmla="*/ 1652588 w 5505447"/>
              <a:gd name="T27" fmla="*/ 1609729 h 6858000"/>
              <a:gd name="T28" fmla="*/ 3544885 w 5505447"/>
              <a:gd name="T29" fmla="*/ 1609728 h 6858000"/>
              <a:gd name="T30" fmla="*/ 4728059 w 5505447"/>
              <a:gd name="T31" fmla="*/ 5365062 h 6858000"/>
              <a:gd name="T32" fmla="*/ 550863 w 5505447"/>
              <a:gd name="T33" fmla="*/ 830266 h 6858000"/>
              <a:gd name="T34" fmla="*/ 3519813 w 5505447"/>
              <a:gd name="T35" fmla="*/ 482329 h 6858000"/>
              <a:gd name="T36" fmla="*/ 3474335 w 5505447"/>
              <a:gd name="T37" fmla="*/ 533264 h 6858000"/>
              <a:gd name="T38" fmla="*/ 3463913 w 5505447"/>
              <a:gd name="T39" fmla="*/ 603618 h 6858000"/>
              <a:gd name="T40" fmla="*/ 3493284 w 5505447"/>
              <a:gd name="T41" fmla="*/ 665695 h 6858000"/>
              <a:gd name="T42" fmla="*/ 3551394 w 5505447"/>
              <a:gd name="T43" fmla="*/ 701349 h 6858000"/>
              <a:gd name="T44" fmla="*/ 3622453 w 5505447"/>
              <a:gd name="T45" fmla="*/ 697848 h 6858000"/>
              <a:gd name="T46" fmla="*/ 3676773 w 5505447"/>
              <a:gd name="T47" fmla="*/ 656781 h 6858000"/>
              <a:gd name="T48" fmla="*/ 3700143 w 5505447"/>
              <a:gd name="T49" fmla="*/ 591521 h 6858000"/>
              <a:gd name="T50" fmla="*/ 3683405 w 5505447"/>
              <a:gd name="T51" fmla="*/ 523077 h 6858000"/>
              <a:gd name="T52" fmla="*/ 3632875 w 5505447"/>
              <a:gd name="T53" fmla="*/ 477235 h 6858000"/>
              <a:gd name="T54" fmla="*/ 1963242 w 5505447"/>
              <a:gd name="T55" fmla="*/ 465775 h 6858000"/>
              <a:gd name="T56" fmla="*/ 1899340 w 5505447"/>
              <a:gd name="T57" fmla="*/ 492516 h 6858000"/>
              <a:gd name="T58" fmla="*/ 1861189 w 5505447"/>
              <a:gd name="T59" fmla="*/ 549499 h 6858000"/>
              <a:gd name="T60" fmla="*/ 1861189 w 5505447"/>
              <a:gd name="T61" fmla="*/ 620808 h 6858000"/>
              <a:gd name="T62" fmla="*/ 1899340 w 5505447"/>
              <a:gd name="T63" fmla="*/ 677792 h 6858000"/>
              <a:gd name="T64" fmla="*/ 1963242 w 5505447"/>
              <a:gd name="T65" fmla="*/ 704533 h 6858000"/>
              <a:gd name="T66" fmla="*/ 2032549 w 5505447"/>
              <a:gd name="T67" fmla="*/ 690526 h 6858000"/>
              <a:gd name="T68" fmla="*/ 2080873 w 5505447"/>
              <a:gd name="T69" fmla="*/ 642456 h 6858000"/>
              <a:gd name="T70" fmla="*/ 2094861 w 5505447"/>
              <a:gd name="T71" fmla="*/ 572739 h 6858000"/>
              <a:gd name="T72" fmla="*/ 2067838 w 5505447"/>
              <a:gd name="T73" fmla="*/ 509070 h 6858000"/>
              <a:gd name="T74" fmla="*/ 2010930 w 5505447"/>
              <a:gd name="T75" fmla="*/ 470550 h 6858000"/>
              <a:gd name="T76" fmla="*/ 4885370 w 5505447"/>
              <a:gd name="T77" fmla="*/ 295278 h 6858000"/>
              <a:gd name="T78" fmla="*/ 5069837 w 5505447"/>
              <a:gd name="T79" fmla="*/ 323534 h 6858000"/>
              <a:gd name="T80" fmla="*/ 5232080 w 5505447"/>
              <a:gd name="T81" fmla="*/ 401318 h 6858000"/>
              <a:gd name="T82" fmla="*/ 5363842 w 5505447"/>
              <a:gd name="T83" fmla="*/ 521327 h 6858000"/>
              <a:gd name="T84" fmla="*/ 5456552 w 5505447"/>
              <a:gd name="T85" fmla="*/ 674037 h 6858000"/>
              <a:gd name="T86" fmla="*/ 5502272 w 5505447"/>
              <a:gd name="T87" fmla="*/ 852146 h 6858000"/>
              <a:gd name="T88" fmla="*/ 5495605 w 5505447"/>
              <a:gd name="T89" fmla="*/ 6347485 h 6858000"/>
              <a:gd name="T90" fmla="*/ 5437502 w 5505447"/>
              <a:gd name="T91" fmla="*/ 6520197 h 6858000"/>
              <a:gd name="T92" fmla="*/ 5333997 w 5505447"/>
              <a:gd name="T93" fmla="*/ 6665922 h 6858000"/>
              <a:gd name="T94" fmla="*/ 5193980 w 5505447"/>
              <a:gd name="T95" fmla="*/ 6775772 h 6858000"/>
              <a:gd name="T96" fmla="*/ 5025387 w 5505447"/>
              <a:gd name="T97" fmla="*/ 6842126 h 6858000"/>
              <a:gd name="T98" fmla="*/ 588010 w 5505447"/>
              <a:gd name="T99" fmla="*/ 6857048 h 6858000"/>
              <a:gd name="T100" fmla="*/ 406718 w 5505447"/>
              <a:gd name="T101" fmla="*/ 6820220 h 6858000"/>
              <a:gd name="T102" fmla="*/ 248920 w 5505447"/>
              <a:gd name="T103" fmla="*/ 6734499 h 6858000"/>
              <a:gd name="T104" fmla="*/ 123190 w 5505447"/>
              <a:gd name="T105" fmla="*/ 6609092 h 6858000"/>
              <a:gd name="T106" fmla="*/ 37465 w 5505447"/>
              <a:gd name="T107" fmla="*/ 6450985 h 6858000"/>
              <a:gd name="T108" fmla="*/ 953 w 5505447"/>
              <a:gd name="T109" fmla="*/ 6270019 h 6858000"/>
              <a:gd name="T110" fmla="*/ 15875 w 5505447"/>
              <a:gd name="T111" fmla="*/ 775315 h 6858000"/>
              <a:gd name="T112" fmla="*/ 82233 w 5505447"/>
              <a:gd name="T113" fmla="*/ 606731 h 6858000"/>
              <a:gd name="T114" fmla="*/ 192088 w 5505447"/>
              <a:gd name="T115" fmla="*/ 466720 h 6858000"/>
              <a:gd name="T116" fmla="*/ 337820 w 5505447"/>
              <a:gd name="T117" fmla="*/ 363220 h 6858000"/>
              <a:gd name="T118" fmla="*/ 510223 w 5505447"/>
              <a:gd name="T119" fmla="*/ 30512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05447" h="6858000">
                <a:moveTo>
                  <a:pt x="4951951" y="5119688"/>
                </a:moveTo>
                <a:lnTo>
                  <a:pt x="4954585" y="5119688"/>
                </a:lnTo>
                <a:lnTo>
                  <a:pt x="4953367" y="5121008"/>
                </a:lnTo>
                <a:lnTo>
                  <a:pt x="4951951" y="5119688"/>
                </a:lnTo>
                <a:close/>
                <a:moveTo>
                  <a:pt x="3981447" y="5119688"/>
                </a:moveTo>
                <a:lnTo>
                  <a:pt x="4951950" y="5119688"/>
                </a:lnTo>
                <a:lnTo>
                  <a:pt x="3981447" y="6160425"/>
                </a:lnTo>
                <a:lnTo>
                  <a:pt x="3981447" y="5119688"/>
                </a:lnTo>
                <a:close/>
                <a:moveTo>
                  <a:pt x="1652585" y="4889500"/>
                </a:moveTo>
                <a:lnTo>
                  <a:pt x="2624135" y="4889500"/>
                </a:lnTo>
                <a:lnTo>
                  <a:pt x="2624135" y="4997450"/>
                </a:lnTo>
                <a:lnTo>
                  <a:pt x="1652585" y="4997450"/>
                </a:lnTo>
                <a:lnTo>
                  <a:pt x="1652585" y="4889500"/>
                </a:lnTo>
                <a:close/>
                <a:moveTo>
                  <a:pt x="1652585" y="4705350"/>
                </a:moveTo>
                <a:lnTo>
                  <a:pt x="2624135" y="4705350"/>
                </a:lnTo>
                <a:lnTo>
                  <a:pt x="2624135" y="4813300"/>
                </a:lnTo>
                <a:lnTo>
                  <a:pt x="1652585" y="4813300"/>
                </a:lnTo>
                <a:lnTo>
                  <a:pt x="1652585" y="4705350"/>
                </a:lnTo>
                <a:close/>
                <a:moveTo>
                  <a:pt x="1652585" y="4519613"/>
                </a:moveTo>
                <a:lnTo>
                  <a:pt x="2624135" y="4519613"/>
                </a:lnTo>
                <a:lnTo>
                  <a:pt x="2624135" y="4629151"/>
                </a:lnTo>
                <a:lnTo>
                  <a:pt x="1652585" y="4629151"/>
                </a:lnTo>
                <a:lnTo>
                  <a:pt x="1652585" y="4519613"/>
                </a:lnTo>
                <a:close/>
                <a:moveTo>
                  <a:pt x="1652586" y="4335463"/>
                </a:moveTo>
                <a:lnTo>
                  <a:pt x="2624135" y="4335463"/>
                </a:lnTo>
                <a:lnTo>
                  <a:pt x="2624135" y="4443413"/>
                </a:lnTo>
                <a:lnTo>
                  <a:pt x="1652586" y="4443413"/>
                </a:lnTo>
                <a:lnTo>
                  <a:pt x="1652586" y="4335463"/>
                </a:lnTo>
                <a:close/>
                <a:moveTo>
                  <a:pt x="811210" y="4335463"/>
                </a:moveTo>
                <a:lnTo>
                  <a:pt x="1474786" y="4335463"/>
                </a:lnTo>
                <a:lnTo>
                  <a:pt x="1474786" y="4997451"/>
                </a:lnTo>
                <a:lnTo>
                  <a:pt x="811210" y="4997451"/>
                </a:lnTo>
                <a:lnTo>
                  <a:pt x="811210" y="4335463"/>
                </a:lnTo>
                <a:close/>
                <a:moveTo>
                  <a:pt x="3722685" y="3981450"/>
                </a:moveTo>
                <a:lnTo>
                  <a:pt x="4694235" y="3981450"/>
                </a:lnTo>
                <a:lnTo>
                  <a:pt x="4694235" y="4089400"/>
                </a:lnTo>
                <a:lnTo>
                  <a:pt x="3722685" y="4089400"/>
                </a:lnTo>
                <a:lnTo>
                  <a:pt x="3722685" y="3981450"/>
                </a:lnTo>
                <a:close/>
                <a:moveTo>
                  <a:pt x="1652586" y="3981450"/>
                </a:moveTo>
                <a:lnTo>
                  <a:pt x="2624135" y="3981450"/>
                </a:lnTo>
                <a:lnTo>
                  <a:pt x="2624135" y="4089400"/>
                </a:lnTo>
                <a:lnTo>
                  <a:pt x="1652586" y="4089400"/>
                </a:lnTo>
                <a:lnTo>
                  <a:pt x="1652586" y="3981450"/>
                </a:lnTo>
                <a:close/>
                <a:moveTo>
                  <a:pt x="3722685" y="3795713"/>
                </a:moveTo>
                <a:lnTo>
                  <a:pt x="4694235" y="3795713"/>
                </a:lnTo>
                <a:lnTo>
                  <a:pt x="4694235" y="3905251"/>
                </a:lnTo>
                <a:lnTo>
                  <a:pt x="3722685" y="3905251"/>
                </a:lnTo>
                <a:lnTo>
                  <a:pt x="3722685" y="3795713"/>
                </a:lnTo>
                <a:close/>
                <a:moveTo>
                  <a:pt x="1652586" y="3795713"/>
                </a:moveTo>
                <a:lnTo>
                  <a:pt x="2624135" y="3795713"/>
                </a:lnTo>
                <a:lnTo>
                  <a:pt x="2624135" y="3905251"/>
                </a:lnTo>
                <a:lnTo>
                  <a:pt x="1652586" y="3905251"/>
                </a:lnTo>
                <a:lnTo>
                  <a:pt x="1652586" y="3795713"/>
                </a:lnTo>
                <a:close/>
                <a:moveTo>
                  <a:pt x="3722685" y="3611563"/>
                </a:moveTo>
                <a:lnTo>
                  <a:pt x="4694235" y="3611563"/>
                </a:lnTo>
                <a:lnTo>
                  <a:pt x="4694235" y="3719513"/>
                </a:lnTo>
                <a:lnTo>
                  <a:pt x="3722685" y="3719513"/>
                </a:lnTo>
                <a:lnTo>
                  <a:pt x="3722685" y="3611563"/>
                </a:lnTo>
                <a:close/>
                <a:moveTo>
                  <a:pt x="1652586" y="3611563"/>
                </a:moveTo>
                <a:lnTo>
                  <a:pt x="2624135" y="3611563"/>
                </a:lnTo>
                <a:lnTo>
                  <a:pt x="2624135" y="3719513"/>
                </a:lnTo>
                <a:lnTo>
                  <a:pt x="1652586" y="3719513"/>
                </a:lnTo>
                <a:lnTo>
                  <a:pt x="1652586" y="3611563"/>
                </a:lnTo>
                <a:close/>
                <a:moveTo>
                  <a:pt x="3722685" y="3427415"/>
                </a:moveTo>
                <a:lnTo>
                  <a:pt x="4694235" y="3427415"/>
                </a:lnTo>
                <a:lnTo>
                  <a:pt x="4694235" y="3535363"/>
                </a:lnTo>
                <a:lnTo>
                  <a:pt x="3722685" y="3535363"/>
                </a:lnTo>
                <a:lnTo>
                  <a:pt x="3722685" y="3427415"/>
                </a:lnTo>
                <a:close/>
                <a:moveTo>
                  <a:pt x="2881310" y="3427415"/>
                </a:moveTo>
                <a:lnTo>
                  <a:pt x="3544885" y="3427415"/>
                </a:lnTo>
                <a:lnTo>
                  <a:pt x="3544885" y="4089401"/>
                </a:lnTo>
                <a:lnTo>
                  <a:pt x="2881310" y="4089401"/>
                </a:lnTo>
                <a:lnTo>
                  <a:pt x="2881310" y="3427415"/>
                </a:lnTo>
                <a:close/>
                <a:moveTo>
                  <a:pt x="1652586" y="3427415"/>
                </a:moveTo>
                <a:lnTo>
                  <a:pt x="2624135" y="3427415"/>
                </a:lnTo>
                <a:lnTo>
                  <a:pt x="2624135" y="3535365"/>
                </a:lnTo>
                <a:lnTo>
                  <a:pt x="1652586" y="3535365"/>
                </a:lnTo>
                <a:lnTo>
                  <a:pt x="1652586" y="3427415"/>
                </a:lnTo>
                <a:close/>
                <a:moveTo>
                  <a:pt x="811211" y="3427415"/>
                </a:moveTo>
                <a:lnTo>
                  <a:pt x="1474786" y="3427415"/>
                </a:lnTo>
                <a:lnTo>
                  <a:pt x="1474786" y="4089401"/>
                </a:lnTo>
                <a:lnTo>
                  <a:pt x="811211" y="4089401"/>
                </a:lnTo>
                <a:lnTo>
                  <a:pt x="811211" y="3427415"/>
                </a:lnTo>
                <a:close/>
                <a:moveTo>
                  <a:pt x="3722685" y="3071816"/>
                </a:moveTo>
                <a:lnTo>
                  <a:pt x="4694235" y="3071816"/>
                </a:lnTo>
                <a:lnTo>
                  <a:pt x="4694235" y="3181354"/>
                </a:lnTo>
                <a:lnTo>
                  <a:pt x="3722685" y="3181354"/>
                </a:lnTo>
                <a:lnTo>
                  <a:pt x="3722685" y="3071816"/>
                </a:lnTo>
                <a:close/>
                <a:moveTo>
                  <a:pt x="1652587" y="3071816"/>
                </a:moveTo>
                <a:lnTo>
                  <a:pt x="2624135" y="3071816"/>
                </a:lnTo>
                <a:lnTo>
                  <a:pt x="2624135" y="3181354"/>
                </a:lnTo>
                <a:lnTo>
                  <a:pt x="1652587" y="3181354"/>
                </a:lnTo>
                <a:lnTo>
                  <a:pt x="1652587" y="3071816"/>
                </a:lnTo>
                <a:close/>
                <a:moveTo>
                  <a:pt x="1652587" y="2887666"/>
                </a:moveTo>
                <a:lnTo>
                  <a:pt x="2624135" y="2887666"/>
                </a:lnTo>
                <a:lnTo>
                  <a:pt x="2624135" y="2995616"/>
                </a:lnTo>
                <a:lnTo>
                  <a:pt x="1652587" y="2995616"/>
                </a:lnTo>
                <a:lnTo>
                  <a:pt x="1652587" y="2887666"/>
                </a:lnTo>
                <a:close/>
                <a:moveTo>
                  <a:pt x="3722685" y="2887665"/>
                </a:moveTo>
                <a:lnTo>
                  <a:pt x="4694235" y="2887665"/>
                </a:lnTo>
                <a:lnTo>
                  <a:pt x="4694235" y="2995615"/>
                </a:lnTo>
                <a:lnTo>
                  <a:pt x="3722685" y="2995615"/>
                </a:lnTo>
                <a:lnTo>
                  <a:pt x="3722685" y="2887665"/>
                </a:lnTo>
                <a:close/>
                <a:moveTo>
                  <a:pt x="3722685" y="2703514"/>
                </a:moveTo>
                <a:lnTo>
                  <a:pt x="4694235" y="2703514"/>
                </a:lnTo>
                <a:lnTo>
                  <a:pt x="4694235" y="2811465"/>
                </a:lnTo>
                <a:lnTo>
                  <a:pt x="3722685" y="2811465"/>
                </a:lnTo>
                <a:lnTo>
                  <a:pt x="3722685" y="2703514"/>
                </a:lnTo>
                <a:close/>
                <a:moveTo>
                  <a:pt x="1652587" y="2703514"/>
                </a:moveTo>
                <a:lnTo>
                  <a:pt x="2624135" y="2703514"/>
                </a:lnTo>
                <a:lnTo>
                  <a:pt x="2624135" y="2811465"/>
                </a:lnTo>
                <a:lnTo>
                  <a:pt x="1652587" y="2811465"/>
                </a:lnTo>
                <a:lnTo>
                  <a:pt x="1652587" y="2703514"/>
                </a:lnTo>
                <a:close/>
                <a:moveTo>
                  <a:pt x="3722685" y="2517776"/>
                </a:moveTo>
                <a:lnTo>
                  <a:pt x="4694235" y="2517776"/>
                </a:lnTo>
                <a:lnTo>
                  <a:pt x="4694235" y="2627315"/>
                </a:lnTo>
                <a:lnTo>
                  <a:pt x="3722685" y="2627315"/>
                </a:lnTo>
                <a:lnTo>
                  <a:pt x="3722685" y="2517776"/>
                </a:lnTo>
                <a:close/>
                <a:moveTo>
                  <a:pt x="2881310" y="2517776"/>
                </a:moveTo>
                <a:lnTo>
                  <a:pt x="3544885" y="2517776"/>
                </a:lnTo>
                <a:lnTo>
                  <a:pt x="3544885" y="3181354"/>
                </a:lnTo>
                <a:lnTo>
                  <a:pt x="2881310" y="3181354"/>
                </a:lnTo>
                <a:lnTo>
                  <a:pt x="2881310" y="2517776"/>
                </a:lnTo>
                <a:close/>
                <a:moveTo>
                  <a:pt x="1652587" y="2517776"/>
                </a:moveTo>
                <a:lnTo>
                  <a:pt x="2624135" y="2517776"/>
                </a:lnTo>
                <a:lnTo>
                  <a:pt x="2624135" y="2627315"/>
                </a:lnTo>
                <a:lnTo>
                  <a:pt x="1652587" y="2627315"/>
                </a:lnTo>
                <a:lnTo>
                  <a:pt x="1652587" y="2517776"/>
                </a:lnTo>
                <a:close/>
                <a:moveTo>
                  <a:pt x="811212" y="2517776"/>
                </a:moveTo>
                <a:lnTo>
                  <a:pt x="1474787" y="2517776"/>
                </a:lnTo>
                <a:lnTo>
                  <a:pt x="1474787" y="3181354"/>
                </a:lnTo>
                <a:lnTo>
                  <a:pt x="811212" y="3181354"/>
                </a:lnTo>
                <a:lnTo>
                  <a:pt x="811212" y="2517776"/>
                </a:lnTo>
                <a:close/>
                <a:moveTo>
                  <a:pt x="3722685" y="2163766"/>
                </a:moveTo>
                <a:lnTo>
                  <a:pt x="4694235" y="2163766"/>
                </a:lnTo>
                <a:lnTo>
                  <a:pt x="4694235" y="2273303"/>
                </a:lnTo>
                <a:lnTo>
                  <a:pt x="3722685" y="2273303"/>
                </a:lnTo>
                <a:lnTo>
                  <a:pt x="3722685" y="2163766"/>
                </a:lnTo>
                <a:close/>
                <a:moveTo>
                  <a:pt x="1652588" y="2163766"/>
                </a:moveTo>
                <a:lnTo>
                  <a:pt x="2624135" y="2163766"/>
                </a:lnTo>
                <a:lnTo>
                  <a:pt x="2624135" y="2273304"/>
                </a:lnTo>
                <a:lnTo>
                  <a:pt x="1652588" y="2273304"/>
                </a:lnTo>
                <a:lnTo>
                  <a:pt x="1652588" y="2163766"/>
                </a:lnTo>
                <a:close/>
                <a:moveTo>
                  <a:pt x="1652588" y="1979617"/>
                </a:moveTo>
                <a:lnTo>
                  <a:pt x="2624135" y="1979617"/>
                </a:lnTo>
                <a:lnTo>
                  <a:pt x="2624135" y="2087566"/>
                </a:lnTo>
                <a:lnTo>
                  <a:pt x="1652588" y="2087566"/>
                </a:lnTo>
                <a:lnTo>
                  <a:pt x="1652588" y="1979617"/>
                </a:lnTo>
                <a:close/>
                <a:moveTo>
                  <a:pt x="3722685" y="1979616"/>
                </a:moveTo>
                <a:lnTo>
                  <a:pt x="4694235" y="1979616"/>
                </a:lnTo>
                <a:lnTo>
                  <a:pt x="4694235" y="2087566"/>
                </a:lnTo>
                <a:lnTo>
                  <a:pt x="3722685" y="2087566"/>
                </a:lnTo>
                <a:lnTo>
                  <a:pt x="3722685" y="1979616"/>
                </a:lnTo>
                <a:close/>
                <a:moveTo>
                  <a:pt x="1652588" y="1793879"/>
                </a:moveTo>
                <a:lnTo>
                  <a:pt x="2624135" y="1793879"/>
                </a:lnTo>
                <a:lnTo>
                  <a:pt x="2624135" y="1903417"/>
                </a:lnTo>
                <a:lnTo>
                  <a:pt x="1652588" y="1903417"/>
                </a:lnTo>
                <a:lnTo>
                  <a:pt x="1652588" y="1793879"/>
                </a:lnTo>
                <a:close/>
                <a:moveTo>
                  <a:pt x="3722685" y="1793878"/>
                </a:moveTo>
                <a:lnTo>
                  <a:pt x="4694235" y="1793878"/>
                </a:lnTo>
                <a:lnTo>
                  <a:pt x="4694235" y="1903416"/>
                </a:lnTo>
                <a:lnTo>
                  <a:pt x="3722685" y="1903416"/>
                </a:lnTo>
                <a:lnTo>
                  <a:pt x="3722685" y="1793878"/>
                </a:lnTo>
                <a:close/>
                <a:moveTo>
                  <a:pt x="1652588" y="1609729"/>
                </a:moveTo>
                <a:lnTo>
                  <a:pt x="2624135" y="1609729"/>
                </a:lnTo>
                <a:lnTo>
                  <a:pt x="2624135" y="1719267"/>
                </a:lnTo>
                <a:lnTo>
                  <a:pt x="1652588" y="1719267"/>
                </a:lnTo>
                <a:lnTo>
                  <a:pt x="1652588" y="1609729"/>
                </a:lnTo>
                <a:close/>
                <a:moveTo>
                  <a:pt x="811213" y="1609729"/>
                </a:moveTo>
                <a:lnTo>
                  <a:pt x="1474788" y="1609729"/>
                </a:lnTo>
                <a:lnTo>
                  <a:pt x="1474788" y="2273303"/>
                </a:lnTo>
                <a:lnTo>
                  <a:pt x="811213" y="2273303"/>
                </a:lnTo>
                <a:lnTo>
                  <a:pt x="811213" y="1609729"/>
                </a:lnTo>
                <a:close/>
                <a:moveTo>
                  <a:pt x="3722685" y="1609728"/>
                </a:moveTo>
                <a:lnTo>
                  <a:pt x="4694235" y="1609728"/>
                </a:lnTo>
                <a:lnTo>
                  <a:pt x="4694235" y="1719266"/>
                </a:lnTo>
                <a:lnTo>
                  <a:pt x="3722685" y="1719266"/>
                </a:lnTo>
                <a:lnTo>
                  <a:pt x="3722685" y="1609728"/>
                </a:lnTo>
                <a:close/>
                <a:moveTo>
                  <a:pt x="2881310" y="1609728"/>
                </a:moveTo>
                <a:lnTo>
                  <a:pt x="3544885" y="1609728"/>
                </a:lnTo>
                <a:lnTo>
                  <a:pt x="3544885" y="2273303"/>
                </a:lnTo>
                <a:lnTo>
                  <a:pt x="2881310" y="2273303"/>
                </a:lnTo>
                <a:lnTo>
                  <a:pt x="2881310" y="1609728"/>
                </a:lnTo>
                <a:close/>
                <a:moveTo>
                  <a:pt x="550863" y="830266"/>
                </a:moveTo>
                <a:lnTo>
                  <a:pt x="550863" y="6173788"/>
                </a:lnTo>
                <a:lnTo>
                  <a:pt x="3970893" y="6173788"/>
                </a:lnTo>
                <a:lnTo>
                  <a:pt x="3972506" y="6175293"/>
                </a:lnTo>
                <a:lnTo>
                  <a:pt x="3973909" y="6173788"/>
                </a:lnTo>
                <a:lnTo>
                  <a:pt x="3981237" y="6173788"/>
                </a:lnTo>
                <a:lnTo>
                  <a:pt x="3981447" y="6173561"/>
                </a:lnTo>
                <a:lnTo>
                  <a:pt x="3981447" y="6165704"/>
                </a:lnTo>
                <a:lnTo>
                  <a:pt x="4728059" y="5365062"/>
                </a:lnTo>
                <a:lnTo>
                  <a:pt x="4609280" y="5493722"/>
                </a:lnTo>
                <a:lnTo>
                  <a:pt x="4732169" y="5360654"/>
                </a:lnTo>
                <a:lnTo>
                  <a:pt x="4954584" y="5122143"/>
                </a:lnTo>
                <a:lnTo>
                  <a:pt x="4953428" y="5121066"/>
                </a:lnTo>
                <a:lnTo>
                  <a:pt x="4954585" y="5119813"/>
                </a:lnTo>
                <a:lnTo>
                  <a:pt x="4954585" y="5119688"/>
                </a:lnTo>
                <a:lnTo>
                  <a:pt x="4954585" y="830266"/>
                </a:lnTo>
                <a:lnTo>
                  <a:pt x="3916359" y="830266"/>
                </a:lnTo>
                <a:lnTo>
                  <a:pt x="3916359" y="990601"/>
                </a:lnTo>
                <a:lnTo>
                  <a:pt x="1639884" y="990601"/>
                </a:lnTo>
                <a:lnTo>
                  <a:pt x="1639884" y="830266"/>
                </a:lnTo>
                <a:lnTo>
                  <a:pt x="550863" y="830266"/>
                </a:lnTo>
                <a:close/>
                <a:moveTo>
                  <a:pt x="3581397" y="465138"/>
                </a:moveTo>
                <a:lnTo>
                  <a:pt x="3575396" y="465456"/>
                </a:lnTo>
                <a:lnTo>
                  <a:pt x="3569396" y="465775"/>
                </a:lnTo>
                <a:lnTo>
                  <a:pt x="3563079" y="466730"/>
                </a:lnTo>
                <a:lnTo>
                  <a:pt x="3557395" y="467685"/>
                </a:lnTo>
                <a:lnTo>
                  <a:pt x="3551394" y="468958"/>
                </a:lnTo>
                <a:lnTo>
                  <a:pt x="3546025" y="470550"/>
                </a:lnTo>
                <a:lnTo>
                  <a:pt x="3540656" y="472460"/>
                </a:lnTo>
                <a:lnTo>
                  <a:pt x="3534972" y="474688"/>
                </a:lnTo>
                <a:lnTo>
                  <a:pt x="3529919" y="477235"/>
                </a:lnTo>
                <a:lnTo>
                  <a:pt x="3524550" y="479782"/>
                </a:lnTo>
                <a:lnTo>
                  <a:pt x="3519813" y="482329"/>
                </a:lnTo>
                <a:lnTo>
                  <a:pt x="3514760" y="485831"/>
                </a:lnTo>
                <a:lnTo>
                  <a:pt x="3510338" y="489014"/>
                </a:lnTo>
                <a:lnTo>
                  <a:pt x="3505917" y="492516"/>
                </a:lnTo>
                <a:lnTo>
                  <a:pt x="3501495" y="496654"/>
                </a:lnTo>
                <a:lnTo>
                  <a:pt x="3497390" y="500474"/>
                </a:lnTo>
                <a:lnTo>
                  <a:pt x="3493284" y="504294"/>
                </a:lnTo>
                <a:lnTo>
                  <a:pt x="3489494" y="509070"/>
                </a:lnTo>
                <a:lnTo>
                  <a:pt x="3486020" y="513526"/>
                </a:lnTo>
                <a:lnTo>
                  <a:pt x="3482862" y="517983"/>
                </a:lnTo>
                <a:lnTo>
                  <a:pt x="3479388" y="523077"/>
                </a:lnTo>
                <a:lnTo>
                  <a:pt x="3476862" y="527852"/>
                </a:lnTo>
                <a:lnTo>
                  <a:pt x="3474335" y="533264"/>
                </a:lnTo>
                <a:lnTo>
                  <a:pt x="3471809" y="538357"/>
                </a:lnTo>
                <a:lnTo>
                  <a:pt x="3469598" y="544087"/>
                </a:lnTo>
                <a:lnTo>
                  <a:pt x="3467703" y="549499"/>
                </a:lnTo>
                <a:lnTo>
                  <a:pt x="3466124" y="555229"/>
                </a:lnTo>
                <a:lnTo>
                  <a:pt x="3464861" y="560960"/>
                </a:lnTo>
                <a:lnTo>
                  <a:pt x="3463913" y="567008"/>
                </a:lnTo>
                <a:lnTo>
                  <a:pt x="3462966" y="572738"/>
                </a:lnTo>
                <a:lnTo>
                  <a:pt x="3462650" y="579105"/>
                </a:lnTo>
                <a:lnTo>
                  <a:pt x="3462334" y="585154"/>
                </a:lnTo>
                <a:lnTo>
                  <a:pt x="3462650" y="591521"/>
                </a:lnTo>
                <a:lnTo>
                  <a:pt x="3462966" y="597251"/>
                </a:lnTo>
                <a:lnTo>
                  <a:pt x="3463913" y="603618"/>
                </a:lnTo>
                <a:lnTo>
                  <a:pt x="3464861" y="609348"/>
                </a:lnTo>
                <a:lnTo>
                  <a:pt x="3466124" y="615397"/>
                </a:lnTo>
                <a:lnTo>
                  <a:pt x="3467703" y="620808"/>
                </a:lnTo>
                <a:lnTo>
                  <a:pt x="3469598" y="626539"/>
                </a:lnTo>
                <a:lnTo>
                  <a:pt x="3471809" y="631950"/>
                </a:lnTo>
                <a:lnTo>
                  <a:pt x="3474335" y="637362"/>
                </a:lnTo>
                <a:lnTo>
                  <a:pt x="3476862" y="642456"/>
                </a:lnTo>
                <a:lnTo>
                  <a:pt x="3479388" y="647231"/>
                </a:lnTo>
                <a:lnTo>
                  <a:pt x="3482862" y="652324"/>
                </a:lnTo>
                <a:lnTo>
                  <a:pt x="3486020" y="656781"/>
                </a:lnTo>
                <a:lnTo>
                  <a:pt x="3489494" y="661556"/>
                </a:lnTo>
                <a:lnTo>
                  <a:pt x="3493284" y="665695"/>
                </a:lnTo>
                <a:lnTo>
                  <a:pt x="3497390" y="669833"/>
                </a:lnTo>
                <a:lnTo>
                  <a:pt x="3501495" y="673972"/>
                </a:lnTo>
                <a:lnTo>
                  <a:pt x="3505917" y="677792"/>
                </a:lnTo>
                <a:lnTo>
                  <a:pt x="3510338" y="681294"/>
                </a:lnTo>
                <a:lnTo>
                  <a:pt x="3514760" y="684795"/>
                </a:lnTo>
                <a:lnTo>
                  <a:pt x="3519813" y="687661"/>
                </a:lnTo>
                <a:lnTo>
                  <a:pt x="3524550" y="690526"/>
                </a:lnTo>
                <a:lnTo>
                  <a:pt x="3529919" y="693072"/>
                </a:lnTo>
                <a:lnTo>
                  <a:pt x="3534972" y="695938"/>
                </a:lnTo>
                <a:lnTo>
                  <a:pt x="3540656" y="697848"/>
                </a:lnTo>
                <a:lnTo>
                  <a:pt x="3546025" y="699758"/>
                </a:lnTo>
                <a:lnTo>
                  <a:pt x="3551394" y="701349"/>
                </a:lnTo>
                <a:lnTo>
                  <a:pt x="3557395" y="702623"/>
                </a:lnTo>
                <a:lnTo>
                  <a:pt x="3563079" y="703578"/>
                </a:lnTo>
                <a:lnTo>
                  <a:pt x="3569396" y="704533"/>
                </a:lnTo>
                <a:lnTo>
                  <a:pt x="3575396" y="704851"/>
                </a:lnTo>
                <a:lnTo>
                  <a:pt x="3581397" y="704851"/>
                </a:lnTo>
                <a:lnTo>
                  <a:pt x="3587713" y="704851"/>
                </a:lnTo>
                <a:lnTo>
                  <a:pt x="3593713" y="704533"/>
                </a:lnTo>
                <a:lnTo>
                  <a:pt x="3599714" y="703578"/>
                </a:lnTo>
                <a:lnTo>
                  <a:pt x="3605399" y="702623"/>
                </a:lnTo>
                <a:lnTo>
                  <a:pt x="3611399" y="701349"/>
                </a:lnTo>
                <a:lnTo>
                  <a:pt x="3616768" y="699758"/>
                </a:lnTo>
                <a:lnTo>
                  <a:pt x="3622453" y="697848"/>
                </a:lnTo>
                <a:lnTo>
                  <a:pt x="3627822" y="695938"/>
                </a:lnTo>
                <a:lnTo>
                  <a:pt x="3632875" y="693072"/>
                </a:lnTo>
                <a:lnTo>
                  <a:pt x="3638243" y="690526"/>
                </a:lnTo>
                <a:lnTo>
                  <a:pt x="3642981" y="687661"/>
                </a:lnTo>
                <a:lnTo>
                  <a:pt x="3648034" y="684795"/>
                </a:lnTo>
                <a:lnTo>
                  <a:pt x="3652455" y="681294"/>
                </a:lnTo>
                <a:lnTo>
                  <a:pt x="3657192" y="677792"/>
                </a:lnTo>
                <a:lnTo>
                  <a:pt x="3661614" y="673972"/>
                </a:lnTo>
                <a:lnTo>
                  <a:pt x="3665404" y="669833"/>
                </a:lnTo>
                <a:lnTo>
                  <a:pt x="3669509" y="665695"/>
                </a:lnTo>
                <a:lnTo>
                  <a:pt x="3673299" y="661556"/>
                </a:lnTo>
                <a:lnTo>
                  <a:pt x="3676773" y="656781"/>
                </a:lnTo>
                <a:lnTo>
                  <a:pt x="3680247" y="652324"/>
                </a:lnTo>
                <a:lnTo>
                  <a:pt x="3683405" y="647231"/>
                </a:lnTo>
                <a:lnTo>
                  <a:pt x="3685932" y="642456"/>
                </a:lnTo>
                <a:lnTo>
                  <a:pt x="3688458" y="637362"/>
                </a:lnTo>
                <a:lnTo>
                  <a:pt x="3691300" y="631950"/>
                </a:lnTo>
                <a:lnTo>
                  <a:pt x="3693195" y="626539"/>
                </a:lnTo>
                <a:lnTo>
                  <a:pt x="3695090" y="620808"/>
                </a:lnTo>
                <a:lnTo>
                  <a:pt x="3696669" y="615397"/>
                </a:lnTo>
                <a:lnTo>
                  <a:pt x="3697933" y="609348"/>
                </a:lnTo>
                <a:lnTo>
                  <a:pt x="3698880" y="603618"/>
                </a:lnTo>
                <a:lnTo>
                  <a:pt x="3699828" y="597251"/>
                </a:lnTo>
                <a:lnTo>
                  <a:pt x="3700143" y="591521"/>
                </a:lnTo>
                <a:lnTo>
                  <a:pt x="3700459" y="585154"/>
                </a:lnTo>
                <a:lnTo>
                  <a:pt x="3700143" y="579105"/>
                </a:lnTo>
                <a:lnTo>
                  <a:pt x="3699828" y="572738"/>
                </a:lnTo>
                <a:lnTo>
                  <a:pt x="3698880" y="567008"/>
                </a:lnTo>
                <a:lnTo>
                  <a:pt x="3697933" y="560960"/>
                </a:lnTo>
                <a:lnTo>
                  <a:pt x="3696669" y="555229"/>
                </a:lnTo>
                <a:lnTo>
                  <a:pt x="3695090" y="549499"/>
                </a:lnTo>
                <a:lnTo>
                  <a:pt x="3693195" y="544087"/>
                </a:lnTo>
                <a:lnTo>
                  <a:pt x="3691300" y="538357"/>
                </a:lnTo>
                <a:lnTo>
                  <a:pt x="3688458" y="533264"/>
                </a:lnTo>
                <a:lnTo>
                  <a:pt x="3685932" y="527852"/>
                </a:lnTo>
                <a:lnTo>
                  <a:pt x="3683405" y="523077"/>
                </a:lnTo>
                <a:lnTo>
                  <a:pt x="3680247" y="517983"/>
                </a:lnTo>
                <a:lnTo>
                  <a:pt x="3676773" y="513526"/>
                </a:lnTo>
                <a:lnTo>
                  <a:pt x="3673299" y="509070"/>
                </a:lnTo>
                <a:lnTo>
                  <a:pt x="3669509" y="504294"/>
                </a:lnTo>
                <a:lnTo>
                  <a:pt x="3665404" y="500474"/>
                </a:lnTo>
                <a:lnTo>
                  <a:pt x="3661614" y="496654"/>
                </a:lnTo>
                <a:lnTo>
                  <a:pt x="3657192" y="492516"/>
                </a:lnTo>
                <a:lnTo>
                  <a:pt x="3652455" y="489014"/>
                </a:lnTo>
                <a:lnTo>
                  <a:pt x="3648034" y="485831"/>
                </a:lnTo>
                <a:lnTo>
                  <a:pt x="3642981" y="482329"/>
                </a:lnTo>
                <a:lnTo>
                  <a:pt x="3638243" y="479782"/>
                </a:lnTo>
                <a:lnTo>
                  <a:pt x="3632875" y="477235"/>
                </a:lnTo>
                <a:lnTo>
                  <a:pt x="3627822" y="474688"/>
                </a:lnTo>
                <a:lnTo>
                  <a:pt x="3622453" y="472460"/>
                </a:lnTo>
                <a:lnTo>
                  <a:pt x="3616768" y="470550"/>
                </a:lnTo>
                <a:lnTo>
                  <a:pt x="3611399" y="468958"/>
                </a:lnTo>
                <a:lnTo>
                  <a:pt x="3605399" y="467685"/>
                </a:lnTo>
                <a:lnTo>
                  <a:pt x="3599714" y="466730"/>
                </a:lnTo>
                <a:lnTo>
                  <a:pt x="3593713" y="465775"/>
                </a:lnTo>
                <a:lnTo>
                  <a:pt x="3587713" y="465456"/>
                </a:lnTo>
                <a:lnTo>
                  <a:pt x="3581397" y="465138"/>
                </a:lnTo>
                <a:close/>
                <a:moveTo>
                  <a:pt x="1975323" y="465138"/>
                </a:moveTo>
                <a:lnTo>
                  <a:pt x="1969282" y="465457"/>
                </a:lnTo>
                <a:lnTo>
                  <a:pt x="1963242" y="465775"/>
                </a:lnTo>
                <a:lnTo>
                  <a:pt x="1957201" y="466730"/>
                </a:lnTo>
                <a:lnTo>
                  <a:pt x="1951161" y="467685"/>
                </a:lnTo>
                <a:lnTo>
                  <a:pt x="1945756" y="468958"/>
                </a:lnTo>
                <a:lnTo>
                  <a:pt x="1939716" y="470550"/>
                </a:lnTo>
                <a:lnTo>
                  <a:pt x="1934311" y="472460"/>
                </a:lnTo>
                <a:lnTo>
                  <a:pt x="1928588" y="474689"/>
                </a:lnTo>
                <a:lnTo>
                  <a:pt x="1923502" y="477235"/>
                </a:lnTo>
                <a:lnTo>
                  <a:pt x="1918415" y="479782"/>
                </a:lnTo>
                <a:lnTo>
                  <a:pt x="1913328" y="482329"/>
                </a:lnTo>
                <a:lnTo>
                  <a:pt x="1908559" y="485831"/>
                </a:lnTo>
                <a:lnTo>
                  <a:pt x="1903790" y="489014"/>
                </a:lnTo>
                <a:lnTo>
                  <a:pt x="1899340" y="492516"/>
                </a:lnTo>
                <a:lnTo>
                  <a:pt x="1895206" y="496654"/>
                </a:lnTo>
                <a:lnTo>
                  <a:pt x="1890756" y="500474"/>
                </a:lnTo>
                <a:lnTo>
                  <a:pt x="1886941" y="504294"/>
                </a:lnTo>
                <a:lnTo>
                  <a:pt x="1882808" y="509070"/>
                </a:lnTo>
                <a:lnTo>
                  <a:pt x="1879310" y="513527"/>
                </a:lnTo>
                <a:lnTo>
                  <a:pt x="1876131" y="517983"/>
                </a:lnTo>
                <a:lnTo>
                  <a:pt x="1873270" y="523077"/>
                </a:lnTo>
                <a:lnTo>
                  <a:pt x="1870091" y="527852"/>
                </a:lnTo>
                <a:lnTo>
                  <a:pt x="1867547" y="533264"/>
                </a:lnTo>
                <a:lnTo>
                  <a:pt x="1865004" y="538357"/>
                </a:lnTo>
                <a:lnTo>
                  <a:pt x="1863097" y="544088"/>
                </a:lnTo>
                <a:lnTo>
                  <a:pt x="1861189" y="549499"/>
                </a:lnTo>
                <a:lnTo>
                  <a:pt x="1859281" y="555230"/>
                </a:lnTo>
                <a:lnTo>
                  <a:pt x="1858010" y="560960"/>
                </a:lnTo>
                <a:lnTo>
                  <a:pt x="1857056" y="567008"/>
                </a:lnTo>
                <a:lnTo>
                  <a:pt x="1856102" y="572739"/>
                </a:lnTo>
                <a:lnTo>
                  <a:pt x="1855784" y="579105"/>
                </a:lnTo>
                <a:lnTo>
                  <a:pt x="1855784" y="585154"/>
                </a:lnTo>
                <a:lnTo>
                  <a:pt x="1855784" y="591521"/>
                </a:lnTo>
                <a:lnTo>
                  <a:pt x="1856102" y="597251"/>
                </a:lnTo>
                <a:lnTo>
                  <a:pt x="1857056" y="603618"/>
                </a:lnTo>
                <a:lnTo>
                  <a:pt x="1858010" y="609348"/>
                </a:lnTo>
                <a:lnTo>
                  <a:pt x="1859281" y="615397"/>
                </a:lnTo>
                <a:lnTo>
                  <a:pt x="1861189" y="620808"/>
                </a:lnTo>
                <a:lnTo>
                  <a:pt x="1863097" y="626539"/>
                </a:lnTo>
                <a:lnTo>
                  <a:pt x="1865004" y="631951"/>
                </a:lnTo>
                <a:lnTo>
                  <a:pt x="1867547" y="637362"/>
                </a:lnTo>
                <a:lnTo>
                  <a:pt x="1870091" y="642456"/>
                </a:lnTo>
                <a:lnTo>
                  <a:pt x="1873270" y="647231"/>
                </a:lnTo>
                <a:lnTo>
                  <a:pt x="1876131" y="652324"/>
                </a:lnTo>
                <a:lnTo>
                  <a:pt x="1879310" y="656781"/>
                </a:lnTo>
                <a:lnTo>
                  <a:pt x="1882808" y="661556"/>
                </a:lnTo>
                <a:lnTo>
                  <a:pt x="1886941" y="665695"/>
                </a:lnTo>
                <a:lnTo>
                  <a:pt x="1890756" y="669833"/>
                </a:lnTo>
                <a:lnTo>
                  <a:pt x="1895206" y="673972"/>
                </a:lnTo>
                <a:lnTo>
                  <a:pt x="1899340" y="677792"/>
                </a:lnTo>
                <a:lnTo>
                  <a:pt x="1903790" y="681294"/>
                </a:lnTo>
                <a:lnTo>
                  <a:pt x="1908559" y="684796"/>
                </a:lnTo>
                <a:lnTo>
                  <a:pt x="1913328" y="687661"/>
                </a:lnTo>
                <a:lnTo>
                  <a:pt x="1918415" y="690526"/>
                </a:lnTo>
                <a:lnTo>
                  <a:pt x="1923502" y="693073"/>
                </a:lnTo>
                <a:lnTo>
                  <a:pt x="1928588" y="695938"/>
                </a:lnTo>
                <a:lnTo>
                  <a:pt x="1934311" y="697848"/>
                </a:lnTo>
                <a:lnTo>
                  <a:pt x="1939716" y="699758"/>
                </a:lnTo>
                <a:lnTo>
                  <a:pt x="1945756" y="701349"/>
                </a:lnTo>
                <a:lnTo>
                  <a:pt x="1951161" y="702623"/>
                </a:lnTo>
                <a:lnTo>
                  <a:pt x="1957201" y="703578"/>
                </a:lnTo>
                <a:lnTo>
                  <a:pt x="1963242" y="704533"/>
                </a:lnTo>
                <a:lnTo>
                  <a:pt x="1969282" y="704851"/>
                </a:lnTo>
                <a:lnTo>
                  <a:pt x="1975323" y="704851"/>
                </a:lnTo>
                <a:lnTo>
                  <a:pt x="1981681" y="704851"/>
                </a:lnTo>
                <a:lnTo>
                  <a:pt x="1987722" y="704533"/>
                </a:lnTo>
                <a:lnTo>
                  <a:pt x="1993762" y="703578"/>
                </a:lnTo>
                <a:lnTo>
                  <a:pt x="1999485" y="702623"/>
                </a:lnTo>
                <a:lnTo>
                  <a:pt x="2005525" y="701349"/>
                </a:lnTo>
                <a:lnTo>
                  <a:pt x="2010930" y="699758"/>
                </a:lnTo>
                <a:lnTo>
                  <a:pt x="2016653" y="697848"/>
                </a:lnTo>
                <a:lnTo>
                  <a:pt x="2022057" y="695938"/>
                </a:lnTo>
                <a:lnTo>
                  <a:pt x="2027462" y="693073"/>
                </a:lnTo>
                <a:lnTo>
                  <a:pt x="2032549" y="690526"/>
                </a:lnTo>
                <a:lnTo>
                  <a:pt x="2037635" y="687661"/>
                </a:lnTo>
                <a:lnTo>
                  <a:pt x="2042404" y="684796"/>
                </a:lnTo>
                <a:lnTo>
                  <a:pt x="2047491" y="681294"/>
                </a:lnTo>
                <a:lnTo>
                  <a:pt x="2051624" y="677792"/>
                </a:lnTo>
                <a:lnTo>
                  <a:pt x="2056075" y="673972"/>
                </a:lnTo>
                <a:lnTo>
                  <a:pt x="2060208" y="669833"/>
                </a:lnTo>
                <a:lnTo>
                  <a:pt x="2064341" y="665695"/>
                </a:lnTo>
                <a:lnTo>
                  <a:pt x="2067838" y="661556"/>
                </a:lnTo>
                <a:lnTo>
                  <a:pt x="2071653" y="656781"/>
                </a:lnTo>
                <a:lnTo>
                  <a:pt x="2074832" y="652324"/>
                </a:lnTo>
                <a:lnTo>
                  <a:pt x="2078012" y="647231"/>
                </a:lnTo>
                <a:lnTo>
                  <a:pt x="2080873" y="642456"/>
                </a:lnTo>
                <a:lnTo>
                  <a:pt x="2083734" y="637362"/>
                </a:lnTo>
                <a:lnTo>
                  <a:pt x="2085960" y="631951"/>
                </a:lnTo>
                <a:lnTo>
                  <a:pt x="2088185" y="626539"/>
                </a:lnTo>
                <a:lnTo>
                  <a:pt x="2089775" y="620808"/>
                </a:lnTo>
                <a:lnTo>
                  <a:pt x="2091364" y="615397"/>
                </a:lnTo>
                <a:lnTo>
                  <a:pt x="2092636" y="609348"/>
                </a:lnTo>
                <a:lnTo>
                  <a:pt x="2094225" y="603618"/>
                </a:lnTo>
                <a:lnTo>
                  <a:pt x="2094861" y="597251"/>
                </a:lnTo>
                <a:lnTo>
                  <a:pt x="2095179" y="591521"/>
                </a:lnTo>
                <a:lnTo>
                  <a:pt x="2095497" y="585154"/>
                </a:lnTo>
                <a:lnTo>
                  <a:pt x="2095179" y="579105"/>
                </a:lnTo>
                <a:lnTo>
                  <a:pt x="2094861" y="572739"/>
                </a:lnTo>
                <a:lnTo>
                  <a:pt x="2094225" y="567008"/>
                </a:lnTo>
                <a:lnTo>
                  <a:pt x="2092636" y="560960"/>
                </a:lnTo>
                <a:lnTo>
                  <a:pt x="2091364" y="555230"/>
                </a:lnTo>
                <a:lnTo>
                  <a:pt x="2089775" y="549499"/>
                </a:lnTo>
                <a:lnTo>
                  <a:pt x="2088185" y="544088"/>
                </a:lnTo>
                <a:lnTo>
                  <a:pt x="2085960" y="538357"/>
                </a:lnTo>
                <a:lnTo>
                  <a:pt x="2083734" y="533264"/>
                </a:lnTo>
                <a:lnTo>
                  <a:pt x="2080873" y="527852"/>
                </a:lnTo>
                <a:lnTo>
                  <a:pt x="2078012" y="523077"/>
                </a:lnTo>
                <a:lnTo>
                  <a:pt x="2074832" y="517983"/>
                </a:lnTo>
                <a:lnTo>
                  <a:pt x="2071653" y="513527"/>
                </a:lnTo>
                <a:lnTo>
                  <a:pt x="2067838" y="509070"/>
                </a:lnTo>
                <a:lnTo>
                  <a:pt x="2064341" y="504294"/>
                </a:lnTo>
                <a:lnTo>
                  <a:pt x="2060208" y="500474"/>
                </a:lnTo>
                <a:lnTo>
                  <a:pt x="2056075" y="496654"/>
                </a:lnTo>
                <a:lnTo>
                  <a:pt x="2051624" y="492516"/>
                </a:lnTo>
                <a:lnTo>
                  <a:pt x="2047491" y="489014"/>
                </a:lnTo>
                <a:lnTo>
                  <a:pt x="2042404" y="485831"/>
                </a:lnTo>
                <a:lnTo>
                  <a:pt x="2037635" y="482329"/>
                </a:lnTo>
                <a:lnTo>
                  <a:pt x="2032549" y="479782"/>
                </a:lnTo>
                <a:lnTo>
                  <a:pt x="2027462" y="477235"/>
                </a:lnTo>
                <a:lnTo>
                  <a:pt x="2022057" y="474689"/>
                </a:lnTo>
                <a:lnTo>
                  <a:pt x="2016653" y="472460"/>
                </a:lnTo>
                <a:lnTo>
                  <a:pt x="2010930" y="470550"/>
                </a:lnTo>
                <a:lnTo>
                  <a:pt x="2005525" y="468958"/>
                </a:lnTo>
                <a:lnTo>
                  <a:pt x="1999485" y="467685"/>
                </a:lnTo>
                <a:lnTo>
                  <a:pt x="1993762" y="466730"/>
                </a:lnTo>
                <a:lnTo>
                  <a:pt x="1987722" y="465775"/>
                </a:lnTo>
                <a:lnTo>
                  <a:pt x="1981681" y="465457"/>
                </a:lnTo>
                <a:lnTo>
                  <a:pt x="1975323" y="465138"/>
                </a:lnTo>
                <a:close/>
                <a:moveTo>
                  <a:pt x="2038346" y="0"/>
                </a:moveTo>
                <a:lnTo>
                  <a:pt x="3519484" y="0"/>
                </a:lnTo>
                <a:lnTo>
                  <a:pt x="3431641" y="179388"/>
                </a:lnTo>
                <a:lnTo>
                  <a:pt x="3916359" y="179388"/>
                </a:lnTo>
                <a:lnTo>
                  <a:pt x="3916359" y="295278"/>
                </a:lnTo>
                <a:lnTo>
                  <a:pt x="4885370" y="295278"/>
                </a:lnTo>
                <a:lnTo>
                  <a:pt x="4901245" y="295596"/>
                </a:lnTo>
                <a:lnTo>
                  <a:pt x="4917437" y="296231"/>
                </a:lnTo>
                <a:lnTo>
                  <a:pt x="4932995" y="297183"/>
                </a:lnTo>
                <a:lnTo>
                  <a:pt x="4948552" y="298771"/>
                </a:lnTo>
                <a:lnTo>
                  <a:pt x="4964427" y="300676"/>
                </a:lnTo>
                <a:lnTo>
                  <a:pt x="4979667" y="302581"/>
                </a:lnTo>
                <a:lnTo>
                  <a:pt x="4994907" y="305120"/>
                </a:lnTo>
                <a:lnTo>
                  <a:pt x="5010465" y="307977"/>
                </a:lnTo>
                <a:lnTo>
                  <a:pt x="5025387" y="311471"/>
                </a:lnTo>
                <a:lnTo>
                  <a:pt x="5040310" y="314962"/>
                </a:lnTo>
                <a:lnTo>
                  <a:pt x="5054915" y="318772"/>
                </a:lnTo>
                <a:lnTo>
                  <a:pt x="5069837" y="323534"/>
                </a:lnTo>
                <a:lnTo>
                  <a:pt x="5084125" y="327979"/>
                </a:lnTo>
                <a:lnTo>
                  <a:pt x="5098412" y="333059"/>
                </a:lnTo>
                <a:lnTo>
                  <a:pt x="5112700" y="338456"/>
                </a:lnTo>
                <a:lnTo>
                  <a:pt x="5126987" y="344171"/>
                </a:lnTo>
                <a:lnTo>
                  <a:pt x="5140640" y="350203"/>
                </a:lnTo>
                <a:lnTo>
                  <a:pt x="5154292" y="356870"/>
                </a:lnTo>
                <a:lnTo>
                  <a:pt x="5167627" y="363220"/>
                </a:lnTo>
                <a:lnTo>
                  <a:pt x="5180962" y="370522"/>
                </a:lnTo>
                <a:lnTo>
                  <a:pt x="5193980" y="377507"/>
                </a:lnTo>
                <a:lnTo>
                  <a:pt x="5206680" y="385126"/>
                </a:lnTo>
                <a:lnTo>
                  <a:pt x="5219380" y="393381"/>
                </a:lnTo>
                <a:lnTo>
                  <a:pt x="5232080" y="401318"/>
                </a:lnTo>
                <a:lnTo>
                  <a:pt x="5244462" y="409890"/>
                </a:lnTo>
                <a:lnTo>
                  <a:pt x="5256527" y="418780"/>
                </a:lnTo>
                <a:lnTo>
                  <a:pt x="5268275" y="427669"/>
                </a:lnTo>
                <a:lnTo>
                  <a:pt x="5279705" y="436876"/>
                </a:lnTo>
                <a:lnTo>
                  <a:pt x="5291135" y="446718"/>
                </a:lnTo>
                <a:lnTo>
                  <a:pt x="5302247" y="456560"/>
                </a:lnTo>
                <a:lnTo>
                  <a:pt x="5313360" y="466720"/>
                </a:lnTo>
                <a:lnTo>
                  <a:pt x="5323520" y="477197"/>
                </a:lnTo>
                <a:lnTo>
                  <a:pt x="5333997" y="487674"/>
                </a:lnTo>
                <a:lnTo>
                  <a:pt x="5344157" y="498786"/>
                </a:lnTo>
                <a:lnTo>
                  <a:pt x="5354000" y="509898"/>
                </a:lnTo>
                <a:lnTo>
                  <a:pt x="5363842" y="521327"/>
                </a:lnTo>
                <a:lnTo>
                  <a:pt x="5373367" y="532757"/>
                </a:lnTo>
                <a:lnTo>
                  <a:pt x="5381940" y="544504"/>
                </a:lnTo>
                <a:lnTo>
                  <a:pt x="5390830" y="556568"/>
                </a:lnTo>
                <a:lnTo>
                  <a:pt x="5399402" y="568950"/>
                </a:lnTo>
                <a:lnTo>
                  <a:pt x="5407657" y="581332"/>
                </a:lnTo>
                <a:lnTo>
                  <a:pt x="5415595" y="594031"/>
                </a:lnTo>
                <a:lnTo>
                  <a:pt x="5423215" y="606731"/>
                </a:lnTo>
                <a:lnTo>
                  <a:pt x="5430517" y="619747"/>
                </a:lnTo>
                <a:lnTo>
                  <a:pt x="5437502" y="633082"/>
                </a:lnTo>
                <a:lnTo>
                  <a:pt x="5444170" y="646416"/>
                </a:lnTo>
                <a:lnTo>
                  <a:pt x="5450520" y="660068"/>
                </a:lnTo>
                <a:lnTo>
                  <a:pt x="5456552" y="674037"/>
                </a:lnTo>
                <a:lnTo>
                  <a:pt x="5462267" y="688007"/>
                </a:lnTo>
                <a:lnTo>
                  <a:pt x="5467665" y="702293"/>
                </a:lnTo>
                <a:lnTo>
                  <a:pt x="5472745" y="716580"/>
                </a:lnTo>
                <a:lnTo>
                  <a:pt x="5477507" y="731184"/>
                </a:lnTo>
                <a:lnTo>
                  <a:pt x="5481952" y="745789"/>
                </a:lnTo>
                <a:lnTo>
                  <a:pt x="5485762" y="760393"/>
                </a:lnTo>
                <a:lnTo>
                  <a:pt x="5489572" y="775315"/>
                </a:lnTo>
                <a:lnTo>
                  <a:pt x="5492747" y="790554"/>
                </a:lnTo>
                <a:lnTo>
                  <a:pt x="5495605" y="805793"/>
                </a:lnTo>
                <a:lnTo>
                  <a:pt x="5498145" y="821033"/>
                </a:lnTo>
                <a:lnTo>
                  <a:pt x="5500367" y="836589"/>
                </a:lnTo>
                <a:lnTo>
                  <a:pt x="5502272" y="852146"/>
                </a:lnTo>
                <a:lnTo>
                  <a:pt x="5503542" y="867703"/>
                </a:lnTo>
                <a:lnTo>
                  <a:pt x="5504495" y="883577"/>
                </a:lnTo>
                <a:lnTo>
                  <a:pt x="5505130" y="899451"/>
                </a:lnTo>
                <a:lnTo>
                  <a:pt x="5505447" y="915326"/>
                </a:lnTo>
                <a:lnTo>
                  <a:pt x="5505447" y="6237953"/>
                </a:lnTo>
                <a:lnTo>
                  <a:pt x="5505130" y="6253827"/>
                </a:lnTo>
                <a:lnTo>
                  <a:pt x="5504495" y="6270019"/>
                </a:lnTo>
                <a:lnTo>
                  <a:pt x="5503542" y="6285575"/>
                </a:lnTo>
                <a:lnTo>
                  <a:pt x="5502272" y="6301132"/>
                </a:lnTo>
                <a:lnTo>
                  <a:pt x="5500367" y="6317006"/>
                </a:lnTo>
                <a:lnTo>
                  <a:pt x="5498145" y="6332246"/>
                </a:lnTo>
                <a:lnTo>
                  <a:pt x="5495605" y="6347485"/>
                </a:lnTo>
                <a:lnTo>
                  <a:pt x="5492747" y="6363042"/>
                </a:lnTo>
                <a:lnTo>
                  <a:pt x="5489572" y="6377963"/>
                </a:lnTo>
                <a:lnTo>
                  <a:pt x="5485762" y="6392885"/>
                </a:lnTo>
                <a:lnTo>
                  <a:pt x="5481952" y="6407490"/>
                </a:lnTo>
                <a:lnTo>
                  <a:pt x="5477507" y="6422411"/>
                </a:lnTo>
                <a:lnTo>
                  <a:pt x="5472745" y="6436698"/>
                </a:lnTo>
                <a:lnTo>
                  <a:pt x="5467665" y="6450985"/>
                </a:lnTo>
                <a:lnTo>
                  <a:pt x="5462267" y="6465272"/>
                </a:lnTo>
                <a:lnTo>
                  <a:pt x="5456552" y="6479241"/>
                </a:lnTo>
                <a:lnTo>
                  <a:pt x="5450520" y="6493210"/>
                </a:lnTo>
                <a:lnTo>
                  <a:pt x="5444170" y="6506862"/>
                </a:lnTo>
                <a:lnTo>
                  <a:pt x="5437502" y="6520197"/>
                </a:lnTo>
                <a:lnTo>
                  <a:pt x="5430517" y="6533531"/>
                </a:lnTo>
                <a:lnTo>
                  <a:pt x="5423215" y="6546548"/>
                </a:lnTo>
                <a:lnTo>
                  <a:pt x="5415595" y="6559247"/>
                </a:lnTo>
                <a:lnTo>
                  <a:pt x="5407657" y="6572264"/>
                </a:lnTo>
                <a:lnTo>
                  <a:pt x="5399402" y="6584646"/>
                </a:lnTo>
                <a:lnTo>
                  <a:pt x="5390830" y="6597028"/>
                </a:lnTo>
                <a:lnTo>
                  <a:pt x="5381940" y="6609092"/>
                </a:lnTo>
                <a:lnTo>
                  <a:pt x="5373367" y="6620839"/>
                </a:lnTo>
                <a:lnTo>
                  <a:pt x="5363842" y="6632269"/>
                </a:lnTo>
                <a:lnTo>
                  <a:pt x="5354000" y="6643698"/>
                </a:lnTo>
                <a:lnTo>
                  <a:pt x="5344157" y="6654810"/>
                </a:lnTo>
                <a:lnTo>
                  <a:pt x="5333997" y="6665922"/>
                </a:lnTo>
                <a:lnTo>
                  <a:pt x="5323520" y="6676082"/>
                </a:lnTo>
                <a:lnTo>
                  <a:pt x="5313360" y="6686559"/>
                </a:lnTo>
                <a:lnTo>
                  <a:pt x="5302247" y="6696718"/>
                </a:lnTo>
                <a:lnTo>
                  <a:pt x="5291135" y="6706560"/>
                </a:lnTo>
                <a:lnTo>
                  <a:pt x="5279705" y="6716402"/>
                </a:lnTo>
                <a:lnTo>
                  <a:pt x="5268275" y="6725609"/>
                </a:lnTo>
                <a:lnTo>
                  <a:pt x="5256527" y="6734499"/>
                </a:lnTo>
                <a:lnTo>
                  <a:pt x="5244462" y="6743388"/>
                </a:lnTo>
                <a:lnTo>
                  <a:pt x="5232080" y="6751960"/>
                </a:lnTo>
                <a:lnTo>
                  <a:pt x="5219380" y="6760215"/>
                </a:lnTo>
                <a:lnTo>
                  <a:pt x="5206680" y="6768152"/>
                </a:lnTo>
                <a:lnTo>
                  <a:pt x="5193980" y="6775772"/>
                </a:lnTo>
                <a:lnTo>
                  <a:pt x="5180962" y="6783074"/>
                </a:lnTo>
                <a:lnTo>
                  <a:pt x="5167627" y="6790059"/>
                </a:lnTo>
                <a:lnTo>
                  <a:pt x="5154292" y="6796726"/>
                </a:lnTo>
                <a:lnTo>
                  <a:pt x="5140640" y="6803075"/>
                </a:lnTo>
                <a:lnTo>
                  <a:pt x="5126987" y="6809108"/>
                </a:lnTo>
                <a:lnTo>
                  <a:pt x="5112700" y="6814822"/>
                </a:lnTo>
                <a:lnTo>
                  <a:pt x="5098412" y="6820220"/>
                </a:lnTo>
                <a:lnTo>
                  <a:pt x="5084125" y="6825299"/>
                </a:lnTo>
                <a:lnTo>
                  <a:pt x="5069837" y="6830062"/>
                </a:lnTo>
                <a:lnTo>
                  <a:pt x="5054915" y="6834506"/>
                </a:lnTo>
                <a:lnTo>
                  <a:pt x="5040310" y="6838316"/>
                </a:lnTo>
                <a:lnTo>
                  <a:pt x="5025387" y="6842126"/>
                </a:lnTo>
                <a:lnTo>
                  <a:pt x="5010465" y="6845301"/>
                </a:lnTo>
                <a:lnTo>
                  <a:pt x="4994907" y="6848158"/>
                </a:lnTo>
                <a:lnTo>
                  <a:pt x="4979667" y="6850698"/>
                </a:lnTo>
                <a:lnTo>
                  <a:pt x="4964427" y="6852920"/>
                </a:lnTo>
                <a:lnTo>
                  <a:pt x="4948552" y="6854825"/>
                </a:lnTo>
                <a:lnTo>
                  <a:pt x="4932995" y="6856095"/>
                </a:lnTo>
                <a:lnTo>
                  <a:pt x="4917437" y="6857048"/>
                </a:lnTo>
                <a:lnTo>
                  <a:pt x="4901245" y="6857683"/>
                </a:lnTo>
                <a:lnTo>
                  <a:pt x="4885370" y="6858000"/>
                </a:lnTo>
                <a:lnTo>
                  <a:pt x="619760" y="6858000"/>
                </a:lnTo>
                <a:lnTo>
                  <a:pt x="603885" y="6857683"/>
                </a:lnTo>
                <a:lnTo>
                  <a:pt x="588010" y="6857048"/>
                </a:lnTo>
                <a:lnTo>
                  <a:pt x="572135" y="6856095"/>
                </a:lnTo>
                <a:lnTo>
                  <a:pt x="556578" y="6854825"/>
                </a:lnTo>
                <a:lnTo>
                  <a:pt x="541020" y="6852920"/>
                </a:lnTo>
                <a:lnTo>
                  <a:pt x="525463" y="6850698"/>
                </a:lnTo>
                <a:lnTo>
                  <a:pt x="510223" y="6848158"/>
                </a:lnTo>
                <a:lnTo>
                  <a:pt x="494983" y="6845301"/>
                </a:lnTo>
                <a:lnTo>
                  <a:pt x="479743" y="6842126"/>
                </a:lnTo>
                <a:lnTo>
                  <a:pt x="465138" y="6838316"/>
                </a:lnTo>
                <a:lnTo>
                  <a:pt x="450215" y="6834506"/>
                </a:lnTo>
                <a:lnTo>
                  <a:pt x="435610" y="6830062"/>
                </a:lnTo>
                <a:lnTo>
                  <a:pt x="421005" y="6825299"/>
                </a:lnTo>
                <a:lnTo>
                  <a:pt x="406718" y="6820220"/>
                </a:lnTo>
                <a:lnTo>
                  <a:pt x="392748" y="6814822"/>
                </a:lnTo>
                <a:lnTo>
                  <a:pt x="378460" y="6809108"/>
                </a:lnTo>
                <a:lnTo>
                  <a:pt x="364808" y="6803075"/>
                </a:lnTo>
                <a:lnTo>
                  <a:pt x="351155" y="6796726"/>
                </a:lnTo>
                <a:lnTo>
                  <a:pt x="337820" y="6790059"/>
                </a:lnTo>
                <a:lnTo>
                  <a:pt x="324485" y="6783074"/>
                </a:lnTo>
                <a:lnTo>
                  <a:pt x="311468" y="6775772"/>
                </a:lnTo>
                <a:lnTo>
                  <a:pt x="298768" y="6768152"/>
                </a:lnTo>
                <a:lnTo>
                  <a:pt x="286068" y="6760215"/>
                </a:lnTo>
                <a:lnTo>
                  <a:pt x="273050" y="6751960"/>
                </a:lnTo>
                <a:lnTo>
                  <a:pt x="260985" y="6743388"/>
                </a:lnTo>
                <a:lnTo>
                  <a:pt x="248920" y="6734499"/>
                </a:lnTo>
                <a:lnTo>
                  <a:pt x="237173" y="6725609"/>
                </a:lnTo>
                <a:lnTo>
                  <a:pt x="225425" y="6716402"/>
                </a:lnTo>
                <a:lnTo>
                  <a:pt x="213995" y="6706560"/>
                </a:lnTo>
                <a:lnTo>
                  <a:pt x="202883" y="6696718"/>
                </a:lnTo>
                <a:lnTo>
                  <a:pt x="192088" y="6686559"/>
                </a:lnTo>
                <a:lnTo>
                  <a:pt x="181610" y="6676082"/>
                </a:lnTo>
                <a:lnTo>
                  <a:pt x="171450" y="6665922"/>
                </a:lnTo>
                <a:lnTo>
                  <a:pt x="160973" y="6654810"/>
                </a:lnTo>
                <a:lnTo>
                  <a:pt x="151130" y="6643698"/>
                </a:lnTo>
                <a:lnTo>
                  <a:pt x="141605" y="6632269"/>
                </a:lnTo>
                <a:lnTo>
                  <a:pt x="132080" y="6620839"/>
                </a:lnTo>
                <a:lnTo>
                  <a:pt x="123190" y="6609092"/>
                </a:lnTo>
                <a:lnTo>
                  <a:pt x="114300" y="6597028"/>
                </a:lnTo>
                <a:lnTo>
                  <a:pt x="105728" y="6584646"/>
                </a:lnTo>
                <a:lnTo>
                  <a:pt x="97473" y="6572264"/>
                </a:lnTo>
                <a:lnTo>
                  <a:pt x="89853" y="6559247"/>
                </a:lnTo>
                <a:lnTo>
                  <a:pt x="82233" y="6546548"/>
                </a:lnTo>
                <a:lnTo>
                  <a:pt x="74613" y="6533531"/>
                </a:lnTo>
                <a:lnTo>
                  <a:pt x="67945" y="6520197"/>
                </a:lnTo>
                <a:lnTo>
                  <a:pt x="60960" y="6506862"/>
                </a:lnTo>
                <a:lnTo>
                  <a:pt x="54928" y="6493210"/>
                </a:lnTo>
                <a:lnTo>
                  <a:pt x="48578" y="6479241"/>
                </a:lnTo>
                <a:lnTo>
                  <a:pt x="43180" y="6465272"/>
                </a:lnTo>
                <a:lnTo>
                  <a:pt x="37465" y="6450985"/>
                </a:lnTo>
                <a:lnTo>
                  <a:pt x="32703" y="6436698"/>
                </a:lnTo>
                <a:lnTo>
                  <a:pt x="27623" y="6422411"/>
                </a:lnTo>
                <a:lnTo>
                  <a:pt x="23495" y="6407490"/>
                </a:lnTo>
                <a:lnTo>
                  <a:pt x="19685" y="6392885"/>
                </a:lnTo>
                <a:lnTo>
                  <a:pt x="15875" y="6377963"/>
                </a:lnTo>
                <a:lnTo>
                  <a:pt x="12700" y="6363042"/>
                </a:lnTo>
                <a:lnTo>
                  <a:pt x="9843" y="6347485"/>
                </a:lnTo>
                <a:lnTo>
                  <a:pt x="7303" y="6332246"/>
                </a:lnTo>
                <a:lnTo>
                  <a:pt x="4763" y="6317006"/>
                </a:lnTo>
                <a:lnTo>
                  <a:pt x="3175" y="6301132"/>
                </a:lnTo>
                <a:lnTo>
                  <a:pt x="1905" y="6285575"/>
                </a:lnTo>
                <a:lnTo>
                  <a:pt x="953" y="6270019"/>
                </a:lnTo>
                <a:lnTo>
                  <a:pt x="318" y="6253827"/>
                </a:lnTo>
                <a:lnTo>
                  <a:pt x="0" y="6237953"/>
                </a:lnTo>
                <a:lnTo>
                  <a:pt x="0" y="915326"/>
                </a:lnTo>
                <a:lnTo>
                  <a:pt x="318" y="899451"/>
                </a:lnTo>
                <a:lnTo>
                  <a:pt x="953" y="883577"/>
                </a:lnTo>
                <a:lnTo>
                  <a:pt x="1905" y="867703"/>
                </a:lnTo>
                <a:lnTo>
                  <a:pt x="3175" y="852146"/>
                </a:lnTo>
                <a:lnTo>
                  <a:pt x="4763" y="836589"/>
                </a:lnTo>
                <a:lnTo>
                  <a:pt x="7303" y="821033"/>
                </a:lnTo>
                <a:lnTo>
                  <a:pt x="9843" y="805793"/>
                </a:lnTo>
                <a:lnTo>
                  <a:pt x="12700" y="790554"/>
                </a:lnTo>
                <a:lnTo>
                  <a:pt x="15875" y="775315"/>
                </a:lnTo>
                <a:lnTo>
                  <a:pt x="19685" y="760393"/>
                </a:lnTo>
                <a:lnTo>
                  <a:pt x="23495" y="745789"/>
                </a:lnTo>
                <a:lnTo>
                  <a:pt x="27623" y="731184"/>
                </a:lnTo>
                <a:lnTo>
                  <a:pt x="32703" y="716580"/>
                </a:lnTo>
                <a:lnTo>
                  <a:pt x="37465" y="702293"/>
                </a:lnTo>
                <a:lnTo>
                  <a:pt x="43180" y="688007"/>
                </a:lnTo>
                <a:lnTo>
                  <a:pt x="48578" y="674037"/>
                </a:lnTo>
                <a:lnTo>
                  <a:pt x="54928" y="660068"/>
                </a:lnTo>
                <a:lnTo>
                  <a:pt x="60960" y="646416"/>
                </a:lnTo>
                <a:lnTo>
                  <a:pt x="67945" y="633082"/>
                </a:lnTo>
                <a:lnTo>
                  <a:pt x="74613" y="619747"/>
                </a:lnTo>
                <a:lnTo>
                  <a:pt x="82233" y="606731"/>
                </a:lnTo>
                <a:lnTo>
                  <a:pt x="89853" y="594031"/>
                </a:lnTo>
                <a:lnTo>
                  <a:pt x="97473" y="581332"/>
                </a:lnTo>
                <a:lnTo>
                  <a:pt x="105728" y="568950"/>
                </a:lnTo>
                <a:lnTo>
                  <a:pt x="114300" y="556568"/>
                </a:lnTo>
                <a:lnTo>
                  <a:pt x="123190" y="544504"/>
                </a:lnTo>
                <a:lnTo>
                  <a:pt x="132080" y="532757"/>
                </a:lnTo>
                <a:lnTo>
                  <a:pt x="141605" y="521327"/>
                </a:lnTo>
                <a:lnTo>
                  <a:pt x="151130" y="509898"/>
                </a:lnTo>
                <a:lnTo>
                  <a:pt x="160973" y="498786"/>
                </a:lnTo>
                <a:lnTo>
                  <a:pt x="171450" y="487674"/>
                </a:lnTo>
                <a:lnTo>
                  <a:pt x="181610" y="477197"/>
                </a:lnTo>
                <a:lnTo>
                  <a:pt x="192088" y="466720"/>
                </a:lnTo>
                <a:lnTo>
                  <a:pt x="202883" y="456560"/>
                </a:lnTo>
                <a:lnTo>
                  <a:pt x="213995" y="446718"/>
                </a:lnTo>
                <a:lnTo>
                  <a:pt x="225425" y="436876"/>
                </a:lnTo>
                <a:lnTo>
                  <a:pt x="237173" y="427669"/>
                </a:lnTo>
                <a:lnTo>
                  <a:pt x="248920" y="418780"/>
                </a:lnTo>
                <a:lnTo>
                  <a:pt x="260985" y="409890"/>
                </a:lnTo>
                <a:lnTo>
                  <a:pt x="273050" y="401318"/>
                </a:lnTo>
                <a:lnTo>
                  <a:pt x="286068" y="393381"/>
                </a:lnTo>
                <a:lnTo>
                  <a:pt x="298768" y="385126"/>
                </a:lnTo>
                <a:lnTo>
                  <a:pt x="311468" y="377507"/>
                </a:lnTo>
                <a:lnTo>
                  <a:pt x="324485" y="370522"/>
                </a:lnTo>
                <a:lnTo>
                  <a:pt x="337820" y="363220"/>
                </a:lnTo>
                <a:lnTo>
                  <a:pt x="351155" y="356870"/>
                </a:lnTo>
                <a:lnTo>
                  <a:pt x="364808" y="350203"/>
                </a:lnTo>
                <a:lnTo>
                  <a:pt x="378460" y="344171"/>
                </a:lnTo>
                <a:lnTo>
                  <a:pt x="392748" y="338456"/>
                </a:lnTo>
                <a:lnTo>
                  <a:pt x="406718" y="333059"/>
                </a:lnTo>
                <a:lnTo>
                  <a:pt x="421005" y="327979"/>
                </a:lnTo>
                <a:lnTo>
                  <a:pt x="435610" y="323534"/>
                </a:lnTo>
                <a:lnTo>
                  <a:pt x="450215" y="318772"/>
                </a:lnTo>
                <a:lnTo>
                  <a:pt x="465138" y="314962"/>
                </a:lnTo>
                <a:lnTo>
                  <a:pt x="479743" y="311471"/>
                </a:lnTo>
                <a:lnTo>
                  <a:pt x="494983" y="307977"/>
                </a:lnTo>
                <a:lnTo>
                  <a:pt x="510223" y="305120"/>
                </a:lnTo>
                <a:lnTo>
                  <a:pt x="525463" y="302581"/>
                </a:lnTo>
                <a:lnTo>
                  <a:pt x="541020" y="300676"/>
                </a:lnTo>
                <a:lnTo>
                  <a:pt x="556578" y="298771"/>
                </a:lnTo>
                <a:lnTo>
                  <a:pt x="572135" y="297183"/>
                </a:lnTo>
                <a:lnTo>
                  <a:pt x="588010" y="296231"/>
                </a:lnTo>
                <a:lnTo>
                  <a:pt x="603885" y="295596"/>
                </a:lnTo>
                <a:lnTo>
                  <a:pt x="619760" y="295278"/>
                </a:lnTo>
                <a:lnTo>
                  <a:pt x="1639884" y="295278"/>
                </a:lnTo>
                <a:lnTo>
                  <a:pt x="1639884" y="179388"/>
                </a:lnTo>
                <a:lnTo>
                  <a:pt x="2125900" y="179388"/>
                </a:lnTo>
                <a:lnTo>
                  <a:pt x="20383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正五边形 3"/>
          <p:cNvSpPr/>
          <p:nvPr/>
        </p:nvSpPr>
        <p:spPr>
          <a:xfrm>
            <a:off x="6580505" y="1950085"/>
            <a:ext cx="1769745" cy="1769745"/>
          </a:xfrm>
          <a:prstGeom prst="pentagon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KSO_Shape"/>
          <p:cNvSpPr/>
          <p:nvPr/>
        </p:nvSpPr>
        <p:spPr bwMode="auto">
          <a:xfrm>
            <a:off x="7159586" y="2523137"/>
            <a:ext cx="610948" cy="622372"/>
          </a:xfrm>
          <a:custGeom>
            <a:avLst/>
            <a:gdLst>
              <a:gd name="T0" fmla="*/ 1088909 w 1944688"/>
              <a:gd name="T1" fmla="*/ 1478020 h 1979613"/>
              <a:gd name="T2" fmla="*/ 1105805 w 1944688"/>
              <a:gd name="T3" fmla="*/ 1615987 h 1979613"/>
              <a:gd name="T4" fmla="*/ 979564 w 1944688"/>
              <a:gd name="T5" fmla="*/ 1431925 h 1979613"/>
              <a:gd name="T6" fmla="*/ 811133 w 1944688"/>
              <a:gd name="T7" fmla="*/ 1321868 h 1979613"/>
              <a:gd name="T8" fmla="*/ 770571 w 1944688"/>
              <a:gd name="T9" fmla="*/ 1208449 h 1979613"/>
              <a:gd name="T10" fmla="*/ 827928 w 1944688"/>
              <a:gd name="T11" fmla="*/ 1109921 h 1979613"/>
              <a:gd name="T12" fmla="*/ 1112606 w 1944688"/>
              <a:gd name="T13" fmla="*/ 674053 h 1979613"/>
              <a:gd name="T14" fmla="*/ 1149350 w 1944688"/>
              <a:gd name="T15" fmla="*/ 766128 h 1979613"/>
              <a:gd name="T16" fmla="*/ 1085682 w 1944688"/>
              <a:gd name="T17" fmla="*/ 922338 h 1979613"/>
              <a:gd name="T18" fmla="*/ 916605 w 1944688"/>
              <a:gd name="T19" fmla="*/ 541568 h 1979613"/>
              <a:gd name="T20" fmla="*/ 864200 w 1944688"/>
              <a:gd name="T21" fmla="*/ 1004409 h 1979613"/>
              <a:gd name="T22" fmla="*/ 743510 w 1944688"/>
              <a:gd name="T23" fmla="*/ 1114247 h 1979613"/>
              <a:gd name="T24" fmla="*/ 749545 w 1944688"/>
              <a:gd name="T25" fmla="*/ 1320271 h 1979613"/>
              <a:gd name="T26" fmla="*/ 863882 w 1944688"/>
              <a:gd name="T27" fmla="*/ 1423442 h 1979613"/>
              <a:gd name="T28" fmla="*/ 1035388 w 1944688"/>
              <a:gd name="T29" fmla="*/ 1692004 h 1979613"/>
              <a:gd name="T30" fmla="*/ 1135434 w 1944688"/>
              <a:gd name="T31" fmla="*/ 1598357 h 1979613"/>
              <a:gd name="T32" fmla="*/ 1087158 w 1944688"/>
              <a:gd name="T33" fmla="*/ 1425029 h 1979613"/>
              <a:gd name="T34" fmla="*/ 1029672 w 1944688"/>
              <a:gd name="T35" fmla="*/ 1070121 h 1979613"/>
              <a:gd name="T36" fmla="*/ 1170370 w 1944688"/>
              <a:gd name="T37" fmla="*/ 968220 h 1979613"/>
              <a:gd name="T38" fmla="*/ 1219598 w 1944688"/>
              <a:gd name="T39" fmla="*/ 767275 h 1979613"/>
              <a:gd name="T40" fmla="*/ 1157348 w 1944688"/>
              <a:gd name="T41" fmla="*/ 597122 h 1979613"/>
              <a:gd name="T42" fmla="*/ 995370 w 1944688"/>
              <a:gd name="T43" fmla="*/ 529823 h 1979613"/>
              <a:gd name="T44" fmla="*/ 888020 w 1944688"/>
              <a:gd name="T45" fmla="*/ 312370 h 1979613"/>
              <a:gd name="T46" fmla="*/ 871505 w 1944688"/>
              <a:gd name="T47" fmla="*/ 408875 h 1979613"/>
              <a:gd name="T48" fmla="*/ 969327 w 1944688"/>
              <a:gd name="T49" fmla="*/ 472999 h 1979613"/>
              <a:gd name="T50" fmla="*/ 1059209 w 1944688"/>
              <a:gd name="T51" fmla="*/ 399351 h 1979613"/>
              <a:gd name="T52" fmla="*/ 1026813 w 1944688"/>
              <a:gd name="T53" fmla="*/ 299037 h 1979613"/>
              <a:gd name="T54" fmla="*/ 1190379 w 1944688"/>
              <a:gd name="T55" fmla="*/ 1270 h 1979613"/>
              <a:gd name="T56" fmla="*/ 1266286 w 1944688"/>
              <a:gd name="T57" fmla="*/ 52379 h 1979613"/>
              <a:gd name="T58" fmla="*/ 1285978 w 1944688"/>
              <a:gd name="T59" fmla="*/ 375543 h 1979613"/>
              <a:gd name="T60" fmla="*/ 1339335 w 1944688"/>
              <a:gd name="T61" fmla="*/ 412367 h 1979613"/>
              <a:gd name="T62" fmla="*/ 1627402 w 1944688"/>
              <a:gd name="T63" fmla="*/ 266975 h 1979613"/>
              <a:gd name="T64" fmla="*/ 1713155 w 1944688"/>
              <a:gd name="T65" fmla="*/ 299037 h 1979613"/>
              <a:gd name="T66" fmla="*/ 1944688 w 1944688"/>
              <a:gd name="T67" fmla="*/ 730768 h 1979613"/>
              <a:gd name="T68" fmla="*/ 1900224 w 1944688"/>
              <a:gd name="T69" fmla="*/ 811083 h 1979613"/>
              <a:gd name="T70" fmla="*/ 1646458 w 1944688"/>
              <a:gd name="T71" fmla="*/ 985997 h 1979613"/>
              <a:gd name="T72" fmla="*/ 1891013 w 1944688"/>
              <a:gd name="T73" fmla="*/ 1162499 h 1979613"/>
              <a:gd name="T74" fmla="*/ 1943735 w 1944688"/>
              <a:gd name="T75" fmla="*/ 1238369 h 1979613"/>
              <a:gd name="T76" fmla="*/ 1720142 w 1944688"/>
              <a:gd name="T77" fmla="*/ 1672640 h 1979613"/>
              <a:gd name="T78" fmla="*/ 1637883 w 1944688"/>
              <a:gd name="T79" fmla="*/ 1712956 h 1979613"/>
              <a:gd name="T80" fmla="*/ 1347910 w 1944688"/>
              <a:gd name="T81" fmla="*/ 1568199 h 1979613"/>
              <a:gd name="T82" fmla="*/ 1289471 w 1944688"/>
              <a:gd name="T83" fmla="*/ 1595817 h 1979613"/>
              <a:gd name="T84" fmla="*/ 1271050 w 1944688"/>
              <a:gd name="T85" fmla="*/ 1918028 h 1979613"/>
              <a:gd name="T86" fmla="*/ 1200542 w 1944688"/>
              <a:gd name="T87" fmla="*/ 1976121 h 1979613"/>
              <a:gd name="T88" fmla="*/ 710797 w 1944688"/>
              <a:gd name="T89" fmla="*/ 1960884 h 1979613"/>
              <a:gd name="T90" fmla="*/ 663474 w 1944688"/>
              <a:gd name="T91" fmla="*/ 1882156 h 1979613"/>
              <a:gd name="T92" fmla="*/ 638384 w 1944688"/>
              <a:gd name="T93" fmla="*/ 1574866 h 1979613"/>
              <a:gd name="T94" fmla="*/ 363339 w 1944688"/>
              <a:gd name="T95" fmla="*/ 1698353 h 1979613"/>
              <a:gd name="T96" fmla="*/ 271551 w 1944688"/>
              <a:gd name="T97" fmla="*/ 1705655 h 1979613"/>
              <a:gd name="T98" fmla="*/ 6987 w 1944688"/>
              <a:gd name="T99" fmla="*/ 1295510 h 1979613"/>
              <a:gd name="T100" fmla="*/ 13339 w 1944688"/>
              <a:gd name="T101" fmla="*/ 1204402 h 1979613"/>
              <a:gd name="T102" fmla="*/ 283303 w 1944688"/>
              <a:gd name="T103" fmla="*/ 1025361 h 1979613"/>
              <a:gd name="T104" fmla="*/ 288702 w 1944688"/>
              <a:gd name="T105" fmla="*/ 960601 h 1979613"/>
              <a:gd name="T106" fmla="*/ 18739 w 1944688"/>
              <a:gd name="T107" fmla="*/ 784100 h 1979613"/>
              <a:gd name="T108" fmla="*/ 3811 w 1944688"/>
              <a:gd name="T109" fmla="*/ 693944 h 1979613"/>
              <a:gd name="T110" fmla="*/ 261706 w 1944688"/>
              <a:gd name="T111" fmla="*/ 277768 h 1979613"/>
              <a:gd name="T112" fmla="*/ 353493 w 1944688"/>
              <a:gd name="T113" fmla="*/ 276181 h 1979613"/>
              <a:gd name="T114" fmla="*/ 632032 w 1944688"/>
              <a:gd name="T115" fmla="*/ 407922 h 1979613"/>
              <a:gd name="T116" fmla="*/ 663157 w 1944688"/>
              <a:gd name="T117" fmla="*/ 108250 h 1979613"/>
              <a:gd name="T118" fmla="*/ 702540 w 1944688"/>
              <a:gd name="T119" fmla="*/ 24761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4688" h="1979613">
                <a:moveTo>
                  <a:pt x="979564" y="1431925"/>
                </a:moveTo>
                <a:lnTo>
                  <a:pt x="987534" y="1431925"/>
                </a:lnTo>
                <a:lnTo>
                  <a:pt x="995504" y="1432561"/>
                </a:lnTo>
                <a:lnTo>
                  <a:pt x="1003474" y="1433515"/>
                </a:lnTo>
                <a:lnTo>
                  <a:pt x="1011443" y="1435104"/>
                </a:lnTo>
                <a:lnTo>
                  <a:pt x="1023238" y="1437647"/>
                </a:lnTo>
                <a:lnTo>
                  <a:pt x="1029614" y="1439237"/>
                </a:lnTo>
                <a:lnTo>
                  <a:pt x="1035352" y="1441144"/>
                </a:lnTo>
                <a:lnTo>
                  <a:pt x="1041091" y="1443687"/>
                </a:lnTo>
                <a:lnTo>
                  <a:pt x="1046829" y="1445913"/>
                </a:lnTo>
                <a:lnTo>
                  <a:pt x="1052886" y="1449092"/>
                </a:lnTo>
                <a:lnTo>
                  <a:pt x="1058305" y="1452271"/>
                </a:lnTo>
                <a:lnTo>
                  <a:pt x="1063725" y="1455450"/>
                </a:lnTo>
                <a:lnTo>
                  <a:pt x="1069463" y="1459264"/>
                </a:lnTo>
                <a:lnTo>
                  <a:pt x="1074563" y="1463397"/>
                </a:lnTo>
                <a:lnTo>
                  <a:pt x="1079664" y="1467847"/>
                </a:lnTo>
                <a:lnTo>
                  <a:pt x="1084127" y="1472616"/>
                </a:lnTo>
                <a:lnTo>
                  <a:pt x="1088909" y="1478020"/>
                </a:lnTo>
                <a:lnTo>
                  <a:pt x="1093372" y="1484060"/>
                </a:lnTo>
                <a:lnTo>
                  <a:pt x="1097198" y="1489782"/>
                </a:lnTo>
                <a:lnTo>
                  <a:pt x="1101023" y="1496458"/>
                </a:lnTo>
                <a:lnTo>
                  <a:pt x="1104848" y="1503770"/>
                </a:lnTo>
                <a:lnTo>
                  <a:pt x="1107399" y="1511081"/>
                </a:lnTo>
                <a:lnTo>
                  <a:pt x="1110268" y="1519029"/>
                </a:lnTo>
                <a:lnTo>
                  <a:pt x="1112499" y="1526658"/>
                </a:lnTo>
                <a:lnTo>
                  <a:pt x="1114093" y="1535559"/>
                </a:lnTo>
                <a:lnTo>
                  <a:pt x="1115687" y="1544142"/>
                </a:lnTo>
                <a:lnTo>
                  <a:pt x="1116962" y="1553043"/>
                </a:lnTo>
                <a:lnTo>
                  <a:pt x="1117600" y="1561627"/>
                </a:lnTo>
                <a:lnTo>
                  <a:pt x="1117600" y="1570210"/>
                </a:lnTo>
                <a:lnTo>
                  <a:pt x="1117281" y="1578475"/>
                </a:lnTo>
                <a:lnTo>
                  <a:pt x="1116006" y="1586740"/>
                </a:lnTo>
                <a:lnTo>
                  <a:pt x="1114412" y="1594688"/>
                </a:lnTo>
                <a:lnTo>
                  <a:pt x="1112181" y="1601999"/>
                </a:lnTo>
                <a:lnTo>
                  <a:pt x="1109311" y="1609311"/>
                </a:lnTo>
                <a:lnTo>
                  <a:pt x="1105805" y="1615987"/>
                </a:lnTo>
                <a:lnTo>
                  <a:pt x="1102298" y="1622027"/>
                </a:lnTo>
                <a:lnTo>
                  <a:pt x="1098154" y="1628385"/>
                </a:lnTo>
                <a:lnTo>
                  <a:pt x="1093372" y="1633789"/>
                </a:lnTo>
                <a:lnTo>
                  <a:pt x="1088590" y="1638875"/>
                </a:lnTo>
                <a:lnTo>
                  <a:pt x="1083490" y="1643644"/>
                </a:lnTo>
                <a:lnTo>
                  <a:pt x="1078389" y="1648094"/>
                </a:lnTo>
                <a:lnTo>
                  <a:pt x="1072970" y="1651909"/>
                </a:lnTo>
                <a:lnTo>
                  <a:pt x="1067231" y="1655406"/>
                </a:lnTo>
                <a:lnTo>
                  <a:pt x="1061812" y="1658903"/>
                </a:lnTo>
                <a:lnTo>
                  <a:pt x="1056074" y="1662082"/>
                </a:lnTo>
                <a:lnTo>
                  <a:pt x="1044279" y="1667486"/>
                </a:lnTo>
                <a:lnTo>
                  <a:pt x="1032483" y="1672254"/>
                </a:lnTo>
                <a:lnTo>
                  <a:pt x="1020051" y="1676705"/>
                </a:lnTo>
                <a:lnTo>
                  <a:pt x="1005067" y="1680520"/>
                </a:lnTo>
                <a:lnTo>
                  <a:pt x="990084" y="1683698"/>
                </a:lnTo>
                <a:lnTo>
                  <a:pt x="975420" y="1685924"/>
                </a:lnTo>
                <a:lnTo>
                  <a:pt x="960437" y="1687513"/>
                </a:lnTo>
                <a:lnTo>
                  <a:pt x="979564" y="1431925"/>
                </a:lnTo>
                <a:close/>
                <a:moveTo>
                  <a:pt x="913172" y="1082675"/>
                </a:moveTo>
                <a:lnTo>
                  <a:pt x="935037" y="1374775"/>
                </a:lnTo>
                <a:lnTo>
                  <a:pt x="923312" y="1373508"/>
                </a:lnTo>
                <a:lnTo>
                  <a:pt x="911587" y="1371924"/>
                </a:lnTo>
                <a:lnTo>
                  <a:pt x="899545" y="1369706"/>
                </a:lnTo>
                <a:lnTo>
                  <a:pt x="887820" y="1366538"/>
                </a:lnTo>
                <a:lnTo>
                  <a:pt x="875778" y="1363053"/>
                </a:lnTo>
                <a:lnTo>
                  <a:pt x="864370" y="1358301"/>
                </a:lnTo>
                <a:lnTo>
                  <a:pt x="858349" y="1355767"/>
                </a:lnTo>
                <a:lnTo>
                  <a:pt x="852962" y="1353232"/>
                </a:lnTo>
                <a:lnTo>
                  <a:pt x="847258" y="1350064"/>
                </a:lnTo>
                <a:lnTo>
                  <a:pt x="841554" y="1346896"/>
                </a:lnTo>
                <a:lnTo>
                  <a:pt x="836484" y="1343411"/>
                </a:lnTo>
                <a:lnTo>
                  <a:pt x="831097" y="1339609"/>
                </a:lnTo>
                <a:lnTo>
                  <a:pt x="826027" y="1335491"/>
                </a:lnTo>
                <a:lnTo>
                  <a:pt x="820956" y="1331372"/>
                </a:lnTo>
                <a:lnTo>
                  <a:pt x="816203" y="1326620"/>
                </a:lnTo>
                <a:lnTo>
                  <a:pt x="811133" y="1321868"/>
                </a:lnTo>
                <a:lnTo>
                  <a:pt x="806696" y="1316482"/>
                </a:lnTo>
                <a:lnTo>
                  <a:pt x="802577" y="1311413"/>
                </a:lnTo>
                <a:lnTo>
                  <a:pt x="798140" y="1305394"/>
                </a:lnTo>
                <a:lnTo>
                  <a:pt x="794338" y="1299691"/>
                </a:lnTo>
                <a:lnTo>
                  <a:pt x="790535" y="1293355"/>
                </a:lnTo>
                <a:lnTo>
                  <a:pt x="787366" y="1287019"/>
                </a:lnTo>
                <a:lnTo>
                  <a:pt x="784197" y="1280365"/>
                </a:lnTo>
                <a:lnTo>
                  <a:pt x="781028" y="1273396"/>
                </a:lnTo>
                <a:lnTo>
                  <a:pt x="778176" y="1266426"/>
                </a:lnTo>
                <a:lnTo>
                  <a:pt x="775958" y="1259456"/>
                </a:lnTo>
                <a:lnTo>
                  <a:pt x="774057" y="1251852"/>
                </a:lnTo>
                <a:lnTo>
                  <a:pt x="772472" y="1244566"/>
                </a:lnTo>
                <a:lnTo>
                  <a:pt x="771205" y="1236962"/>
                </a:lnTo>
                <a:lnTo>
                  <a:pt x="770571" y="1230943"/>
                </a:lnTo>
                <a:lnTo>
                  <a:pt x="770571" y="1228408"/>
                </a:lnTo>
                <a:lnTo>
                  <a:pt x="769937" y="1224290"/>
                </a:lnTo>
                <a:lnTo>
                  <a:pt x="769937" y="1216370"/>
                </a:lnTo>
                <a:lnTo>
                  <a:pt x="770571" y="1208449"/>
                </a:lnTo>
                <a:lnTo>
                  <a:pt x="771205" y="1201163"/>
                </a:lnTo>
                <a:lnTo>
                  <a:pt x="772472" y="1193559"/>
                </a:lnTo>
                <a:lnTo>
                  <a:pt x="773740" y="1186589"/>
                </a:lnTo>
                <a:lnTo>
                  <a:pt x="775641" y="1179936"/>
                </a:lnTo>
                <a:lnTo>
                  <a:pt x="777542" y="1173283"/>
                </a:lnTo>
                <a:lnTo>
                  <a:pt x="779761" y="1166947"/>
                </a:lnTo>
                <a:lnTo>
                  <a:pt x="782296" y="1160928"/>
                </a:lnTo>
                <a:lnTo>
                  <a:pt x="785465" y="1154908"/>
                </a:lnTo>
                <a:lnTo>
                  <a:pt x="788317" y="1149522"/>
                </a:lnTo>
                <a:lnTo>
                  <a:pt x="792119" y="1144137"/>
                </a:lnTo>
                <a:lnTo>
                  <a:pt x="795922" y="1139068"/>
                </a:lnTo>
                <a:lnTo>
                  <a:pt x="799725" y="1134315"/>
                </a:lnTo>
                <a:lnTo>
                  <a:pt x="804161" y="1129563"/>
                </a:lnTo>
                <a:lnTo>
                  <a:pt x="808281" y="1124811"/>
                </a:lnTo>
                <a:lnTo>
                  <a:pt x="813034" y="1121009"/>
                </a:lnTo>
                <a:lnTo>
                  <a:pt x="818104" y="1116891"/>
                </a:lnTo>
                <a:lnTo>
                  <a:pt x="822858" y="1113406"/>
                </a:lnTo>
                <a:lnTo>
                  <a:pt x="827928" y="1109921"/>
                </a:lnTo>
                <a:lnTo>
                  <a:pt x="833315" y="1106753"/>
                </a:lnTo>
                <a:lnTo>
                  <a:pt x="844089" y="1101367"/>
                </a:lnTo>
                <a:lnTo>
                  <a:pt x="854864" y="1096298"/>
                </a:lnTo>
                <a:lnTo>
                  <a:pt x="866272" y="1092496"/>
                </a:lnTo>
                <a:lnTo>
                  <a:pt x="877680" y="1089011"/>
                </a:lnTo>
                <a:lnTo>
                  <a:pt x="889405" y="1086160"/>
                </a:lnTo>
                <a:lnTo>
                  <a:pt x="901130" y="1084259"/>
                </a:lnTo>
                <a:lnTo>
                  <a:pt x="913172" y="1082675"/>
                </a:lnTo>
                <a:close/>
                <a:moveTo>
                  <a:pt x="1039752" y="628650"/>
                </a:moveTo>
                <a:lnTo>
                  <a:pt x="1050839" y="632778"/>
                </a:lnTo>
                <a:lnTo>
                  <a:pt x="1061292" y="637858"/>
                </a:lnTo>
                <a:lnTo>
                  <a:pt x="1072695" y="643890"/>
                </a:lnTo>
                <a:lnTo>
                  <a:pt x="1083148" y="650240"/>
                </a:lnTo>
                <a:lnTo>
                  <a:pt x="1093601" y="657225"/>
                </a:lnTo>
                <a:lnTo>
                  <a:pt x="1098986" y="661035"/>
                </a:lnTo>
                <a:lnTo>
                  <a:pt x="1103420" y="665163"/>
                </a:lnTo>
                <a:lnTo>
                  <a:pt x="1108172" y="669290"/>
                </a:lnTo>
                <a:lnTo>
                  <a:pt x="1112606" y="674053"/>
                </a:lnTo>
                <a:lnTo>
                  <a:pt x="1116724" y="678498"/>
                </a:lnTo>
                <a:lnTo>
                  <a:pt x="1121159" y="682943"/>
                </a:lnTo>
                <a:lnTo>
                  <a:pt x="1124960" y="687705"/>
                </a:lnTo>
                <a:lnTo>
                  <a:pt x="1128444" y="692785"/>
                </a:lnTo>
                <a:lnTo>
                  <a:pt x="1131612" y="697865"/>
                </a:lnTo>
                <a:lnTo>
                  <a:pt x="1134779" y="703580"/>
                </a:lnTo>
                <a:lnTo>
                  <a:pt x="1137630" y="708660"/>
                </a:lnTo>
                <a:lnTo>
                  <a:pt x="1139847" y="714058"/>
                </a:lnTo>
                <a:lnTo>
                  <a:pt x="1141748" y="719455"/>
                </a:lnTo>
                <a:lnTo>
                  <a:pt x="1143332" y="724853"/>
                </a:lnTo>
                <a:lnTo>
                  <a:pt x="1144915" y="730885"/>
                </a:lnTo>
                <a:lnTo>
                  <a:pt x="1146499" y="736600"/>
                </a:lnTo>
                <a:lnTo>
                  <a:pt x="1147449" y="742950"/>
                </a:lnTo>
                <a:lnTo>
                  <a:pt x="1148083" y="749300"/>
                </a:lnTo>
                <a:lnTo>
                  <a:pt x="1148716" y="755968"/>
                </a:lnTo>
                <a:lnTo>
                  <a:pt x="1148716" y="759143"/>
                </a:lnTo>
                <a:lnTo>
                  <a:pt x="1149350" y="763270"/>
                </a:lnTo>
                <a:lnTo>
                  <a:pt x="1149350" y="766128"/>
                </a:lnTo>
                <a:lnTo>
                  <a:pt x="1149350" y="767715"/>
                </a:lnTo>
                <a:lnTo>
                  <a:pt x="1149350" y="770890"/>
                </a:lnTo>
                <a:lnTo>
                  <a:pt x="1149350" y="778193"/>
                </a:lnTo>
                <a:lnTo>
                  <a:pt x="1148400" y="793115"/>
                </a:lnTo>
                <a:lnTo>
                  <a:pt x="1146816" y="807721"/>
                </a:lnTo>
                <a:lnTo>
                  <a:pt x="1145866" y="814706"/>
                </a:lnTo>
                <a:lnTo>
                  <a:pt x="1144282" y="821691"/>
                </a:lnTo>
                <a:lnTo>
                  <a:pt x="1142698" y="828358"/>
                </a:lnTo>
                <a:lnTo>
                  <a:pt x="1140798" y="835026"/>
                </a:lnTo>
                <a:lnTo>
                  <a:pt x="1136363" y="848043"/>
                </a:lnTo>
                <a:lnTo>
                  <a:pt x="1131295" y="860426"/>
                </a:lnTo>
                <a:lnTo>
                  <a:pt x="1128444" y="866458"/>
                </a:lnTo>
                <a:lnTo>
                  <a:pt x="1125277" y="872173"/>
                </a:lnTo>
                <a:lnTo>
                  <a:pt x="1118625" y="883603"/>
                </a:lnTo>
                <a:lnTo>
                  <a:pt x="1111339" y="894081"/>
                </a:lnTo>
                <a:lnTo>
                  <a:pt x="1103420" y="904558"/>
                </a:lnTo>
                <a:lnTo>
                  <a:pt x="1094868" y="913766"/>
                </a:lnTo>
                <a:lnTo>
                  <a:pt x="1085682" y="922338"/>
                </a:lnTo>
                <a:lnTo>
                  <a:pt x="1076179" y="930593"/>
                </a:lnTo>
                <a:lnTo>
                  <a:pt x="1066360" y="938213"/>
                </a:lnTo>
                <a:lnTo>
                  <a:pt x="1060025" y="942341"/>
                </a:lnTo>
                <a:lnTo>
                  <a:pt x="1054006" y="946786"/>
                </a:lnTo>
                <a:lnTo>
                  <a:pt x="1047671" y="950596"/>
                </a:lnTo>
                <a:lnTo>
                  <a:pt x="1041019" y="954088"/>
                </a:lnTo>
                <a:lnTo>
                  <a:pt x="1027716" y="960756"/>
                </a:lnTo>
                <a:lnTo>
                  <a:pt x="1014412" y="966788"/>
                </a:lnTo>
                <a:lnTo>
                  <a:pt x="1039752" y="628650"/>
                </a:lnTo>
                <a:close/>
                <a:moveTo>
                  <a:pt x="953447" y="529505"/>
                </a:moveTo>
                <a:lnTo>
                  <a:pt x="947094" y="530140"/>
                </a:lnTo>
                <a:lnTo>
                  <a:pt x="941060" y="531410"/>
                </a:lnTo>
                <a:lnTo>
                  <a:pt x="935026" y="532997"/>
                </a:lnTo>
                <a:lnTo>
                  <a:pt x="929309" y="535220"/>
                </a:lnTo>
                <a:lnTo>
                  <a:pt x="928038" y="535220"/>
                </a:lnTo>
                <a:lnTo>
                  <a:pt x="928038" y="535537"/>
                </a:lnTo>
                <a:lnTo>
                  <a:pt x="922004" y="538394"/>
                </a:lnTo>
                <a:lnTo>
                  <a:pt x="916605" y="541568"/>
                </a:lnTo>
                <a:lnTo>
                  <a:pt x="911523" y="545060"/>
                </a:lnTo>
                <a:lnTo>
                  <a:pt x="906441" y="548870"/>
                </a:lnTo>
                <a:lnTo>
                  <a:pt x="901677" y="553314"/>
                </a:lnTo>
                <a:lnTo>
                  <a:pt x="897866" y="557441"/>
                </a:lnTo>
                <a:lnTo>
                  <a:pt x="894055" y="562520"/>
                </a:lnTo>
                <a:lnTo>
                  <a:pt x="890561" y="567917"/>
                </a:lnTo>
                <a:lnTo>
                  <a:pt x="887385" y="573313"/>
                </a:lnTo>
                <a:lnTo>
                  <a:pt x="884527" y="579027"/>
                </a:lnTo>
                <a:lnTo>
                  <a:pt x="882303" y="585059"/>
                </a:lnTo>
                <a:lnTo>
                  <a:pt x="880715" y="590773"/>
                </a:lnTo>
                <a:lnTo>
                  <a:pt x="879127" y="597122"/>
                </a:lnTo>
                <a:lnTo>
                  <a:pt x="878174" y="603789"/>
                </a:lnTo>
                <a:lnTo>
                  <a:pt x="877857" y="610455"/>
                </a:lnTo>
                <a:lnTo>
                  <a:pt x="878174" y="617121"/>
                </a:lnTo>
                <a:lnTo>
                  <a:pt x="906124" y="992029"/>
                </a:lnTo>
                <a:lnTo>
                  <a:pt x="891831" y="995521"/>
                </a:lnTo>
                <a:lnTo>
                  <a:pt x="877539" y="999965"/>
                </a:lnTo>
                <a:lnTo>
                  <a:pt x="864200" y="1004409"/>
                </a:lnTo>
                <a:lnTo>
                  <a:pt x="851178" y="1010123"/>
                </a:lnTo>
                <a:lnTo>
                  <a:pt x="838156" y="1015838"/>
                </a:lnTo>
                <a:lnTo>
                  <a:pt x="831487" y="1019329"/>
                </a:lnTo>
                <a:lnTo>
                  <a:pt x="825452" y="1022821"/>
                </a:lnTo>
                <a:lnTo>
                  <a:pt x="818783" y="1026948"/>
                </a:lnTo>
                <a:lnTo>
                  <a:pt x="812430" y="1031075"/>
                </a:lnTo>
                <a:lnTo>
                  <a:pt x="806078" y="1035519"/>
                </a:lnTo>
                <a:lnTo>
                  <a:pt x="799726" y="1040599"/>
                </a:lnTo>
                <a:lnTo>
                  <a:pt x="793692" y="1045678"/>
                </a:lnTo>
                <a:lnTo>
                  <a:pt x="787340" y="1051074"/>
                </a:lnTo>
                <a:lnTo>
                  <a:pt x="780988" y="1057106"/>
                </a:lnTo>
                <a:lnTo>
                  <a:pt x="775271" y="1063772"/>
                </a:lnTo>
                <a:lnTo>
                  <a:pt x="769236" y="1070756"/>
                </a:lnTo>
                <a:lnTo>
                  <a:pt x="763837" y="1078058"/>
                </a:lnTo>
                <a:lnTo>
                  <a:pt x="757803" y="1086311"/>
                </a:lnTo>
                <a:lnTo>
                  <a:pt x="752721" y="1095200"/>
                </a:lnTo>
                <a:lnTo>
                  <a:pt x="747639" y="1104406"/>
                </a:lnTo>
                <a:lnTo>
                  <a:pt x="743510" y="1114247"/>
                </a:lnTo>
                <a:lnTo>
                  <a:pt x="739064" y="1124723"/>
                </a:lnTo>
                <a:lnTo>
                  <a:pt x="735253" y="1136151"/>
                </a:lnTo>
                <a:lnTo>
                  <a:pt x="732077" y="1147896"/>
                </a:lnTo>
                <a:lnTo>
                  <a:pt x="729218" y="1159959"/>
                </a:lnTo>
                <a:lnTo>
                  <a:pt x="727313" y="1172340"/>
                </a:lnTo>
                <a:lnTo>
                  <a:pt x="726042" y="1185038"/>
                </a:lnTo>
                <a:lnTo>
                  <a:pt x="725407" y="1197736"/>
                </a:lnTo>
                <a:lnTo>
                  <a:pt x="725089" y="1210751"/>
                </a:lnTo>
                <a:lnTo>
                  <a:pt x="725089" y="1223132"/>
                </a:lnTo>
                <a:lnTo>
                  <a:pt x="725407" y="1229481"/>
                </a:lnTo>
                <a:lnTo>
                  <a:pt x="725725" y="1236782"/>
                </a:lnTo>
                <a:lnTo>
                  <a:pt x="727630" y="1251385"/>
                </a:lnTo>
                <a:lnTo>
                  <a:pt x="730171" y="1263765"/>
                </a:lnTo>
                <a:lnTo>
                  <a:pt x="733347" y="1276146"/>
                </a:lnTo>
                <a:lnTo>
                  <a:pt x="736841" y="1287891"/>
                </a:lnTo>
                <a:lnTo>
                  <a:pt x="740652" y="1299002"/>
                </a:lnTo>
                <a:lnTo>
                  <a:pt x="745098" y="1310113"/>
                </a:lnTo>
                <a:lnTo>
                  <a:pt x="749545" y="1320271"/>
                </a:lnTo>
                <a:lnTo>
                  <a:pt x="754309" y="1330112"/>
                </a:lnTo>
                <a:lnTo>
                  <a:pt x="760026" y="1339636"/>
                </a:lnTo>
                <a:lnTo>
                  <a:pt x="765425" y="1348524"/>
                </a:lnTo>
                <a:lnTo>
                  <a:pt x="771142" y="1356778"/>
                </a:lnTo>
                <a:lnTo>
                  <a:pt x="777176" y="1364079"/>
                </a:lnTo>
                <a:lnTo>
                  <a:pt x="783529" y="1371698"/>
                </a:lnTo>
                <a:lnTo>
                  <a:pt x="789563" y="1378364"/>
                </a:lnTo>
                <a:lnTo>
                  <a:pt x="796233" y="1384396"/>
                </a:lnTo>
                <a:lnTo>
                  <a:pt x="802902" y="1390110"/>
                </a:lnTo>
                <a:lnTo>
                  <a:pt x="809572" y="1395189"/>
                </a:lnTo>
                <a:lnTo>
                  <a:pt x="816242" y="1400268"/>
                </a:lnTo>
                <a:lnTo>
                  <a:pt x="822911" y="1404395"/>
                </a:lnTo>
                <a:lnTo>
                  <a:pt x="829581" y="1408522"/>
                </a:lnTo>
                <a:lnTo>
                  <a:pt x="836251" y="1412014"/>
                </a:lnTo>
                <a:lnTo>
                  <a:pt x="843238" y="1415506"/>
                </a:lnTo>
                <a:lnTo>
                  <a:pt x="849908" y="1418363"/>
                </a:lnTo>
                <a:lnTo>
                  <a:pt x="856577" y="1420903"/>
                </a:lnTo>
                <a:lnTo>
                  <a:pt x="863882" y="1423442"/>
                </a:lnTo>
                <a:lnTo>
                  <a:pt x="870552" y="1425347"/>
                </a:lnTo>
                <a:lnTo>
                  <a:pt x="877222" y="1427252"/>
                </a:lnTo>
                <a:lnTo>
                  <a:pt x="884209" y="1428839"/>
                </a:lnTo>
                <a:lnTo>
                  <a:pt x="897548" y="1431061"/>
                </a:lnTo>
                <a:lnTo>
                  <a:pt x="910888" y="1432648"/>
                </a:lnTo>
                <a:lnTo>
                  <a:pt x="925180" y="1433601"/>
                </a:lnTo>
                <a:lnTo>
                  <a:pt x="939472" y="1433601"/>
                </a:lnTo>
                <a:lnTo>
                  <a:pt x="958528" y="1687877"/>
                </a:lnTo>
                <a:lnTo>
                  <a:pt x="956305" y="1687877"/>
                </a:lnTo>
                <a:lnTo>
                  <a:pt x="956623" y="1698353"/>
                </a:lnTo>
                <a:lnTo>
                  <a:pt x="959481" y="1698671"/>
                </a:lnTo>
                <a:lnTo>
                  <a:pt x="959799" y="1703115"/>
                </a:lnTo>
                <a:lnTo>
                  <a:pt x="960116" y="1698671"/>
                </a:lnTo>
                <a:lnTo>
                  <a:pt x="975996" y="1698671"/>
                </a:lnTo>
                <a:lnTo>
                  <a:pt x="991559" y="1698353"/>
                </a:lnTo>
                <a:lnTo>
                  <a:pt x="1007122" y="1697083"/>
                </a:lnTo>
                <a:lnTo>
                  <a:pt x="1023002" y="1694861"/>
                </a:lnTo>
                <a:lnTo>
                  <a:pt x="1035388" y="1692004"/>
                </a:lnTo>
                <a:lnTo>
                  <a:pt x="1048410" y="1688830"/>
                </a:lnTo>
                <a:lnTo>
                  <a:pt x="1054762" y="1686608"/>
                </a:lnTo>
                <a:lnTo>
                  <a:pt x="1060797" y="1684385"/>
                </a:lnTo>
                <a:lnTo>
                  <a:pt x="1067149" y="1681528"/>
                </a:lnTo>
                <a:lnTo>
                  <a:pt x="1073501" y="1678671"/>
                </a:lnTo>
                <a:lnTo>
                  <a:pt x="1079853" y="1675179"/>
                </a:lnTo>
                <a:lnTo>
                  <a:pt x="1085570" y="1671370"/>
                </a:lnTo>
                <a:lnTo>
                  <a:pt x="1091922" y="1667243"/>
                </a:lnTo>
                <a:lnTo>
                  <a:pt x="1097639" y="1662799"/>
                </a:lnTo>
                <a:lnTo>
                  <a:pt x="1103673" y="1657085"/>
                </a:lnTo>
                <a:lnTo>
                  <a:pt x="1109072" y="1651371"/>
                </a:lnTo>
                <a:lnTo>
                  <a:pt x="1114472" y="1644704"/>
                </a:lnTo>
                <a:lnTo>
                  <a:pt x="1120189" y="1637086"/>
                </a:lnTo>
                <a:lnTo>
                  <a:pt x="1124953" y="1628514"/>
                </a:lnTo>
                <a:lnTo>
                  <a:pt x="1129082" y="1619308"/>
                </a:lnTo>
                <a:lnTo>
                  <a:pt x="1132575" y="1609467"/>
                </a:lnTo>
                <a:lnTo>
                  <a:pt x="1134163" y="1604071"/>
                </a:lnTo>
                <a:lnTo>
                  <a:pt x="1135434" y="1598357"/>
                </a:lnTo>
                <a:lnTo>
                  <a:pt x="1136704" y="1592643"/>
                </a:lnTo>
                <a:lnTo>
                  <a:pt x="1137657" y="1586611"/>
                </a:lnTo>
                <a:lnTo>
                  <a:pt x="1138927" y="1574866"/>
                </a:lnTo>
                <a:lnTo>
                  <a:pt x="1139245" y="1562802"/>
                </a:lnTo>
                <a:lnTo>
                  <a:pt x="1138927" y="1551057"/>
                </a:lnTo>
                <a:lnTo>
                  <a:pt x="1137974" y="1539311"/>
                </a:lnTo>
                <a:lnTo>
                  <a:pt x="1136704" y="1527566"/>
                </a:lnTo>
                <a:lnTo>
                  <a:pt x="1134481" y="1516137"/>
                </a:lnTo>
                <a:lnTo>
                  <a:pt x="1131940" y="1504709"/>
                </a:lnTo>
                <a:lnTo>
                  <a:pt x="1128764" y="1493916"/>
                </a:lnTo>
                <a:lnTo>
                  <a:pt x="1125270" y="1482805"/>
                </a:lnTo>
                <a:lnTo>
                  <a:pt x="1120824" y="1472647"/>
                </a:lnTo>
                <a:lnTo>
                  <a:pt x="1115742" y="1463441"/>
                </a:lnTo>
                <a:lnTo>
                  <a:pt x="1110660" y="1454235"/>
                </a:lnTo>
                <a:lnTo>
                  <a:pt x="1105261" y="1445981"/>
                </a:lnTo>
                <a:lnTo>
                  <a:pt x="1099227" y="1438362"/>
                </a:lnTo>
                <a:lnTo>
                  <a:pt x="1093510" y="1431061"/>
                </a:lnTo>
                <a:lnTo>
                  <a:pt x="1087158" y="1425029"/>
                </a:lnTo>
                <a:lnTo>
                  <a:pt x="1080806" y="1418998"/>
                </a:lnTo>
                <a:lnTo>
                  <a:pt x="1074771" y="1413919"/>
                </a:lnTo>
                <a:lnTo>
                  <a:pt x="1068102" y="1409157"/>
                </a:lnTo>
                <a:lnTo>
                  <a:pt x="1061750" y="1404395"/>
                </a:lnTo>
                <a:lnTo>
                  <a:pt x="1055080" y="1400586"/>
                </a:lnTo>
                <a:lnTo>
                  <a:pt x="1048410" y="1397094"/>
                </a:lnTo>
                <a:lnTo>
                  <a:pt x="1041740" y="1393602"/>
                </a:lnTo>
                <a:lnTo>
                  <a:pt x="1035071" y="1390745"/>
                </a:lnTo>
                <a:lnTo>
                  <a:pt x="1028401" y="1388205"/>
                </a:lnTo>
                <a:lnTo>
                  <a:pt x="1021731" y="1385666"/>
                </a:lnTo>
                <a:lnTo>
                  <a:pt x="1015062" y="1383761"/>
                </a:lnTo>
                <a:lnTo>
                  <a:pt x="1007122" y="1381539"/>
                </a:lnTo>
                <a:lnTo>
                  <a:pt x="999499" y="1379952"/>
                </a:lnTo>
                <a:lnTo>
                  <a:pt x="991877" y="1378364"/>
                </a:lnTo>
                <a:lnTo>
                  <a:pt x="983937" y="1377095"/>
                </a:lnTo>
                <a:lnTo>
                  <a:pt x="1006804" y="1075201"/>
                </a:lnTo>
                <a:lnTo>
                  <a:pt x="1018238" y="1072661"/>
                </a:lnTo>
                <a:lnTo>
                  <a:pt x="1029672" y="1070121"/>
                </a:lnTo>
                <a:lnTo>
                  <a:pt x="1040788" y="1066947"/>
                </a:lnTo>
                <a:lnTo>
                  <a:pt x="1051904" y="1062820"/>
                </a:lnTo>
                <a:lnTo>
                  <a:pt x="1063338" y="1058376"/>
                </a:lnTo>
                <a:lnTo>
                  <a:pt x="1074771" y="1053297"/>
                </a:lnTo>
                <a:lnTo>
                  <a:pt x="1085570" y="1047265"/>
                </a:lnTo>
                <a:lnTo>
                  <a:pt x="1096686" y="1040916"/>
                </a:lnTo>
                <a:lnTo>
                  <a:pt x="1103356" y="1036789"/>
                </a:lnTo>
                <a:lnTo>
                  <a:pt x="1109390" y="1032027"/>
                </a:lnTo>
                <a:lnTo>
                  <a:pt x="1116060" y="1027266"/>
                </a:lnTo>
                <a:lnTo>
                  <a:pt x="1122412" y="1022187"/>
                </a:lnTo>
                <a:lnTo>
                  <a:pt x="1128764" y="1016790"/>
                </a:lnTo>
                <a:lnTo>
                  <a:pt x="1135116" y="1010758"/>
                </a:lnTo>
                <a:lnTo>
                  <a:pt x="1141150" y="1005044"/>
                </a:lnTo>
                <a:lnTo>
                  <a:pt x="1147185" y="998378"/>
                </a:lnTo>
                <a:lnTo>
                  <a:pt x="1152902" y="991394"/>
                </a:lnTo>
                <a:lnTo>
                  <a:pt x="1158936" y="984093"/>
                </a:lnTo>
                <a:lnTo>
                  <a:pt x="1164336" y="976474"/>
                </a:lnTo>
                <a:lnTo>
                  <a:pt x="1170370" y="968220"/>
                </a:lnTo>
                <a:lnTo>
                  <a:pt x="1175452" y="959966"/>
                </a:lnTo>
                <a:lnTo>
                  <a:pt x="1180533" y="950760"/>
                </a:lnTo>
                <a:lnTo>
                  <a:pt x="1185615" y="941554"/>
                </a:lnTo>
                <a:lnTo>
                  <a:pt x="1190379" y="931714"/>
                </a:lnTo>
                <a:lnTo>
                  <a:pt x="1194508" y="921555"/>
                </a:lnTo>
                <a:lnTo>
                  <a:pt x="1198954" y="910444"/>
                </a:lnTo>
                <a:lnTo>
                  <a:pt x="1202766" y="899651"/>
                </a:lnTo>
                <a:lnTo>
                  <a:pt x="1206259" y="887906"/>
                </a:lnTo>
                <a:lnTo>
                  <a:pt x="1209435" y="876160"/>
                </a:lnTo>
                <a:lnTo>
                  <a:pt x="1212294" y="863779"/>
                </a:lnTo>
                <a:lnTo>
                  <a:pt x="1214517" y="851399"/>
                </a:lnTo>
                <a:lnTo>
                  <a:pt x="1216422" y="838701"/>
                </a:lnTo>
                <a:lnTo>
                  <a:pt x="1217693" y="826003"/>
                </a:lnTo>
                <a:lnTo>
                  <a:pt x="1218963" y="812988"/>
                </a:lnTo>
                <a:lnTo>
                  <a:pt x="1219598" y="799972"/>
                </a:lnTo>
                <a:lnTo>
                  <a:pt x="1219916" y="787274"/>
                </a:lnTo>
                <a:lnTo>
                  <a:pt x="1219916" y="774259"/>
                </a:lnTo>
                <a:lnTo>
                  <a:pt x="1219598" y="767275"/>
                </a:lnTo>
                <a:lnTo>
                  <a:pt x="1219598" y="763783"/>
                </a:lnTo>
                <a:lnTo>
                  <a:pt x="1219281" y="760926"/>
                </a:lnTo>
                <a:lnTo>
                  <a:pt x="1219281" y="754894"/>
                </a:lnTo>
                <a:lnTo>
                  <a:pt x="1218328" y="747910"/>
                </a:lnTo>
                <a:lnTo>
                  <a:pt x="1218010" y="740927"/>
                </a:lnTo>
                <a:lnTo>
                  <a:pt x="1217058" y="734260"/>
                </a:lnTo>
                <a:lnTo>
                  <a:pt x="1214834" y="720292"/>
                </a:lnTo>
                <a:lnTo>
                  <a:pt x="1212294" y="706325"/>
                </a:lnTo>
                <a:lnTo>
                  <a:pt x="1208800" y="692674"/>
                </a:lnTo>
                <a:lnTo>
                  <a:pt x="1204671" y="679341"/>
                </a:lnTo>
                <a:lnTo>
                  <a:pt x="1199907" y="666643"/>
                </a:lnTo>
                <a:lnTo>
                  <a:pt x="1194826" y="654263"/>
                </a:lnTo>
                <a:lnTo>
                  <a:pt x="1189426" y="642835"/>
                </a:lnTo>
                <a:lnTo>
                  <a:pt x="1183709" y="632359"/>
                </a:lnTo>
                <a:lnTo>
                  <a:pt x="1177357" y="622201"/>
                </a:lnTo>
                <a:lnTo>
                  <a:pt x="1170688" y="613312"/>
                </a:lnTo>
                <a:lnTo>
                  <a:pt x="1164018" y="605058"/>
                </a:lnTo>
                <a:lnTo>
                  <a:pt x="1157348" y="597122"/>
                </a:lnTo>
                <a:lnTo>
                  <a:pt x="1150361" y="590138"/>
                </a:lnTo>
                <a:lnTo>
                  <a:pt x="1143691" y="583789"/>
                </a:lnTo>
                <a:lnTo>
                  <a:pt x="1136704" y="578075"/>
                </a:lnTo>
                <a:lnTo>
                  <a:pt x="1129399" y="572996"/>
                </a:lnTo>
                <a:lnTo>
                  <a:pt x="1122412" y="567917"/>
                </a:lnTo>
                <a:lnTo>
                  <a:pt x="1115742" y="563472"/>
                </a:lnTo>
                <a:lnTo>
                  <a:pt x="1108755" y="559663"/>
                </a:lnTo>
                <a:lnTo>
                  <a:pt x="1101768" y="555536"/>
                </a:lnTo>
                <a:lnTo>
                  <a:pt x="1094463" y="552044"/>
                </a:lnTo>
                <a:lnTo>
                  <a:pt x="1088111" y="549505"/>
                </a:lnTo>
                <a:lnTo>
                  <a:pt x="1080806" y="546330"/>
                </a:lnTo>
                <a:lnTo>
                  <a:pt x="1073818" y="543791"/>
                </a:lnTo>
                <a:lnTo>
                  <a:pt x="1060162" y="539664"/>
                </a:lnTo>
                <a:lnTo>
                  <a:pt x="1046504" y="536172"/>
                </a:lnTo>
                <a:lnTo>
                  <a:pt x="1033165" y="533315"/>
                </a:lnTo>
                <a:lnTo>
                  <a:pt x="1019508" y="531093"/>
                </a:lnTo>
                <a:lnTo>
                  <a:pt x="1007122" y="530140"/>
                </a:lnTo>
                <a:lnTo>
                  <a:pt x="995370" y="529823"/>
                </a:lnTo>
                <a:lnTo>
                  <a:pt x="983301" y="529823"/>
                </a:lnTo>
                <a:lnTo>
                  <a:pt x="971550" y="530140"/>
                </a:lnTo>
                <a:lnTo>
                  <a:pt x="967104" y="529823"/>
                </a:lnTo>
                <a:lnTo>
                  <a:pt x="962657" y="529505"/>
                </a:lnTo>
                <a:lnTo>
                  <a:pt x="953447" y="529505"/>
                </a:lnTo>
                <a:close/>
                <a:moveTo>
                  <a:pt x="958846" y="276181"/>
                </a:moveTo>
                <a:lnTo>
                  <a:pt x="953764" y="276816"/>
                </a:lnTo>
                <a:lnTo>
                  <a:pt x="949318" y="277451"/>
                </a:lnTo>
                <a:lnTo>
                  <a:pt x="944236" y="278403"/>
                </a:lnTo>
                <a:lnTo>
                  <a:pt x="939472" y="279356"/>
                </a:lnTo>
                <a:lnTo>
                  <a:pt x="934708" y="280625"/>
                </a:lnTo>
                <a:lnTo>
                  <a:pt x="930262" y="282213"/>
                </a:lnTo>
                <a:lnTo>
                  <a:pt x="925815" y="284117"/>
                </a:lnTo>
                <a:lnTo>
                  <a:pt x="916922" y="288562"/>
                </a:lnTo>
                <a:lnTo>
                  <a:pt x="908982" y="293006"/>
                </a:lnTo>
                <a:lnTo>
                  <a:pt x="901360" y="299037"/>
                </a:lnTo>
                <a:lnTo>
                  <a:pt x="894372" y="305386"/>
                </a:lnTo>
                <a:lnTo>
                  <a:pt x="888020" y="312370"/>
                </a:lnTo>
                <a:lnTo>
                  <a:pt x="882621" y="319672"/>
                </a:lnTo>
                <a:lnTo>
                  <a:pt x="877539" y="327925"/>
                </a:lnTo>
                <a:lnTo>
                  <a:pt x="873093" y="336496"/>
                </a:lnTo>
                <a:lnTo>
                  <a:pt x="871505" y="340941"/>
                </a:lnTo>
                <a:lnTo>
                  <a:pt x="869917" y="345702"/>
                </a:lnTo>
                <a:lnTo>
                  <a:pt x="868964" y="350464"/>
                </a:lnTo>
                <a:lnTo>
                  <a:pt x="867694" y="354908"/>
                </a:lnTo>
                <a:lnTo>
                  <a:pt x="866741" y="359670"/>
                </a:lnTo>
                <a:lnTo>
                  <a:pt x="866106" y="364749"/>
                </a:lnTo>
                <a:lnTo>
                  <a:pt x="865788" y="369511"/>
                </a:lnTo>
                <a:lnTo>
                  <a:pt x="865788" y="374590"/>
                </a:lnTo>
                <a:lnTo>
                  <a:pt x="865788" y="379669"/>
                </a:lnTo>
                <a:lnTo>
                  <a:pt x="866106" y="384749"/>
                </a:lnTo>
                <a:lnTo>
                  <a:pt x="866741" y="389828"/>
                </a:lnTo>
                <a:lnTo>
                  <a:pt x="867694" y="394590"/>
                </a:lnTo>
                <a:lnTo>
                  <a:pt x="868964" y="399351"/>
                </a:lnTo>
                <a:lnTo>
                  <a:pt x="869917" y="404113"/>
                </a:lnTo>
                <a:lnTo>
                  <a:pt x="871505" y="408875"/>
                </a:lnTo>
                <a:lnTo>
                  <a:pt x="873093" y="413002"/>
                </a:lnTo>
                <a:lnTo>
                  <a:pt x="877539" y="421573"/>
                </a:lnTo>
                <a:lnTo>
                  <a:pt x="882621" y="429826"/>
                </a:lnTo>
                <a:lnTo>
                  <a:pt x="888020" y="437445"/>
                </a:lnTo>
                <a:lnTo>
                  <a:pt x="894372" y="444429"/>
                </a:lnTo>
                <a:lnTo>
                  <a:pt x="901360" y="450778"/>
                </a:lnTo>
                <a:lnTo>
                  <a:pt x="908982" y="456492"/>
                </a:lnTo>
                <a:lnTo>
                  <a:pt x="916922" y="461254"/>
                </a:lnTo>
                <a:lnTo>
                  <a:pt x="925815" y="465381"/>
                </a:lnTo>
                <a:lnTo>
                  <a:pt x="930262" y="466968"/>
                </a:lnTo>
                <a:lnTo>
                  <a:pt x="934708" y="468555"/>
                </a:lnTo>
                <a:lnTo>
                  <a:pt x="939472" y="470142"/>
                </a:lnTo>
                <a:lnTo>
                  <a:pt x="944236" y="471095"/>
                </a:lnTo>
                <a:lnTo>
                  <a:pt x="949318" y="472047"/>
                </a:lnTo>
                <a:lnTo>
                  <a:pt x="953764" y="472682"/>
                </a:lnTo>
                <a:lnTo>
                  <a:pt x="958846" y="472999"/>
                </a:lnTo>
                <a:lnTo>
                  <a:pt x="964245" y="473317"/>
                </a:lnTo>
                <a:lnTo>
                  <a:pt x="969327" y="472999"/>
                </a:lnTo>
                <a:lnTo>
                  <a:pt x="974408" y="472682"/>
                </a:lnTo>
                <a:lnTo>
                  <a:pt x="978855" y="472047"/>
                </a:lnTo>
                <a:lnTo>
                  <a:pt x="983937" y="471095"/>
                </a:lnTo>
                <a:lnTo>
                  <a:pt x="988701" y="470142"/>
                </a:lnTo>
                <a:lnTo>
                  <a:pt x="993465" y="468555"/>
                </a:lnTo>
                <a:lnTo>
                  <a:pt x="997911" y="466968"/>
                </a:lnTo>
                <a:lnTo>
                  <a:pt x="1002358" y="465381"/>
                </a:lnTo>
                <a:lnTo>
                  <a:pt x="1011250" y="461254"/>
                </a:lnTo>
                <a:lnTo>
                  <a:pt x="1018873" y="456492"/>
                </a:lnTo>
                <a:lnTo>
                  <a:pt x="1026813" y="450778"/>
                </a:lnTo>
                <a:lnTo>
                  <a:pt x="1033800" y="444429"/>
                </a:lnTo>
                <a:lnTo>
                  <a:pt x="1040152" y="437445"/>
                </a:lnTo>
                <a:lnTo>
                  <a:pt x="1045552" y="429826"/>
                </a:lnTo>
                <a:lnTo>
                  <a:pt x="1050633" y="421573"/>
                </a:lnTo>
                <a:lnTo>
                  <a:pt x="1055080" y="413002"/>
                </a:lnTo>
                <a:lnTo>
                  <a:pt x="1056668" y="408875"/>
                </a:lnTo>
                <a:lnTo>
                  <a:pt x="1058256" y="404113"/>
                </a:lnTo>
                <a:lnTo>
                  <a:pt x="1059209" y="399351"/>
                </a:lnTo>
                <a:lnTo>
                  <a:pt x="1060479" y="394590"/>
                </a:lnTo>
                <a:lnTo>
                  <a:pt x="1061432" y="389828"/>
                </a:lnTo>
                <a:lnTo>
                  <a:pt x="1062067" y="384749"/>
                </a:lnTo>
                <a:lnTo>
                  <a:pt x="1062385" y="379669"/>
                </a:lnTo>
                <a:lnTo>
                  <a:pt x="1062385" y="374590"/>
                </a:lnTo>
                <a:lnTo>
                  <a:pt x="1062385" y="369511"/>
                </a:lnTo>
                <a:lnTo>
                  <a:pt x="1062067" y="364749"/>
                </a:lnTo>
                <a:lnTo>
                  <a:pt x="1061432" y="359670"/>
                </a:lnTo>
                <a:lnTo>
                  <a:pt x="1060479" y="354908"/>
                </a:lnTo>
                <a:lnTo>
                  <a:pt x="1059209" y="350464"/>
                </a:lnTo>
                <a:lnTo>
                  <a:pt x="1058256" y="345702"/>
                </a:lnTo>
                <a:lnTo>
                  <a:pt x="1056668" y="340941"/>
                </a:lnTo>
                <a:lnTo>
                  <a:pt x="1055080" y="336496"/>
                </a:lnTo>
                <a:lnTo>
                  <a:pt x="1050633" y="327925"/>
                </a:lnTo>
                <a:lnTo>
                  <a:pt x="1045552" y="319672"/>
                </a:lnTo>
                <a:lnTo>
                  <a:pt x="1040152" y="312370"/>
                </a:lnTo>
                <a:lnTo>
                  <a:pt x="1033800" y="305386"/>
                </a:lnTo>
                <a:lnTo>
                  <a:pt x="1026813" y="299037"/>
                </a:lnTo>
                <a:lnTo>
                  <a:pt x="1018873" y="293006"/>
                </a:lnTo>
                <a:lnTo>
                  <a:pt x="1011250" y="288562"/>
                </a:lnTo>
                <a:lnTo>
                  <a:pt x="1002358" y="284117"/>
                </a:lnTo>
                <a:lnTo>
                  <a:pt x="997911" y="282213"/>
                </a:lnTo>
                <a:lnTo>
                  <a:pt x="993465" y="280625"/>
                </a:lnTo>
                <a:lnTo>
                  <a:pt x="988701" y="279356"/>
                </a:lnTo>
                <a:lnTo>
                  <a:pt x="983937" y="278403"/>
                </a:lnTo>
                <a:lnTo>
                  <a:pt x="978855" y="277451"/>
                </a:lnTo>
                <a:lnTo>
                  <a:pt x="974408" y="276816"/>
                </a:lnTo>
                <a:lnTo>
                  <a:pt x="969327" y="276181"/>
                </a:lnTo>
                <a:lnTo>
                  <a:pt x="964245" y="276181"/>
                </a:lnTo>
                <a:lnTo>
                  <a:pt x="958846" y="276181"/>
                </a:lnTo>
                <a:close/>
                <a:moveTo>
                  <a:pt x="765743" y="0"/>
                </a:moveTo>
                <a:lnTo>
                  <a:pt x="771142" y="0"/>
                </a:lnTo>
                <a:lnTo>
                  <a:pt x="1173864" y="0"/>
                </a:lnTo>
                <a:lnTo>
                  <a:pt x="1179263" y="0"/>
                </a:lnTo>
                <a:lnTo>
                  <a:pt x="1184662" y="635"/>
                </a:lnTo>
                <a:lnTo>
                  <a:pt x="1190379" y="1270"/>
                </a:lnTo>
                <a:lnTo>
                  <a:pt x="1195461" y="2222"/>
                </a:lnTo>
                <a:lnTo>
                  <a:pt x="1200542" y="3810"/>
                </a:lnTo>
                <a:lnTo>
                  <a:pt x="1205624" y="4762"/>
                </a:lnTo>
                <a:lnTo>
                  <a:pt x="1210706" y="6667"/>
                </a:lnTo>
                <a:lnTo>
                  <a:pt x="1215787" y="8889"/>
                </a:lnTo>
                <a:lnTo>
                  <a:pt x="1220551" y="10794"/>
                </a:lnTo>
                <a:lnTo>
                  <a:pt x="1224998" y="13016"/>
                </a:lnTo>
                <a:lnTo>
                  <a:pt x="1229444" y="15873"/>
                </a:lnTo>
                <a:lnTo>
                  <a:pt x="1234208" y="18412"/>
                </a:lnTo>
                <a:lnTo>
                  <a:pt x="1238337" y="21587"/>
                </a:lnTo>
                <a:lnTo>
                  <a:pt x="1242466" y="24761"/>
                </a:lnTo>
                <a:lnTo>
                  <a:pt x="1246277" y="28253"/>
                </a:lnTo>
                <a:lnTo>
                  <a:pt x="1250088" y="31745"/>
                </a:lnTo>
                <a:lnTo>
                  <a:pt x="1253900" y="35872"/>
                </a:lnTo>
                <a:lnTo>
                  <a:pt x="1256758" y="39681"/>
                </a:lnTo>
                <a:lnTo>
                  <a:pt x="1260570" y="43491"/>
                </a:lnTo>
                <a:lnTo>
                  <a:pt x="1263110" y="47935"/>
                </a:lnTo>
                <a:lnTo>
                  <a:pt x="1266286" y="52379"/>
                </a:lnTo>
                <a:lnTo>
                  <a:pt x="1268510" y="56824"/>
                </a:lnTo>
                <a:lnTo>
                  <a:pt x="1271050" y="61585"/>
                </a:lnTo>
                <a:lnTo>
                  <a:pt x="1273274" y="66347"/>
                </a:lnTo>
                <a:lnTo>
                  <a:pt x="1275179" y="71109"/>
                </a:lnTo>
                <a:lnTo>
                  <a:pt x="1276767" y="76188"/>
                </a:lnTo>
                <a:lnTo>
                  <a:pt x="1278355" y="81267"/>
                </a:lnTo>
                <a:lnTo>
                  <a:pt x="1279626" y="86664"/>
                </a:lnTo>
                <a:lnTo>
                  <a:pt x="1280261" y="91743"/>
                </a:lnTo>
                <a:lnTo>
                  <a:pt x="1281214" y="97140"/>
                </a:lnTo>
                <a:lnTo>
                  <a:pt x="1281531" y="102854"/>
                </a:lnTo>
                <a:lnTo>
                  <a:pt x="1281849" y="108250"/>
                </a:lnTo>
                <a:lnTo>
                  <a:pt x="1281849" y="345702"/>
                </a:lnTo>
                <a:lnTo>
                  <a:pt x="1281849" y="351099"/>
                </a:lnTo>
                <a:lnTo>
                  <a:pt x="1282484" y="356496"/>
                </a:lnTo>
                <a:lnTo>
                  <a:pt x="1282802" y="361575"/>
                </a:lnTo>
                <a:lnTo>
                  <a:pt x="1284072" y="366337"/>
                </a:lnTo>
                <a:lnTo>
                  <a:pt x="1284707" y="371098"/>
                </a:lnTo>
                <a:lnTo>
                  <a:pt x="1285978" y="375543"/>
                </a:lnTo>
                <a:lnTo>
                  <a:pt x="1287566" y="379669"/>
                </a:lnTo>
                <a:lnTo>
                  <a:pt x="1289471" y="383796"/>
                </a:lnTo>
                <a:lnTo>
                  <a:pt x="1291059" y="387288"/>
                </a:lnTo>
                <a:lnTo>
                  <a:pt x="1293283" y="390780"/>
                </a:lnTo>
                <a:lnTo>
                  <a:pt x="1295188" y="393955"/>
                </a:lnTo>
                <a:lnTo>
                  <a:pt x="1298047" y="396812"/>
                </a:lnTo>
                <a:lnTo>
                  <a:pt x="1300270" y="399669"/>
                </a:lnTo>
                <a:lnTo>
                  <a:pt x="1303446" y="402208"/>
                </a:lnTo>
                <a:lnTo>
                  <a:pt x="1306304" y="404430"/>
                </a:lnTo>
                <a:lnTo>
                  <a:pt x="1309480" y="406335"/>
                </a:lnTo>
                <a:lnTo>
                  <a:pt x="1312656" y="407922"/>
                </a:lnTo>
                <a:lnTo>
                  <a:pt x="1316150" y="409510"/>
                </a:lnTo>
                <a:lnTo>
                  <a:pt x="1319644" y="410779"/>
                </a:lnTo>
                <a:lnTo>
                  <a:pt x="1323137" y="411414"/>
                </a:lnTo>
                <a:lnTo>
                  <a:pt x="1326949" y="412367"/>
                </a:lnTo>
                <a:lnTo>
                  <a:pt x="1331078" y="412684"/>
                </a:lnTo>
                <a:lnTo>
                  <a:pt x="1335206" y="412684"/>
                </a:lnTo>
                <a:lnTo>
                  <a:pt x="1339335" y="412367"/>
                </a:lnTo>
                <a:lnTo>
                  <a:pt x="1343464" y="411732"/>
                </a:lnTo>
                <a:lnTo>
                  <a:pt x="1347910" y="411097"/>
                </a:lnTo>
                <a:lnTo>
                  <a:pt x="1352039" y="409827"/>
                </a:lnTo>
                <a:lnTo>
                  <a:pt x="1356803" y="408875"/>
                </a:lnTo>
                <a:lnTo>
                  <a:pt x="1361568" y="406653"/>
                </a:lnTo>
                <a:lnTo>
                  <a:pt x="1366332" y="404748"/>
                </a:lnTo>
                <a:lnTo>
                  <a:pt x="1371096" y="402526"/>
                </a:lnTo>
                <a:lnTo>
                  <a:pt x="1375542" y="399986"/>
                </a:lnTo>
                <a:lnTo>
                  <a:pt x="1581349" y="281260"/>
                </a:lnTo>
                <a:lnTo>
                  <a:pt x="1586113" y="278721"/>
                </a:lnTo>
                <a:lnTo>
                  <a:pt x="1591195" y="276181"/>
                </a:lnTo>
                <a:lnTo>
                  <a:pt x="1596277" y="273959"/>
                </a:lnTo>
                <a:lnTo>
                  <a:pt x="1601358" y="272372"/>
                </a:lnTo>
                <a:lnTo>
                  <a:pt x="1606440" y="270784"/>
                </a:lnTo>
                <a:lnTo>
                  <a:pt x="1611522" y="269197"/>
                </a:lnTo>
                <a:lnTo>
                  <a:pt x="1617238" y="268562"/>
                </a:lnTo>
                <a:lnTo>
                  <a:pt x="1622320" y="267610"/>
                </a:lnTo>
                <a:lnTo>
                  <a:pt x="1627402" y="266975"/>
                </a:lnTo>
                <a:lnTo>
                  <a:pt x="1632801" y="266975"/>
                </a:lnTo>
                <a:lnTo>
                  <a:pt x="1637883" y="266975"/>
                </a:lnTo>
                <a:lnTo>
                  <a:pt x="1642964" y="266975"/>
                </a:lnTo>
                <a:lnTo>
                  <a:pt x="1648364" y="267610"/>
                </a:lnTo>
                <a:lnTo>
                  <a:pt x="1653445" y="268562"/>
                </a:lnTo>
                <a:lnTo>
                  <a:pt x="1658527" y="269197"/>
                </a:lnTo>
                <a:lnTo>
                  <a:pt x="1663609" y="270467"/>
                </a:lnTo>
                <a:lnTo>
                  <a:pt x="1668373" y="272054"/>
                </a:lnTo>
                <a:lnTo>
                  <a:pt x="1673454" y="273641"/>
                </a:lnTo>
                <a:lnTo>
                  <a:pt x="1678218" y="275546"/>
                </a:lnTo>
                <a:lnTo>
                  <a:pt x="1682982" y="277768"/>
                </a:lnTo>
                <a:lnTo>
                  <a:pt x="1687746" y="280308"/>
                </a:lnTo>
                <a:lnTo>
                  <a:pt x="1692193" y="282530"/>
                </a:lnTo>
                <a:lnTo>
                  <a:pt x="1696640" y="285704"/>
                </a:lnTo>
                <a:lnTo>
                  <a:pt x="1701086" y="288562"/>
                </a:lnTo>
                <a:lnTo>
                  <a:pt x="1705215" y="292053"/>
                </a:lnTo>
                <a:lnTo>
                  <a:pt x="1709344" y="295545"/>
                </a:lnTo>
                <a:lnTo>
                  <a:pt x="1713155" y="299037"/>
                </a:lnTo>
                <a:lnTo>
                  <a:pt x="1716648" y="302847"/>
                </a:lnTo>
                <a:lnTo>
                  <a:pt x="1720142" y="307291"/>
                </a:lnTo>
                <a:lnTo>
                  <a:pt x="1723318" y="311418"/>
                </a:lnTo>
                <a:lnTo>
                  <a:pt x="1726494" y="315862"/>
                </a:lnTo>
                <a:lnTo>
                  <a:pt x="1729670" y="320624"/>
                </a:lnTo>
                <a:lnTo>
                  <a:pt x="1930713" y="668866"/>
                </a:lnTo>
                <a:lnTo>
                  <a:pt x="1933254" y="673945"/>
                </a:lnTo>
                <a:lnTo>
                  <a:pt x="1935795" y="678707"/>
                </a:lnTo>
                <a:lnTo>
                  <a:pt x="1937701" y="683786"/>
                </a:lnTo>
                <a:lnTo>
                  <a:pt x="1939606" y="688865"/>
                </a:lnTo>
                <a:lnTo>
                  <a:pt x="1941194" y="693944"/>
                </a:lnTo>
                <a:lnTo>
                  <a:pt x="1942465" y="699341"/>
                </a:lnTo>
                <a:lnTo>
                  <a:pt x="1943735" y="704420"/>
                </a:lnTo>
                <a:lnTo>
                  <a:pt x="1944370" y="709499"/>
                </a:lnTo>
                <a:lnTo>
                  <a:pt x="1944688" y="715213"/>
                </a:lnTo>
                <a:lnTo>
                  <a:pt x="1944688" y="720292"/>
                </a:lnTo>
                <a:lnTo>
                  <a:pt x="1944688" y="725372"/>
                </a:lnTo>
                <a:lnTo>
                  <a:pt x="1944688" y="730768"/>
                </a:lnTo>
                <a:lnTo>
                  <a:pt x="1944370" y="735847"/>
                </a:lnTo>
                <a:lnTo>
                  <a:pt x="1943735" y="740927"/>
                </a:lnTo>
                <a:lnTo>
                  <a:pt x="1942465" y="746006"/>
                </a:lnTo>
                <a:lnTo>
                  <a:pt x="1941194" y="751085"/>
                </a:lnTo>
                <a:lnTo>
                  <a:pt x="1939606" y="756164"/>
                </a:lnTo>
                <a:lnTo>
                  <a:pt x="1938018" y="760926"/>
                </a:lnTo>
                <a:lnTo>
                  <a:pt x="1936113" y="766005"/>
                </a:lnTo>
                <a:lnTo>
                  <a:pt x="1933890" y="770767"/>
                </a:lnTo>
                <a:lnTo>
                  <a:pt x="1931349" y="775529"/>
                </a:lnTo>
                <a:lnTo>
                  <a:pt x="1929125" y="779655"/>
                </a:lnTo>
                <a:lnTo>
                  <a:pt x="1925949" y="784100"/>
                </a:lnTo>
                <a:lnTo>
                  <a:pt x="1923091" y="788226"/>
                </a:lnTo>
                <a:lnTo>
                  <a:pt x="1919597" y="792671"/>
                </a:lnTo>
                <a:lnTo>
                  <a:pt x="1916104" y="796480"/>
                </a:lnTo>
                <a:lnTo>
                  <a:pt x="1912610" y="800607"/>
                </a:lnTo>
                <a:lnTo>
                  <a:pt x="1908799" y="804099"/>
                </a:lnTo>
                <a:lnTo>
                  <a:pt x="1904352" y="807591"/>
                </a:lnTo>
                <a:lnTo>
                  <a:pt x="1900224" y="811083"/>
                </a:lnTo>
                <a:lnTo>
                  <a:pt x="1895777" y="813940"/>
                </a:lnTo>
                <a:lnTo>
                  <a:pt x="1891013" y="816797"/>
                </a:lnTo>
                <a:lnTo>
                  <a:pt x="1684888" y="935523"/>
                </a:lnTo>
                <a:lnTo>
                  <a:pt x="1680124" y="938380"/>
                </a:lnTo>
                <a:lnTo>
                  <a:pt x="1675995" y="941554"/>
                </a:lnTo>
                <a:lnTo>
                  <a:pt x="1671866" y="944094"/>
                </a:lnTo>
                <a:lnTo>
                  <a:pt x="1668055" y="947269"/>
                </a:lnTo>
                <a:lnTo>
                  <a:pt x="1664562" y="950760"/>
                </a:lnTo>
                <a:lnTo>
                  <a:pt x="1661385" y="953935"/>
                </a:lnTo>
                <a:lnTo>
                  <a:pt x="1658527" y="957427"/>
                </a:lnTo>
                <a:lnTo>
                  <a:pt x="1655986" y="960601"/>
                </a:lnTo>
                <a:lnTo>
                  <a:pt x="1654080" y="964093"/>
                </a:lnTo>
                <a:lnTo>
                  <a:pt x="1651857" y="967585"/>
                </a:lnTo>
                <a:lnTo>
                  <a:pt x="1649952" y="971395"/>
                </a:lnTo>
                <a:lnTo>
                  <a:pt x="1648681" y="975204"/>
                </a:lnTo>
                <a:lnTo>
                  <a:pt x="1647728" y="978696"/>
                </a:lnTo>
                <a:lnTo>
                  <a:pt x="1646776" y="982188"/>
                </a:lnTo>
                <a:lnTo>
                  <a:pt x="1646458" y="985997"/>
                </a:lnTo>
                <a:lnTo>
                  <a:pt x="1646458" y="989807"/>
                </a:lnTo>
                <a:lnTo>
                  <a:pt x="1646458" y="993616"/>
                </a:lnTo>
                <a:lnTo>
                  <a:pt x="1646776" y="997108"/>
                </a:lnTo>
                <a:lnTo>
                  <a:pt x="1647728" y="1000600"/>
                </a:lnTo>
                <a:lnTo>
                  <a:pt x="1648681" y="1004409"/>
                </a:lnTo>
                <a:lnTo>
                  <a:pt x="1649952" y="1008219"/>
                </a:lnTo>
                <a:lnTo>
                  <a:pt x="1651857" y="1011711"/>
                </a:lnTo>
                <a:lnTo>
                  <a:pt x="1654080" y="1015203"/>
                </a:lnTo>
                <a:lnTo>
                  <a:pt x="1656304" y="1018695"/>
                </a:lnTo>
                <a:lnTo>
                  <a:pt x="1658527" y="1022187"/>
                </a:lnTo>
                <a:lnTo>
                  <a:pt x="1661385" y="1025361"/>
                </a:lnTo>
                <a:lnTo>
                  <a:pt x="1664562" y="1028853"/>
                </a:lnTo>
                <a:lnTo>
                  <a:pt x="1668055" y="1032027"/>
                </a:lnTo>
                <a:lnTo>
                  <a:pt x="1671866" y="1035202"/>
                </a:lnTo>
                <a:lnTo>
                  <a:pt x="1675995" y="1038376"/>
                </a:lnTo>
                <a:lnTo>
                  <a:pt x="1680442" y="1040916"/>
                </a:lnTo>
                <a:lnTo>
                  <a:pt x="1684888" y="1043773"/>
                </a:lnTo>
                <a:lnTo>
                  <a:pt x="1891013" y="1162499"/>
                </a:lnTo>
                <a:lnTo>
                  <a:pt x="1895777" y="1165674"/>
                </a:lnTo>
                <a:lnTo>
                  <a:pt x="1900224" y="1168848"/>
                </a:lnTo>
                <a:lnTo>
                  <a:pt x="1904352" y="1171705"/>
                </a:lnTo>
                <a:lnTo>
                  <a:pt x="1908799" y="1175514"/>
                </a:lnTo>
                <a:lnTo>
                  <a:pt x="1912610" y="1179006"/>
                </a:lnTo>
                <a:lnTo>
                  <a:pt x="1916104" y="1182816"/>
                </a:lnTo>
                <a:lnTo>
                  <a:pt x="1919597" y="1186625"/>
                </a:lnTo>
                <a:lnTo>
                  <a:pt x="1923091" y="1191069"/>
                </a:lnTo>
                <a:lnTo>
                  <a:pt x="1925949" y="1195196"/>
                </a:lnTo>
                <a:lnTo>
                  <a:pt x="1929125" y="1199641"/>
                </a:lnTo>
                <a:lnTo>
                  <a:pt x="1931349" y="1204402"/>
                </a:lnTo>
                <a:lnTo>
                  <a:pt x="1933890" y="1209164"/>
                </a:lnTo>
                <a:lnTo>
                  <a:pt x="1936113" y="1213608"/>
                </a:lnTo>
                <a:lnTo>
                  <a:pt x="1938018" y="1218370"/>
                </a:lnTo>
                <a:lnTo>
                  <a:pt x="1939606" y="1223449"/>
                </a:lnTo>
                <a:lnTo>
                  <a:pt x="1941194" y="1228211"/>
                </a:lnTo>
                <a:lnTo>
                  <a:pt x="1942465" y="1233290"/>
                </a:lnTo>
                <a:lnTo>
                  <a:pt x="1943735" y="1238369"/>
                </a:lnTo>
                <a:lnTo>
                  <a:pt x="1944370" y="1243449"/>
                </a:lnTo>
                <a:lnTo>
                  <a:pt x="1944688" y="1249163"/>
                </a:lnTo>
                <a:lnTo>
                  <a:pt x="1944688" y="1254242"/>
                </a:lnTo>
                <a:lnTo>
                  <a:pt x="1944688" y="1259321"/>
                </a:lnTo>
                <a:lnTo>
                  <a:pt x="1944688" y="1264718"/>
                </a:lnTo>
                <a:lnTo>
                  <a:pt x="1944370" y="1269797"/>
                </a:lnTo>
                <a:lnTo>
                  <a:pt x="1943735" y="1274876"/>
                </a:lnTo>
                <a:lnTo>
                  <a:pt x="1942465" y="1280273"/>
                </a:lnTo>
                <a:lnTo>
                  <a:pt x="1941194" y="1285352"/>
                </a:lnTo>
                <a:lnTo>
                  <a:pt x="1939606" y="1290431"/>
                </a:lnTo>
                <a:lnTo>
                  <a:pt x="1937701" y="1295510"/>
                </a:lnTo>
                <a:lnTo>
                  <a:pt x="1935795" y="1300589"/>
                </a:lnTo>
                <a:lnTo>
                  <a:pt x="1933254" y="1305351"/>
                </a:lnTo>
                <a:lnTo>
                  <a:pt x="1930713" y="1310430"/>
                </a:lnTo>
                <a:lnTo>
                  <a:pt x="1729670" y="1658672"/>
                </a:lnTo>
                <a:lnTo>
                  <a:pt x="1726494" y="1663434"/>
                </a:lnTo>
                <a:lnTo>
                  <a:pt x="1723318" y="1668196"/>
                </a:lnTo>
                <a:lnTo>
                  <a:pt x="1720142" y="1672640"/>
                </a:lnTo>
                <a:lnTo>
                  <a:pt x="1716648" y="1676449"/>
                </a:lnTo>
                <a:lnTo>
                  <a:pt x="1713155" y="1680259"/>
                </a:lnTo>
                <a:lnTo>
                  <a:pt x="1709344" y="1684385"/>
                </a:lnTo>
                <a:lnTo>
                  <a:pt x="1705215" y="1687243"/>
                </a:lnTo>
                <a:lnTo>
                  <a:pt x="1701086" y="1691052"/>
                </a:lnTo>
                <a:lnTo>
                  <a:pt x="1696640" y="1693909"/>
                </a:lnTo>
                <a:lnTo>
                  <a:pt x="1692193" y="1696766"/>
                </a:lnTo>
                <a:lnTo>
                  <a:pt x="1687746" y="1699623"/>
                </a:lnTo>
                <a:lnTo>
                  <a:pt x="1682982" y="1701845"/>
                </a:lnTo>
                <a:lnTo>
                  <a:pt x="1678218" y="1703750"/>
                </a:lnTo>
                <a:lnTo>
                  <a:pt x="1673454" y="1705655"/>
                </a:lnTo>
                <a:lnTo>
                  <a:pt x="1668373" y="1707242"/>
                </a:lnTo>
                <a:lnTo>
                  <a:pt x="1663609" y="1708829"/>
                </a:lnTo>
                <a:lnTo>
                  <a:pt x="1658527" y="1710099"/>
                </a:lnTo>
                <a:lnTo>
                  <a:pt x="1653445" y="1711369"/>
                </a:lnTo>
                <a:lnTo>
                  <a:pt x="1648364" y="1712004"/>
                </a:lnTo>
                <a:lnTo>
                  <a:pt x="1642964" y="1712321"/>
                </a:lnTo>
                <a:lnTo>
                  <a:pt x="1637883" y="1712956"/>
                </a:lnTo>
                <a:lnTo>
                  <a:pt x="1632801" y="1712956"/>
                </a:lnTo>
                <a:lnTo>
                  <a:pt x="1627402" y="1712321"/>
                </a:lnTo>
                <a:lnTo>
                  <a:pt x="1622320" y="1712004"/>
                </a:lnTo>
                <a:lnTo>
                  <a:pt x="1617238" y="1711369"/>
                </a:lnTo>
                <a:lnTo>
                  <a:pt x="1611522" y="1710099"/>
                </a:lnTo>
                <a:lnTo>
                  <a:pt x="1606440" y="1708829"/>
                </a:lnTo>
                <a:lnTo>
                  <a:pt x="1601358" y="1707242"/>
                </a:lnTo>
                <a:lnTo>
                  <a:pt x="1596277" y="1705337"/>
                </a:lnTo>
                <a:lnTo>
                  <a:pt x="1591195" y="1703432"/>
                </a:lnTo>
                <a:lnTo>
                  <a:pt x="1586113" y="1701210"/>
                </a:lnTo>
                <a:lnTo>
                  <a:pt x="1581349" y="1698353"/>
                </a:lnTo>
                <a:lnTo>
                  <a:pt x="1375542" y="1579627"/>
                </a:lnTo>
                <a:lnTo>
                  <a:pt x="1371096" y="1576770"/>
                </a:lnTo>
                <a:lnTo>
                  <a:pt x="1366332" y="1574548"/>
                </a:lnTo>
                <a:lnTo>
                  <a:pt x="1361568" y="1572643"/>
                </a:lnTo>
                <a:lnTo>
                  <a:pt x="1356803" y="1571056"/>
                </a:lnTo>
                <a:lnTo>
                  <a:pt x="1352039" y="1569469"/>
                </a:lnTo>
                <a:lnTo>
                  <a:pt x="1347910" y="1568199"/>
                </a:lnTo>
                <a:lnTo>
                  <a:pt x="1343464" y="1567564"/>
                </a:lnTo>
                <a:lnTo>
                  <a:pt x="1339335" y="1567247"/>
                </a:lnTo>
                <a:lnTo>
                  <a:pt x="1335206" y="1566612"/>
                </a:lnTo>
                <a:lnTo>
                  <a:pt x="1331078" y="1566612"/>
                </a:lnTo>
                <a:lnTo>
                  <a:pt x="1326949" y="1567247"/>
                </a:lnTo>
                <a:lnTo>
                  <a:pt x="1323137" y="1567882"/>
                </a:lnTo>
                <a:lnTo>
                  <a:pt x="1319644" y="1568517"/>
                </a:lnTo>
                <a:lnTo>
                  <a:pt x="1316150" y="1569786"/>
                </a:lnTo>
                <a:lnTo>
                  <a:pt x="1312656" y="1571374"/>
                </a:lnTo>
                <a:lnTo>
                  <a:pt x="1309480" y="1572961"/>
                </a:lnTo>
                <a:lnTo>
                  <a:pt x="1306304" y="1574866"/>
                </a:lnTo>
                <a:lnTo>
                  <a:pt x="1303446" y="1577405"/>
                </a:lnTo>
                <a:lnTo>
                  <a:pt x="1300270" y="1579627"/>
                </a:lnTo>
                <a:lnTo>
                  <a:pt x="1298047" y="1582484"/>
                </a:lnTo>
                <a:lnTo>
                  <a:pt x="1295188" y="1585659"/>
                </a:lnTo>
                <a:lnTo>
                  <a:pt x="1293283" y="1588516"/>
                </a:lnTo>
                <a:lnTo>
                  <a:pt x="1291059" y="1592325"/>
                </a:lnTo>
                <a:lnTo>
                  <a:pt x="1289471" y="1595817"/>
                </a:lnTo>
                <a:lnTo>
                  <a:pt x="1287566" y="1599944"/>
                </a:lnTo>
                <a:lnTo>
                  <a:pt x="1285978" y="1604071"/>
                </a:lnTo>
                <a:lnTo>
                  <a:pt x="1284707" y="1608198"/>
                </a:lnTo>
                <a:lnTo>
                  <a:pt x="1284072" y="1612959"/>
                </a:lnTo>
                <a:lnTo>
                  <a:pt x="1282802" y="1618039"/>
                </a:lnTo>
                <a:lnTo>
                  <a:pt x="1282484" y="1622800"/>
                </a:lnTo>
                <a:lnTo>
                  <a:pt x="1281849" y="1628197"/>
                </a:lnTo>
                <a:lnTo>
                  <a:pt x="1281849" y="1633594"/>
                </a:lnTo>
                <a:lnTo>
                  <a:pt x="1281849" y="1871046"/>
                </a:lnTo>
                <a:lnTo>
                  <a:pt x="1281531" y="1877077"/>
                </a:lnTo>
                <a:lnTo>
                  <a:pt x="1281214" y="1882156"/>
                </a:lnTo>
                <a:lnTo>
                  <a:pt x="1280261" y="1887553"/>
                </a:lnTo>
                <a:lnTo>
                  <a:pt x="1279626" y="1892950"/>
                </a:lnTo>
                <a:lnTo>
                  <a:pt x="1278355" y="1898029"/>
                </a:lnTo>
                <a:lnTo>
                  <a:pt x="1276767" y="1903108"/>
                </a:lnTo>
                <a:lnTo>
                  <a:pt x="1275179" y="1908187"/>
                </a:lnTo>
                <a:lnTo>
                  <a:pt x="1273274" y="1913266"/>
                </a:lnTo>
                <a:lnTo>
                  <a:pt x="1271050" y="1918028"/>
                </a:lnTo>
                <a:lnTo>
                  <a:pt x="1268510" y="1922790"/>
                </a:lnTo>
                <a:lnTo>
                  <a:pt x="1266286" y="1927234"/>
                </a:lnTo>
                <a:lnTo>
                  <a:pt x="1263110" y="1931361"/>
                </a:lnTo>
                <a:lnTo>
                  <a:pt x="1260570" y="1935805"/>
                </a:lnTo>
                <a:lnTo>
                  <a:pt x="1256758" y="1939932"/>
                </a:lnTo>
                <a:lnTo>
                  <a:pt x="1253900" y="1944059"/>
                </a:lnTo>
                <a:lnTo>
                  <a:pt x="1250088" y="1947551"/>
                </a:lnTo>
                <a:lnTo>
                  <a:pt x="1246277" y="1951360"/>
                </a:lnTo>
                <a:lnTo>
                  <a:pt x="1242466" y="1954535"/>
                </a:lnTo>
                <a:lnTo>
                  <a:pt x="1238337" y="1958027"/>
                </a:lnTo>
                <a:lnTo>
                  <a:pt x="1234208" y="1960884"/>
                </a:lnTo>
                <a:lnTo>
                  <a:pt x="1229444" y="1963423"/>
                </a:lnTo>
                <a:lnTo>
                  <a:pt x="1224998" y="1966280"/>
                </a:lnTo>
                <a:lnTo>
                  <a:pt x="1220551" y="1968502"/>
                </a:lnTo>
                <a:lnTo>
                  <a:pt x="1215787" y="1971042"/>
                </a:lnTo>
                <a:lnTo>
                  <a:pt x="1210706" y="1972947"/>
                </a:lnTo>
                <a:lnTo>
                  <a:pt x="1205624" y="1974534"/>
                </a:lnTo>
                <a:lnTo>
                  <a:pt x="1200542" y="1976121"/>
                </a:lnTo>
                <a:lnTo>
                  <a:pt x="1195461" y="1977391"/>
                </a:lnTo>
                <a:lnTo>
                  <a:pt x="1190379" y="1978026"/>
                </a:lnTo>
                <a:lnTo>
                  <a:pt x="1184662" y="1978978"/>
                </a:lnTo>
                <a:lnTo>
                  <a:pt x="1179263" y="1979296"/>
                </a:lnTo>
                <a:lnTo>
                  <a:pt x="1173864" y="1979613"/>
                </a:lnTo>
                <a:lnTo>
                  <a:pt x="771142" y="1979613"/>
                </a:lnTo>
                <a:lnTo>
                  <a:pt x="765743" y="1979296"/>
                </a:lnTo>
                <a:lnTo>
                  <a:pt x="760344" y="1978978"/>
                </a:lnTo>
                <a:lnTo>
                  <a:pt x="754944" y="1978026"/>
                </a:lnTo>
                <a:lnTo>
                  <a:pt x="749545" y="1977391"/>
                </a:lnTo>
                <a:lnTo>
                  <a:pt x="744146" y="1976121"/>
                </a:lnTo>
                <a:lnTo>
                  <a:pt x="739064" y="1974534"/>
                </a:lnTo>
                <a:lnTo>
                  <a:pt x="733982" y="1972947"/>
                </a:lnTo>
                <a:lnTo>
                  <a:pt x="729218" y="1971042"/>
                </a:lnTo>
                <a:lnTo>
                  <a:pt x="724772" y="1968502"/>
                </a:lnTo>
                <a:lnTo>
                  <a:pt x="720008" y="1966280"/>
                </a:lnTo>
                <a:lnTo>
                  <a:pt x="715244" y="1963423"/>
                </a:lnTo>
                <a:lnTo>
                  <a:pt x="710797" y="1960884"/>
                </a:lnTo>
                <a:lnTo>
                  <a:pt x="706668" y="1958027"/>
                </a:lnTo>
                <a:lnTo>
                  <a:pt x="702540" y="1954535"/>
                </a:lnTo>
                <a:lnTo>
                  <a:pt x="698728" y="1951360"/>
                </a:lnTo>
                <a:lnTo>
                  <a:pt x="694917" y="1947551"/>
                </a:lnTo>
                <a:lnTo>
                  <a:pt x="691423" y="1944059"/>
                </a:lnTo>
                <a:lnTo>
                  <a:pt x="687930" y="1939932"/>
                </a:lnTo>
                <a:lnTo>
                  <a:pt x="684754" y="1935805"/>
                </a:lnTo>
                <a:lnTo>
                  <a:pt x="681578" y="1931361"/>
                </a:lnTo>
                <a:lnTo>
                  <a:pt x="678719" y="1927234"/>
                </a:lnTo>
                <a:lnTo>
                  <a:pt x="675861" y="1922790"/>
                </a:lnTo>
                <a:lnTo>
                  <a:pt x="673638" y="1918028"/>
                </a:lnTo>
                <a:lnTo>
                  <a:pt x="671732" y="1913266"/>
                </a:lnTo>
                <a:lnTo>
                  <a:pt x="669826" y="1908187"/>
                </a:lnTo>
                <a:lnTo>
                  <a:pt x="667921" y="1903108"/>
                </a:lnTo>
                <a:lnTo>
                  <a:pt x="666650" y="1898029"/>
                </a:lnTo>
                <a:lnTo>
                  <a:pt x="665380" y="1892950"/>
                </a:lnTo>
                <a:lnTo>
                  <a:pt x="664110" y="1887553"/>
                </a:lnTo>
                <a:lnTo>
                  <a:pt x="663474" y="1882156"/>
                </a:lnTo>
                <a:lnTo>
                  <a:pt x="663157" y="1877077"/>
                </a:lnTo>
                <a:lnTo>
                  <a:pt x="663157" y="1871046"/>
                </a:lnTo>
                <a:lnTo>
                  <a:pt x="663157" y="1633594"/>
                </a:lnTo>
                <a:lnTo>
                  <a:pt x="663157" y="1628197"/>
                </a:lnTo>
                <a:lnTo>
                  <a:pt x="662839" y="1623118"/>
                </a:lnTo>
                <a:lnTo>
                  <a:pt x="661886" y="1618039"/>
                </a:lnTo>
                <a:lnTo>
                  <a:pt x="661251" y="1612959"/>
                </a:lnTo>
                <a:lnTo>
                  <a:pt x="659981" y="1608515"/>
                </a:lnTo>
                <a:lnTo>
                  <a:pt x="658710" y="1604071"/>
                </a:lnTo>
                <a:lnTo>
                  <a:pt x="657122" y="1599944"/>
                </a:lnTo>
                <a:lnTo>
                  <a:pt x="655534" y="1596135"/>
                </a:lnTo>
                <a:lnTo>
                  <a:pt x="653629" y="1592325"/>
                </a:lnTo>
                <a:lnTo>
                  <a:pt x="651723" y="1588516"/>
                </a:lnTo>
                <a:lnTo>
                  <a:pt x="649500" y="1585659"/>
                </a:lnTo>
                <a:lnTo>
                  <a:pt x="646959" y="1582484"/>
                </a:lnTo>
                <a:lnTo>
                  <a:pt x="644418" y="1579627"/>
                </a:lnTo>
                <a:lnTo>
                  <a:pt x="641560" y="1577405"/>
                </a:lnTo>
                <a:lnTo>
                  <a:pt x="638384" y="1574866"/>
                </a:lnTo>
                <a:lnTo>
                  <a:pt x="635525" y="1572961"/>
                </a:lnTo>
                <a:lnTo>
                  <a:pt x="632032" y="1571374"/>
                </a:lnTo>
                <a:lnTo>
                  <a:pt x="628538" y="1569786"/>
                </a:lnTo>
                <a:lnTo>
                  <a:pt x="625044" y="1568517"/>
                </a:lnTo>
                <a:lnTo>
                  <a:pt x="621551" y="1567882"/>
                </a:lnTo>
                <a:lnTo>
                  <a:pt x="617739" y="1567247"/>
                </a:lnTo>
                <a:lnTo>
                  <a:pt x="613610" y="1566612"/>
                </a:lnTo>
                <a:lnTo>
                  <a:pt x="609799" y="1566612"/>
                </a:lnTo>
                <a:lnTo>
                  <a:pt x="605353" y="1567247"/>
                </a:lnTo>
                <a:lnTo>
                  <a:pt x="601224" y="1567564"/>
                </a:lnTo>
                <a:lnTo>
                  <a:pt x="596778" y="1568199"/>
                </a:lnTo>
                <a:lnTo>
                  <a:pt x="592649" y="1569469"/>
                </a:lnTo>
                <a:lnTo>
                  <a:pt x="587885" y="1571056"/>
                </a:lnTo>
                <a:lnTo>
                  <a:pt x="583438" y="1572643"/>
                </a:lnTo>
                <a:lnTo>
                  <a:pt x="578674" y="1574548"/>
                </a:lnTo>
                <a:lnTo>
                  <a:pt x="574228" y="1576770"/>
                </a:lnTo>
                <a:lnTo>
                  <a:pt x="569146" y="1579627"/>
                </a:lnTo>
                <a:lnTo>
                  <a:pt x="363339" y="1698353"/>
                </a:lnTo>
                <a:lnTo>
                  <a:pt x="358575" y="1701210"/>
                </a:lnTo>
                <a:lnTo>
                  <a:pt x="353493" y="1703432"/>
                </a:lnTo>
                <a:lnTo>
                  <a:pt x="348411" y="1705337"/>
                </a:lnTo>
                <a:lnTo>
                  <a:pt x="343330" y="1707242"/>
                </a:lnTo>
                <a:lnTo>
                  <a:pt x="338248" y="1708829"/>
                </a:lnTo>
                <a:lnTo>
                  <a:pt x="333166" y="1710099"/>
                </a:lnTo>
                <a:lnTo>
                  <a:pt x="328085" y="1711369"/>
                </a:lnTo>
                <a:lnTo>
                  <a:pt x="323003" y="1712004"/>
                </a:lnTo>
                <a:lnTo>
                  <a:pt x="317286" y="1712321"/>
                </a:lnTo>
                <a:lnTo>
                  <a:pt x="312205" y="1712956"/>
                </a:lnTo>
                <a:lnTo>
                  <a:pt x="306805" y="1712956"/>
                </a:lnTo>
                <a:lnTo>
                  <a:pt x="301724" y="1712321"/>
                </a:lnTo>
                <a:lnTo>
                  <a:pt x="296642" y="1712004"/>
                </a:lnTo>
                <a:lnTo>
                  <a:pt x="291560" y="1711369"/>
                </a:lnTo>
                <a:lnTo>
                  <a:pt x="286479" y="1710099"/>
                </a:lnTo>
                <a:lnTo>
                  <a:pt x="281397" y="1708829"/>
                </a:lnTo>
                <a:lnTo>
                  <a:pt x="276315" y="1707242"/>
                </a:lnTo>
                <a:lnTo>
                  <a:pt x="271551" y="1705655"/>
                </a:lnTo>
                <a:lnTo>
                  <a:pt x="266470" y="1703750"/>
                </a:lnTo>
                <a:lnTo>
                  <a:pt x="261706" y="1701845"/>
                </a:lnTo>
                <a:lnTo>
                  <a:pt x="256941" y="1699623"/>
                </a:lnTo>
                <a:lnTo>
                  <a:pt x="252813" y="1696766"/>
                </a:lnTo>
                <a:lnTo>
                  <a:pt x="248049" y="1693909"/>
                </a:lnTo>
                <a:lnTo>
                  <a:pt x="243602" y="1691052"/>
                </a:lnTo>
                <a:lnTo>
                  <a:pt x="239791" y="1687243"/>
                </a:lnTo>
                <a:lnTo>
                  <a:pt x="235980" y="1684385"/>
                </a:lnTo>
                <a:lnTo>
                  <a:pt x="231851" y="1680259"/>
                </a:lnTo>
                <a:lnTo>
                  <a:pt x="228040" y="1676449"/>
                </a:lnTo>
                <a:lnTo>
                  <a:pt x="224863" y="1672640"/>
                </a:lnTo>
                <a:lnTo>
                  <a:pt x="221370" y="1668196"/>
                </a:lnTo>
                <a:lnTo>
                  <a:pt x="218194" y="1663434"/>
                </a:lnTo>
                <a:lnTo>
                  <a:pt x="215335" y="1658672"/>
                </a:lnTo>
                <a:lnTo>
                  <a:pt x="14292" y="1310430"/>
                </a:lnTo>
                <a:lnTo>
                  <a:pt x="11751" y="1305351"/>
                </a:lnTo>
                <a:lnTo>
                  <a:pt x="9211" y="1300589"/>
                </a:lnTo>
                <a:lnTo>
                  <a:pt x="6987" y="1295510"/>
                </a:lnTo>
                <a:lnTo>
                  <a:pt x="5399" y="1290431"/>
                </a:lnTo>
                <a:lnTo>
                  <a:pt x="3811" y="1285352"/>
                </a:lnTo>
                <a:lnTo>
                  <a:pt x="2541" y="1280273"/>
                </a:lnTo>
                <a:lnTo>
                  <a:pt x="1588" y="1274876"/>
                </a:lnTo>
                <a:lnTo>
                  <a:pt x="635" y="1269797"/>
                </a:lnTo>
                <a:lnTo>
                  <a:pt x="318" y="1264718"/>
                </a:lnTo>
                <a:lnTo>
                  <a:pt x="0" y="1259321"/>
                </a:lnTo>
                <a:lnTo>
                  <a:pt x="0" y="1254242"/>
                </a:lnTo>
                <a:lnTo>
                  <a:pt x="318" y="1249163"/>
                </a:lnTo>
                <a:lnTo>
                  <a:pt x="635" y="1243449"/>
                </a:lnTo>
                <a:lnTo>
                  <a:pt x="1588" y="1238369"/>
                </a:lnTo>
                <a:lnTo>
                  <a:pt x="2223" y="1233290"/>
                </a:lnTo>
                <a:lnTo>
                  <a:pt x="3494" y="1228211"/>
                </a:lnTo>
                <a:lnTo>
                  <a:pt x="5082" y="1223449"/>
                </a:lnTo>
                <a:lnTo>
                  <a:pt x="6987" y="1218370"/>
                </a:lnTo>
                <a:lnTo>
                  <a:pt x="8893" y="1213608"/>
                </a:lnTo>
                <a:lnTo>
                  <a:pt x="10799" y="1209164"/>
                </a:lnTo>
                <a:lnTo>
                  <a:pt x="13339" y="1204402"/>
                </a:lnTo>
                <a:lnTo>
                  <a:pt x="15880" y="1199641"/>
                </a:lnTo>
                <a:lnTo>
                  <a:pt x="18739" y="1195196"/>
                </a:lnTo>
                <a:lnTo>
                  <a:pt x="21915" y="1191069"/>
                </a:lnTo>
                <a:lnTo>
                  <a:pt x="25091" y="1186625"/>
                </a:lnTo>
                <a:lnTo>
                  <a:pt x="28584" y="1182816"/>
                </a:lnTo>
                <a:lnTo>
                  <a:pt x="32396" y="1179006"/>
                </a:lnTo>
                <a:lnTo>
                  <a:pt x="36207" y="1175514"/>
                </a:lnTo>
                <a:lnTo>
                  <a:pt x="40336" y="1171705"/>
                </a:lnTo>
                <a:lnTo>
                  <a:pt x="44465" y="1168848"/>
                </a:lnTo>
                <a:lnTo>
                  <a:pt x="49229" y="1165674"/>
                </a:lnTo>
                <a:lnTo>
                  <a:pt x="53993" y="1162499"/>
                </a:lnTo>
                <a:lnTo>
                  <a:pt x="259800" y="1043773"/>
                </a:lnTo>
                <a:lnTo>
                  <a:pt x="264564" y="1040916"/>
                </a:lnTo>
                <a:lnTo>
                  <a:pt x="268693" y="1038376"/>
                </a:lnTo>
                <a:lnTo>
                  <a:pt x="272822" y="1035202"/>
                </a:lnTo>
                <a:lnTo>
                  <a:pt x="276633" y="1032027"/>
                </a:lnTo>
                <a:lnTo>
                  <a:pt x="280127" y="1028853"/>
                </a:lnTo>
                <a:lnTo>
                  <a:pt x="283303" y="1025361"/>
                </a:lnTo>
                <a:lnTo>
                  <a:pt x="286161" y="1022187"/>
                </a:lnTo>
                <a:lnTo>
                  <a:pt x="288702" y="1018695"/>
                </a:lnTo>
                <a:lnTo>
                  <a:pt x="291243" y="1015203"/>
                </a:lnTo>
                <a:lnTo>
                  <a:pt x="293148" y="1011711"/>
                </a:lnTo>
                <a:lnTo>
                  <a:pt x="294736" y="1008219"/>
                </a:lnTo>
                <a:lnTo>
                  <a:pt x="295689" y="1004409"/>
                </a:lnTo>
                <a:lnTo>
                  <a:pt x="296960" y="1000600"/>
                </a:lnTo>
                <a:lnTo>
                  <a:pt x="297912" y="997108"/>
                </a:lnTo>
                <a:lnTo>
                  <a:pt x="298230" y="993616"/>
                </a:lnTo>
                <a:lnTo>
                  <a:pt x="298230" y="989807"/>
                </a:lnTo>
                <a:lnTo>
                  <a:pt x="298230" y="985997"/>
                </a:lnTo>
                <a:lnTo>
                  <a:pt x="297912" y="982188"/>
                </a:lnTo>
                <a:lnTo>
                  <a:pt x="296960" y="978696"/>
                </a:lnTo>
                <a:lnTo>
                  <a:pt x="295689" y="975204"/>
                </a:lnTo>
                <a:lnTo>
                  <a:pt x="294736" y="971395"/>
                </a:lnTo>
                <a:lnTo>
                  <a:pt x="293148" y="967585"/>
                </a:lnTo>
                <a:lnTo>
                  <a:pt x="291243" y="964093"/>
                </a:lnTo>
                <a:lnTo>
                  <a:pt x="288702" y="960601"/>
                </a:lnTo>
                <a:lnTo>
                  <a:pt x="286161" y="957427"/>
                </a:lnTo>
                <a:lnTo>
                  <a:pt x="283303" y="953935"/>
                </a:lnTo>
                <a:lnTo>
                  <a:pt x="280127" y="950760"/>
                </a:lnTo>
                <a:lnTo>
                  <a:pt x="276633" y="947269"/>
                </a:lnTo>
                <a:lnTo>
                  <a:pt x="272822" y="944094"/>
                </a:lnTo>
                <a:lnTo>
                  <a:pt x="268693" y="941554"/>
                </a:lnTo>
                <a:lnTo>
                  <a:pt x="264564" y="938380"/>
                </a:lnTo>
                <a:lnTo>
                  <a:pt x="259800" y="935523"/>
                </a:lnTo>
                <a:lnTo>
                  <a:pt x="53993" y="816797"/>
                </a:lnTo>
                <a:lnTo>
                  <a:pt x="49229" y="813940"/>
                </a:lnTo>
                <a:lnTo>
                  <a:pt x="44465" y="811083"/>
                </a:lnTo>
                <a:lnTo>
                  <a:pt x="40336" y="807591"/>
                </a:lnTo>
                <a:lnTo>
                  <a:pt x="36207" y="804099"/>
                </a:lnTo>
                <a:lnTo>
                  <a:pt x="32396" y="800607"/>
                </a:lnTo>
                <a:lnTo>
                  <a:pt x="28584" y="796480"/>
                </a:lnTo>
                <a:lnTo>
                  <a:pt x="25091" y="792671"/>
                </a:lnTo>
                <a:lnTo>
                  <a:pt x="21915" y="788226"/>
                </a:lnTo>
                <a:lnTo>
                  <a:pt x="18739" y="784100"/>
                </a:lnTo>
                <a:lnTo>
                  <a:pt x="15880" y="779655"/>
                </a:lnTo>
                <a:lnTo>
                  <a:pt x="13339" y="775529"/>
                </a:lnTo>
                <a:lnTo>
                  <a:pt x="10799" y="770767"/>
                </a:lnTo>
                <a:lnTo>
                  <a:pt x="8893" y="766005"/>
                </a:lnTo>
                <a:lnTo>
                  <a:pt x="6987" y="760926"/>
                </a:lnTo>
                <a:lnTo>
                  <a:pt x="5082" y="756164"/>
                </a:lnTo>
                <a:lnTo>
                  <a:pt x="3494" y="751085"/>
                </a:lnTo>
                <a:lnTo>
                  <a:pt x="2223" y="746006"/>
                </a:lnTo>
                <a:lnTo>
                  <a:pt x="1588" y="740927"/>
                </a:lnTo>
                <a:lnTo>
                  <a:pt x="635" y="735847"/>
                </a:lnTo>
                <a:lnTo>
                  <a:pt x="318" y="730768"/>
                </a:lnTo>
                <a:lnTo>
                  <a:pt x="0" y="725372"/>
                </a:lnTo>
                <a:lnTo>
                  <a:pt x="0" y="720292"/>
                </a:lnTo>
                <a:lnTo>
                  <a:pt x="318" y="715213"/>
                </a:lnTo>
                <a:lnTo>
                  <a:pt x="635" y="709499"/>
                </a:lnTo>
                <a:lnTo>
                  <a:pt x="1588" y="704420"/>
                </a:lnTo>
                <a:lnTo>
                  <a:pt x="2541" y="699341"/>
                </a:lnTo>
                <a:lnTo>
                  <a:pt x="3811" y="693944"/>
                </a:lnTo>
                <a:lnTo>
                  <a:pt x="5399" y="688865"/>
                </a:lnTo>
                <a:lnTo>
                  <a:pt x="6987" y="683786"/>
                </a:lnTo>
                <a:lnTo>
                  <a:pt x="9211" y="678707"/>
                </a:lnTo>
                <a:lnTo>
                  <a:pt x="11751" y="673945"/>
                </a:lnTo>
                <a:lnTo>
                  <a:pt x="14292" y="668866"/>
                </a:lnTo>
                <a:lnTo>
                  <a:pt x="215335" y="320624"/>
                </a:lnTo>
                <a:lnTo>
                  <a:pt x="218194" y="315862"/>
                </a:lnTo>
                <a:lnTo>
                  <a:pt x="221370" y="311418"/>
                </a:lnTo>
                <a:lnTo>
                  <a:pt x="224863" y="307291"/>
                </a:lnTo>
                <a:lnTo>
                  <a:pt x="228040" y="302847"/>
                </a:lnTo>
                <a:lnTo>
                  <a:pt x="231851" y="299037"/>
                </a:lnTo>
                <a:lnTo>
                  <a:pt x="235980" y="295545"/>
                </a:lnTo>
                <a:lnTo>
                  <a:pt x="239791" y="292053"/>
                </a:lnTo>
                <a:lnTo>
                  <a:pt x="243602" y="288562"/>
                </a:lnTo>
                <a:lnTo>
                  <a:pt x="248049" y="285704"/>
                </a:lnTo>
                <a:lnTo>
                  <a:pt x="252813" y="282530"/>
                </a:lnTo>
                <a:lnTo>
                  <a:pt x="256941" y="280308"/>
                </a:lnTo>
                <a:lnTo>
                  <a:pt x="261706" y="277768"/>
                </a:lnTo>
                <a:lnTo>
                  <a:pt x="266470" y="275546"/>
                </a:lnTo>
                <a:lnTo>
                  <a:pt x="271551" y="273641"/>
                </a:lnTo>
                <a:lnTo>
                  <a:pt x="276315" y="272054"/>
                </a:lnTo>
                <a:lnTo>
                  <a:pt x="281397" y="270467"/>
                </a:lnTo>
                <a:lnTo>
                  <a:pt x="286479" y="269197"/>
                </a:lnTo>
                <a:lnTo>
                  <a:pt x="291560" y="268562"/>
                </a:lnTo>
                <a:lnTo>
                  <a:pt x="296642" y="267610"/>
                </a:lnTo>
                <a:lnTo>
                  <a:pt x="301724" y="266975"/>
                </a:lnTo>
                <a:lnTo>
                  <a:pt x="306805" y="266975"/>
                </a:lnTo>
                <a:lnTo>
                  <a:pt x="312205" y="266975"/>
                </a:lnTo>
                <a:lnTo>
                  <a:pt x="317286" y="266975"/>
                </a:lnTo>
                <a:lnTo>
                  <a:pt x="323003" y="267610"/>
                </a:lnTo>
                <a:lnTo>
                  <a:pt x="328085" y="268562"/>
                </a:lnTo>
                <a:lnTo>
                  <a:pt x="333166" y="269197"/>
                </a:lnTo>
                <a:lnTo>
                  <a:pt x="338248" y="270784"/>
                </a:lnTo>
                <a:lnTo>
                  <a:pt x="343330" y="272372"/>
                </a:lnTo>
                <a:lnTo>
                  <a:pt x="348411" y="273959"/>
                </a:lnTo>
                <a:lnTo>
                  <a:pt x="353493" y="276181"/>
                </a:lnTo>
                <a:lnTo>
                  <a:pt x="358575" y="278721"/>
                </a:lnTo>
                <a:lnTo>
                  <a:pt x="363339" y="281260"/>
                </a:lnTo>
                <a:lnTo>
                  <a:pt x="569146" y="399986"/>
                </a:lnTo>
                <a:lnTo>
                  <a:pt x="574228" y="402526"/>
                </a:lnTo>
                <a:lnTo>
                  <a:pt x="578674" y="404748"/>
                </a:lnTo>
                <a:lnTo>
                  <a:pt x="583438" y="406653"/>
                </a:lnTo>
                <a:lnTo>
                  <a:pt x="587885" y="408875"/>
                </a:lnTo>
                <a:lnTo>
                  <a:pt x="592649" y="409827"/>
                </a:lnTo>
                <a:lnTo>
                  <a:pt x="596778" y="411097"/>
                </a:lnTo>
                <a:lnTo>
                  <a:pt x="601224" y="411732"/>
                </a:lnTo>
                <a:lnTo>
                  <a:pt x="605353" y="412367"/>
                </a:lnTo>
                <a:lnTo>
                  <a:pt x="609799" y="412684"/>
                </a:lnTo>
                <a:lnTo>
                  <a:pt x="613610" y="412684"/>
                </a:lnTo>
                <a:lnTo>
                  <a:pt x="617739" y="412367"/>
                </a:lnTo>
                <a:lnTo>
                  <a:pt x="621551" y="411414"/>
                </a:lnTo>
                <a:lnTo>
                  <a:pt x="625044" y="410779"/>
                </a:lnTo>
                <a:lnTo>
                  <a:pt x="628538" y="409510"/>
                </a:lnTo>
                <a:lnTo>
                  <a:pt x="632032" y="407922"/>
                </a:lnTo>
                <a:lnTo>
                  <a:pt x="635525" y="406335"/>
                </a:lnTo>
                <a:lnTo>
                  <a:pt x="638384" y="404430"/>
                </a:lnTo>
                <a:lnTo>
                  <a:pt x="641560" y="402208"/>
                </a:lnTo>
                <a:lnTo>
                  <a:pt x="644418" y="399669"/>
                </a:lnTo>
                <a:lnTo>
                  <a:pt x="646959" y="396812"/>
                </a:lnTo>
                <a:lnTo>
                  <a:pt x="649500" y="393955"/>
                </a:lnTo>
                <a:lnTo>
                  <a:pt x="651723" y="390780"/>
                </a:lnTo>
                <a:lnTo>
                  <a:pt x="653629" y="387288"/>
                </a:lnTo>
                <a:lnTo>
                  <a:pt x="655534" y="383796"/>
                </a:lnTo>
                <a:lnTo>
                  <a:pt x="657122" y="379669"/>
                </a:lnTo>
                <a:lnTo>
                  <a:pt x="658710" y="375543"/>
                </a:lnTo>
                <a:lnTo>
                  <a:pt x="659981" y="371098"/>
                </a:lnTo>
                <a:lnTo>
                  <a:pt x="661251" y="366337"/>
                </a:lnTo>
                <a:lnTo>
                  <a:pt x="661886" y="361575"/>
                </a:lnTo>
                <a:lnTo>
                  <a:pt x="662839" y="356496"/>
                </a:lnTo>
                <a:lnTo>
                  <a:pt x="663157" y="351099"/>
                </a:lnTo>
                <a:lnTo>
                  <a:pt x="663157" y="345702"/>
                </a:lnTo>
                <a:lnTo>
                  <a:pt x="663157" y="108250"/>
                </a:lnTo>
                <a:lnTo>
                  <a:pt x="663157" y="102854"/>
                </a:lnTo>
                <a:lnTo>
                  <a:pt x="663474" y="97140"/>
                </a:lnTo>
                <a:lnTo>
                  <a:pt x="664110" y="91743"/>
                </a:lnTo>
                <a:lnTo>
                  <a:pt x="665380" y="86664"/>
                </a:lnTo>
                <a:lnTo>
                  <a:pt x="666650" y="81267"/>
                </a:lnTo>
                <a:lnTo>
                  <a:pt x="667921" y="76188"/>
                </a:lnTo>
                <a:lnTo>
                  <a:pt x="669826" y="71109"/>
                </a:lnTo>
                <a:lnTo>
                  <a:pt x="671732" y="66347"/>
                </a:lnTo>
                <a:lnTo>
                  <a:pt x="673638" y="61585"/>
                </a:lnTo>
                <a:lnTo>
                  <a:pt x="675861" y="56824"/>
                </a:lnTo>
                <a:lnTo>
                  <a:pt x="678719" y="52379"/>
                </a:lnTo>
                <a:lnTo>
                  <a:pt x="681578" y="47935"/>
                </a:lnTo>
                <a:lnTo>
                  <a:pt x="684754" y="43491"/>
                </a:lnTo>
                <a:lnTo>
                  <a:pt x="687930" y="39681"/>
                </a:lnTo>
                <a:lnTo>
                  <a:pt x="691423" y="35872"/>
                </a:lnTo>
                <a:lnTo>
                  <a:pt x="694917" y="31745"/>
                </a:lnTo>
                <a:lnTo>
                  <a:pt x="698728" y="28253"/>
                </a:lnTo>
                <a:lnTo>
                  <a:pt x="702540" y="24761"/>
                </a:lnTo>
                <a:lnTo>
                  <a:pt x="706668" y="21587"/>
                </a:lnTo>
                <a:lnTo>
                  <a:pt x="710797" y="18412"/>
                </a:lnTo>
                <a:lnTo>
                  <a:pt x="715244" y="15873"/>
                </a:lnTo>
                <a:lnTo>
                  <a:pt x="720008" y="13016"/>
                </a:lnTo>
                <a:lnTo>
                  <a:pt x="724772" y="10794"/>
                </a:lnTo>
                <a:lnTo>
                  <a:pt x="729218" y="8889"/>
                </a:lnTo>
                <a:lnTo>
                  <a:pt x="733982" y="6667"/>
                </a:lnTo>
                <a:lnTo>
                  <a:pt x="739064" y="4762"/>
                </a:lnTo>
                <a:lnTo>
                  <a:pt x="744146" y="3810"/>
                </a:lnTo>
                <a:lnTo>
                  <a:pt x="749545" y="2222"/>
                </a:lnTo>
                <a:lnTo>
                  <a:pt x="754944" y="1270"/>
                </a:lnTo>
                <a:lnTo>
                  <a:pt x="760344" y="635"/>
                </a:lnTo>
                <a:lnTo>
                  <a:pt x="7657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正五边形 30"/>
          <p:cNvSpPr/>
          <p:nvPr/>
        </p:nvSpPr>
        <p:spPr>
          <a:xfrm>
            <a:off x="9206230" y="1949450"/>
            <a:ext cx="1769745" cy="1769745"/>
          </a:xfrm>
          <a:prstGeom prst="pentagon">
            <a:avLst/>
          </a:pr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KSO_Shape"/>
          <p:cNvSpPr/>
          <p:nvPr/>
        </p:nvSpPr>
        <p:spPr bwMode="auto">
          <a:xfrm>
            <a:off x="9847399" y="2523205"/>
            <a:ext cx="486772" cy="622870"/>
          </a:xfrm>
          <a:custGeom>
            <a:avLst/>
            <a:gdLst>
              <a:gd name="T0" fmla="*/ 1139504 w 1546226"/>
              <a:gd name="T1" fmla="*/ 1893571 h 1979613"/>
              <a:gd name="T2" fmla="*/ 1117260 w 1546226"/>
              <a:gd name="T3" fmla="*/ 1969136 h 1979613"/>
              <a:gd name="T4" fmla="*/ 423882 w 1546226"/>
              <a:gd name="T5" fmla="*/ 1965643 h 1979613"/>
              <a:gd name="T6" fmla="*/ 408946 w 1546226"/>
              <a:gd name="T7" fmla="*/ 1888173 h 1979613"/>
              <a:gd name="T8" fmla="*/ 965201 w 1546226"/>
              <a:gd name="T9" fmla="*/ 1608456 h 1979613"/>
              <a:gd name="T10" fmla="*/ 1020446 w 1546226"/>
              <a:gd name="T11" fmla="*/ 1663701 h 1979613"/>
              <a:gd name="T12" fmla="*/ 977266 w 1546226"/>
              <a:gd name="T13" fmla="*/ 1729106 h 1979613"/>
              <a:gd name="T14" fmla="*/ 536258 w 1546226"/>
              <a:gd name="T15" fmla="*/ 1704658 h 1979613"/>
              <a:gd name="T16" fmla="*/ 543878 w 1546226"/>
              <a:gd name="T17" fmla="*/ 1626236 h 1979613"/>
              <a:gd name="T18" fmla="*/ 859473 w 1546226"/>
              <a:gd name="T19" fmla="*/ 1366838 h 1979613"/>
              <a:gd name="T20" fmla="*/ 895986 w 1546226"/>
              <a:gd name="T21" fmla="*/ 1436370 h 1979613"/>
              <a:gd name="T22" fmla="*/ 835026 w 1546226"/>
              <a:gd name="T23" fmla="*/ 1485900 h 1979613"/>
              <a:gd name="T24" fmla="*/ 652463 w 1546226"/>
              <a:gd name="T25" fmla="*/ 1442403 h 1979613"/>
              <a:gd name="T26" fmla="*/ 681991 w 1546226"/>
              <a:gd name="T27" fmla="*/ 1369695 h 1979613"/>
              <a:gd name="T28" fmla="*/ 1304222 w 1546226"/>
              <a:gd name="T29" fmla="*/ 1188236 h 1979613"/>
              <a:gd name="T30" fmla="*/ 1445365 w 1546226"/>
              <a:gd name="T31" fmla="*/ 1409543 h 1979613"/>
              <a:gd name="T32" fmla="*/ 1521804 w 1546226"/>
              <a:gd name="T33" fmla="*/ 1643532 h 1979613"/>
              <a:gd name="T34" fmla="*/ 1542420 w 1546226"/>
              <a:gd name="T35" fmla="*/ 1979613 h 1979613"/>
              <a:gd name="T36" fmla="*/ 1276311 w 1546226"/>
              <a:gd name="T37" fmla="*/ 1712016 h 1979613"/>
              <a:gd name="T38" fmla="*/ 1209387 w 1546226"/>
              <a:gd name="T39" fmla="*/ 1506880 h 1979613"/>
              <a:gd name="T40" fmla="*/ 1061267 w 1546226"/>
              <a:gd name="T41" fmla="*/ 1303011 h 1979613"/>
              <a:gd name="T42" fmla="*/ 1032087 w 1546226"/>
              <a:gd name="T43" fmla="*/ 1155896 h 1979613"/>
              <a:gd name="T44" fmla="*/ 847726 w 1546226"/>
              <a:gd name="T45" fmla="*/ 496570 h 1979613"/>
              <a:gd name="T46" fmla="*/ 896938 w 1546226"/>
              <a:gd name="T47" fmla="*/ 557212 h 1979613"/>
              <a:gd name="T48" fmla="*/ 847726 w 1546226"/>
              <a:gd name="T49" fmla="*/ 617855 h 1979613"/>
              <a:gd name="T50" fmla="*/ 656908 w 1546226"/>
              <a:gd name="T51" fmla="*/ 586740 h 1979613"/>
              <a:gd name="T52" fmla="*/ 672148 w 1546226"/>
              <a:gd name="T53" fmla="*/ 509270 h 1979613"/>
              <a:gd name="T54" fmla="*/ 988378 w 1546226"/>
              <a:gd name="T55" fmla="*/ 255587 h 1979613"/>
              <a:gd name="T56" fmla="*/ 1017588 w 1546226"/>
              <a:gd name="T57" fmla="*/ 328295 h 1979613"/>
              <a:gd name="T58" fmla="*/ 587375 w 1546226"/>
              <a:gd name="T59" fmla="*/ 371475 h 1979613"/>
              <a:gd name="T60" fmla="*/ 527050 w 1546226"/>
              <a:gd name="T61" fmla="*/ 322262 h 1979613"/>
              <a:gd name="T62" fmla="*/ 563563 w 1546226"/>
              <a:gd name="T63" fmla="*/ 252730 h 1979613"/>
              <a:gd name="T64" fmla="*/ 1543686 w 1546226"/>
              <a:gd name="T65" fmla="*/ 172057 h 1979613"/>
              <a:gd name="T66" fmla="*/ 1479895 w 1546226"/>
              <a:gd name="T67" fmla="*/ 486332 h 1979613"/>
              <a:gd name="T68" fmla="*/ 1310737 w 1546226"/>
              <a:gd name="T69" fmla="*/ 784417 h 1979613"/>
              <a:gd name="T70" fmla="*/ 1144435 w 1546226"/>
              <a:gd name="T71" fmla="*/ 941872 h 1979613"/>
              <a:gd name="T72" fmla="*/ 913707 w 1546226"/>
              <a:gd name="T73" fmla="*/ 1072978 h 1979613"/>
              <a:gd name="T74" fmla="*/ 591894 w 1546226"/>
              <a:gd name="T75" fmla="*/ 1216782 h 1979613"/>
              <a:gd name="T76" fmla="*/ 376083 w 1546226"/>
              <a:gd name="T77" fmla="*/ 1436140 h 1979613"/>
              <a:gd name="T78" fmla="*/ 278650 w 1546226"/>
              <a:gd name="T79" fmla="*/ 1673275 h 1979613"/>
              <a:gd name="T80" fmla="*/ 256752 w 1546226"/>
              <a:gd name="T81" fmla="*/ 1943107 h 1979613"/>
              <a:gd name="T82" fmla="*/ 11425 w 1546226"/>
              <a:gd name="T83" fmla="*/ 1721210 h 1979613"/>
              <a:gd name="T84" fmla="*/ 94893 w 1546226"/>
              <a:gd name="T85" fmla="*/ 1422807 h 1979613"/>
              <a:gd name="T86" fmla="*/ 266908 w 1546226"/>
              <a:gd name="T87" fmla="*/ 1159959 h 1979613"/>
              <a:gd name="T88" fmla="*/ 445904 w 1546226"/>
              <a:gd name="T89" fmla="*/ 1007266 h 1979613"/>
              <a:gd name="T90" fmla="*/ 691866 w 1546226"/>
              <a:gd name="T91" fmla="*/ 883143 h 1979613"/>
              <a:gd name="T92" fmla="*/ 1012409 w 1546226"/>
              <a:gd name="T93" fmla="*/ 720292 h 1979613"/>
              <a:gd name="T94" fmla="*/ 1199340 w 1546226"/>
              <a:gd name="T95" fmla="*/ 492998 h 1979613"/>
              <a:gd name="T96" fmla="*/ 1277730 w 1546226"/>
              <a:gd name="T97" fmla="*/ 259356 h 1979613"/>
              <a:gd name="T98" fmla="*/ 463603 w 1546226"/>
              <a:gd name="T99" fmla="*/ 0 h 1979613"/>
              <a:gd name="T100" fmla="*/ 1141411 w 1546226"/>
              <a:gd name="T101" fmla="*/ 43609 h 1979613"/>
              <a:gd name="T102" fmla="*/ 1112176 w 1546226"/>
              <a:gd name="T103" fmla="*/ 116504 h 1979613"/>
              <a:gd name="T104" fmla="*/ 419433 w 1546226"/>
              <a:gd name="T105" fmla="*/ 105681 h 1979613"/>
              <a:gd name="T106" fmla="*/ 412124 w 1546226"/>
              <a:gd name="T107" fmla="*/ 27693 h 1979613"/>
              <a:gd name="T108" fmla="*/ 256779 w 1546226"/>
              <a:gd name="T109" fmla="*/ 31137 h 1979613"/>
              <a:gd name="T110" fmla="*/ 279287 w 1546226"/>
              <a:gd name="T111" fmla="*/ 311049 h 1979613"/>
              <a:gd name="T112" fmla="*/ 361076 w 1546226"/>
              <a:gd name="T113" fmla="*/ 519156 h 1979613"/>
              <a:gd name="T114" fmla="*/ 530043 w 1546226"/>
              <a:gd name="T115" fmla="*/ 718050 h 1979613"/>
              <a:gd name="T116" fmla="*/ 466323 w 1546226"/>
              <a:gd name="T117" fmla="*/ 850539 h 1979613"/>
              <a:gd name="T118" fmla="*/ 255828 w 1546226"/>
              <a:gd name="T119" fmla="*/ 808600 h 1979613"/>
              <a:gd name="T120" fmla="*/ 108418 w 1546226"/>
              <a:gd name="T121" fmla="*/ 587149 h 1979613"/>
              <a:gd name="T122" fmla="*/ 28214 w 1546226"/>
              <a:gd name="T123" fmla="*/ 353306 h 1979613"/>
              <a:gd name="T124" fmla="*/ 2853 w 1546226"/>
              <a:gd name="T125" fmla="*/ 15886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6226" h="1979613">
                <a:moveTo>
                  <a:pt x="463603" y="1855788"/>
                </a:moveTo>
                <a:lnTo>
                  <a:pt x="1082623" y="1855788"/>
                </a:lnTo>
                <a:lnTo>
                  <a:pt x="1088978" y="1856106"/>
                </a:lnTo>
                <a:lnTo>
                  <a:pt x="1095016" y="1857058"/>
                </a:lnTo>
                <a:lnTo>
                  <a:pt x="1101054" y="1858646"/>
                </a:lnTo>
                <a:lnTo>
                  <a:pt x="1106773" y="1860551"/>
                </a:lnTo>
                <a:lnTo>
                  <a:pt x="1112176" y="1863091"/>
                </a:lnTo>
                <a:lnTo>
                  <a:pt x="1117260" y="1866266"/>
                </a:lnTo>
                <a:lnTo>
                  <a:pt x="1122026" y="1869758"/>
                </a:lnTo>
                <a:lnTo>
                  <a:pt x="1126157" y="1873886"/>
                </a:lnTo>
                <a:lnTo>
                  <a:pt x="1130606" y="1878013"/>
                </a:lnTo>
                <a:lnTo>
                  <a:pt x="1134102" y="1883093"/>
                </a:lnTo>
                <a:lnTo>
                  <a:pt x="1137279" y="1888173"/>
                </a:lnTo>
                <a:lnTo>
                  <a:pt x="1139504" y="1893571"/>
                </a:lnTo>
                <a:lnTo>
                  <a:pt x="1141411" y="1899286"/>
                </a:lnTo>
                <a:lnTo>
                  <a:pt x="1142999" y="1905318"/>
                </a:lnTo>
                <a:lnTo>
                  <a:pt x="1144270" y="1911351"/>
                </a:lnTo>
                <a:lnTo>
                  <a:pt x="1144588" y="1917701"/>
                </a:lnTo>
                <a:lnTo>
                  <a:pt x="1144270" y="1924051"/>
                </a:lnTo>
                <a:lnTo>
                  <a:pt x="1142999" y="1930401"/>
                </a:lnTo>
                <a:lnTo>
                  <a:pt x="1141411" y="1936116"/>
                </a:lnTo>
                <a:lnTo>
                  <a:pt x="1139504" y="1941513"/>
                </a:lnTo>
                <a:lnTo>
                  <a:pt x="1137279" y="1947228"/>
                </a:lnTo>
                <a:lnTo>
                  <a:pt x="1134102" y="1952308"/>
                </a:lnTo>
                <a:lnTo>
                  <a:pt x="1130606" y="1956753"/>
                </a:lnTo>
                <a:lnTo>
                  <a:pt x="1126157" y="1961198"/>
                </a:lnTo>
                <a:lnTo>
                  <a:pt x="1122026" y="1965643"/>
                </a:lnTo>
                <a:lnTo>
                  <a:pt x="1117260" y="1969136"/>
                </a:lnTo>
                <a:lnTo>
                  <a:pt x="1112176" y="1972311"/>
                </a:lnTo>
                <a:lnTo>
                  <a:pt x="1106773" y="1974533"/>
                </a:lnTo>
                <a:lnTo>
                  <a:pt x="1101054" y="1976756"/>
                </a:lnTo>
                <a:lnTo>
                  <a:pt x="1095016" y="1978026"/>
                </a:lnTo>
                <a:lnTo>
                  <a:pt x="1088978" y="1979296"/>
                </a:lnTo>
                <a:lnTo>
                  <a:pt x="1082623" y="1979613"/>
                </a:lnTo>
                <a:lnTo>
                  <a:pt x="463603" y="1979613"/>
                </a:lnTo>
                <a:lnTo>
                  <a:pt x="457248" y="1979296"/>
                </a:lnTo>
                <a:lnTo>
                  <a:pt x="450892" y="1978026"/>
                </a:lnTo>
                <a:lnTo>
                  <a:pt x="445172" y="1976756"/>
                </a:lnTo>
                <a:lnTo>
                  <a:pt x="439135" y="1974533"/>
                </a:lnTo>
                <a:lnTo>
                  <a:pt x="433733" y="1972311"/>
                </a:lnTo>
                <a:lnTo>
                  <a:pt x="428648" y="1969136"/>
                </a:lnTo>
                <a:lnTo>
                  <a:pt x="423882" y="1965643"/>
                </a:lnTo>
                <a:lnTo>
                  <a:pt x="419433" y="1961198"/>
                </a:lnTo>
                <a:lnTo>
                  <a:pt x="415620" y="1956753"/>
                </a:lnTo>
                <a:lnTo>
                  <a:pt x="412124" y="1952308"/>
                </a:lnTo>
                <a:lnTo>
                  <a:pt x="408946" y="1947228"/>
                </a:lnTo>
                <a:lnTo>
                  <a:pt x="406087" y="1941513"/>
                </a:lnTo>
                <a:lnTo>
                  <a:pt x="404180" y="1936116"/>
                </a:lnTo>
                <a:lnTo>
                  <a:pt x="402591" y="1930401"/>
                </a:lnTo>
                <a:lnTo>
                  <a:pt x="401956" y="1924051"/>
                </a:lnTo>
                <a:lnTo>
                  <a:pt x="401638" y="1917701"/>
                </a:lnTo>
                <a:lnTo>
                  <a:pt x="401956" y="1911351"/>
                </a:lnTo>
                <a:lnTo>
                  <a:pt x="402591" y="1905318"/>
                </a:lnTo>
                <a:lnTo>
                  <a:pt x="404180" y="1899286"/>
                </a:lnTo>
                <a:lnTo>
                  <a:pt x="406087" y="1893571"/>
                </a:lnTo>
                <a:lnTo>
                  <a:pt x="408946" y="1888173"/>
                </a:lnTo>
                <a:lnTo>
                  <a:pt x="412124" y="1883093"/>
                </a:lnTo>
                <a:lnTo>
                  <a:pt x="415620" y="1878013"/>
                </a:lnTo>
                <a:lnTo>
                  <a:pt x="419433" y="1873886"/>
                </a:lnTo>
                <a:lnTo>
                  <a:pt x="423882" y="1869758"/>
                </a:lnTo>
                <a:lnTo>
                  <a:pt x="428648" y="1866266"/>
                </a:lnTo>
                <a:lnTo>
                  <a:pt x="433733" y="1863091"/>
                </a:lnTo>
                <a:lnTo>
                  <a:pt x="439135" y="1860551"/>
                </a:lnTo>
                <a:lnTo>
                  <a:pt x="445172" y="1858646"/>
                </a:lnTo>
                <a:lnTo>
                  <a:pt x="450892" y="1857058"/>
                </a:lnTo>
                <a:lnTo>
                  <a:pt x="457248" y="1856106"/>
                </a:lnTo>
                <a:lnTo>
                  <a:pt x="463603" y="1855788"/>
                </a:lnTo>
                <a:close/>
                <a:moveTo>
                  <a:pt x="587375" y="1608138"/>
                </a:moveTo>
                <a:lnTo>
                  <a:pt x="958851" y="1608138"/>
                </a:lnTo>
                <a:lnTo>
                  <a:pt x="965201" y="1608456"/>
                </a:lnTo>
                <a:lnTo>
                  <a:pt x="971551" y="1609408"/>
                </a:lnTo>
                <a:lnTo>
                  <a:pt x="977266" y="1610996"/>
                </a:lnTo>
                <a:lnTo>
                  <a:pt x="982981" y="1612901"/>
                </a:lnTo>
                <a:lnTo>
                  <a:pt x="988378" y="1615758"/>
                </a:lnTo>
                <a:lnTo>
                  <a:pt x="993458" y="1618616"/>
                </a:lnTo>
                <a:lnTo>
                  <a:pt x="998221" y="1622426"/>
                </a:lnTo>
                <a:lnTo>
                  <a:pt x="1002348" y="1626236"/>
                </a:lnTo>
                <a:lnTo>
                  <a:pt x="1006793" y="1630998"/>
                </a:lnTo>
                <a:lnTo>
                  <a:pt x="1010286" y="1635761"/>
                </a:lnTo>
                <a:lnTo>
                  <a:pt x="1013461" y="1640841"/>
                </a:lnTo>
                <a:lnTo>
                  <a:pt x="1015683" y="1646238"/>
                </a:lnTo>
                <a:lnTo>
                  <a:pt x="1017588" y="1651636"/>
                </a:lnTo>
                <a:lnTo>
                  <a:pt x="1019176" y="1657668"/>
                </a:lnTo>
                <a:lnTo>
                  <a:pt x="1020446" y="1663701"/>
                </a:lnTo>
                <a:lnTo>
                  <a:pt x="1020763" y="1670051"/>
                </a:lnTo>
                <a:lnTo>
                  <a:pt x="1020446" y="1676401"/>
                </a:lnTo>
                <a:lnTo>
                  <a:pt x="1019176" y="1682751"/>
                </a:lnTo>
                <a:lnTo>
                  <a:pt x="1017588" y="1688466"/>
                </a:lnTo>
                <a:lnTo>
                  <a:pt x="1015683" y="1694498"/>
                </a:lnTo>
                <a:lnTo>
                  <a:pt x="1013461" y="1699578"/>
                </a:lnTo>
                <a:lnTo>
                  <a:pt x="1010286" y="1704658"/>
                </a:lnTo>
                <a:lnTo>
                  <a:pt x="1006793" y="1709738"/>
                </a:lnTo>
                <a:lnTo>
                  <a:pt x="1002348" y="1713866"/>
                </a:lnTo>
                <a:lnTo>
                  <a:pt x="998221" y="1717993"/>
                </a:lnTo>
                <a:lnTo>
                  <a:pt x="993458" y="1721486"/>
                </a:lnTo>
                <a:lnTo>
                  <a:pt x="988378" y="1724661"/>
                </a:lnTo>
                <a:lnTo>
                  <a:pt x="982981" y="1727201"/>
                </a:lnTo>
                <a:lnTo>
                  <a:pt x="977266" y="1729106"/>
                </a:lnTo>
                <a:lnTo>
                  <a:pt x="971551" y="1730693"/>
                </a:lnTo>
                <a:lnTo>
                  <a:pt x="965201" y="1731646"/>
                </a:lnTo>
                <a:lnTo>
                  <a:pt x="958851" y="1731963"/>
                </a:lnTo>
                <a:lnTo>
                  <a:pt x="587375" y="1731963"/>
                </a:lnTo>
                <a:lnTo>
                  <a:pt x="581343" y="1731646"/>
                </a:lnTo>
                <a:lnTo>
                  <a:pt x="575310" y="1730693"/>
                </a:lnTo>
                <a:lnTo>
                  <a:pt x="568960" y="1729106"/>
                </a:lnTo>
                <a:lnTo>
                  <a:pt x="563563" y="1727201"/>
                </a:lnTo>
                <a:lnTo>
                  <a:pt x="558165" y="1724661"/>
                </a:lnTo>
                <a:lnTo>
                  <a:pt x="553085" y="1721486"/>
                </a:lnTo>
                <a:lnTo>
                  <a:pt x="548323" y="1717993"/>
                </a:lnTo>
                <a:lnTo>
                  <a:pt x="543878" y="1713866"/>
                </a:lnTo>
                <a:lnTo>
                  <a:pt x="539750" y="1709738"/>
                </a:lnTo>
                <a:lnTo>
                  <a:pt x="536258" y="1704658"/>
                </a:lnTo>
                <a:lnTo>
                  <a:pt x="533083" y="1699578"/>
                </a:lnTo>
                <a:lnTo>
                  <a:pt x="530543" y="1694498"/>
                </a:lnTo>
                <a:lnTo>
                  <a:pt x="528320" y="1688466"/>
                </a:lnTo>
                <a:lnTo>
                  <a:pt x="527050" y="1682751"/>
                </a:lnTo>
                <a:lnTo>
                  <a:pt x="526098" y="1676401"/>
                </a:lnTo>
                <a:lnTo>
                  <a:pt x="525463" y="1670051"/>
                </a:lnTo>
                <a:lnTo>
                  <a:pt x="526098" y="1663701"/>
                </a:lnTo>
                <a:lnTo>
                  <a:pt x="527050" y="1657668"/>
                </a:lnTo>
                <a:lnTo>
                  <a:pt x="528320" y="1651636"/>
                </a:lnTo>
                <a:lnTo>
                  <a:pt x="530543" y="1646238"/>
                </a:lnTo>
                <a:lnTo>
                  <a:pt x="533083" y="1640841"/>
                </a:lnTo>
                <a:lnTo>
                  <a:pt x="536258" y="1635761"/>
                </a:lnTo>
                <a:lnTo>
                  <a:pt x="539750" y="1630998"/>
                </a:lnTo>
                <a:lnTo>
                  <a:pt x="543878" y="1626236"/>
                </a:lnTo>
                <a:lnTo>
                  <a:pt x="548323" y="1622426"/>
                </a:lnTo>
                <a:lnTo>
                  <a:pt x="553085" y="1618616"/>
                </a:lnTo>
                <a:lnTo>
                  <a:pt x="558165" y="1615758"/>
                </a:lnTo>
                <a:lnTo>
                  <a:pt x="563563" y="1612901"/>
                </a:lnTo>
                <a:lnTo>
                  <a:pt x="568960" y="1610996"/>
                </a:lnTo>
                <a:lnTo>
                  <a:pt x="575310" y="1609408"/>
                </a:lnTo>
                <a:lnTo>
                  <a:pt x="581343" y="1608456"/>
                </a:lnTo>
                <a:lnTo>
                  <a:pt x="587375" y="1608138"/>
                </a:lnTo>
                <a:close/>
                <a:moveTo>
                  <a:pt x="711201" y="1362075"/>
                </a:moveTo>
                <a:lnTo>
                  <a:pt x="835026" y="1362075"/>
                </a:lnTo>
                <a:lnTo>
                  <a:pt x="841376" y="1362710"/>
                </a:lnTo>
                <a:lnTo>
                  <a:pt x="847726" y="1363345"/>
                </a:lnTo>
                <a:lnTo>
                  <a:pt x="853441" y="1364933"/>
                </a:lnTo>
                <a:lnTo>
                  <a:pt x="859473" y="1366838"/>
                </a:lnTo>
                <a:lnTo>
                  <a:pt x="864553" y="1369695"/>
                </a:lnTo>
                <a:lnTo>
                  <a:pt x="869633" y="1372870"/>
                </a:lnTo>
                <a:lnTo>
                  <a:pt x="874713" y="1376363"/>
                </a:lnTo>
                <a:lnTo>
                  <a:pt x="879158" y="1380173"/>
                </a:lnTo>
                <a:lnTo>
                  <a:pt x="882968" y="1384618"/>
                </a:lnTo>
                <a:lnTo>
                  <a:pt x="886461" y="1389380"/>
                </a:lnTo>
                <a:lnTo>
                  <a:pt x="889636" y="1394460"/>
                </a:lnTo>
                <a:lnTo>
                  <a:pt x="892493" y="1399858"/>
                </a:lnTo>
                <a:lnTo>
                  <a:pt x="894398" y="1405573"/>
                </a:lnTo>
                <a:lnTo>
                  <a:pt x="895986" y="1411605"/>
                </a:lnTo>
                <a:lnTo>
                  <a:pt x="896621" y="1417320"/>
                </a:lnTo>
                <a:lnTo>
                  <a:pt x="896938" y="1423670"/>
                </a:lnTo>
                <a:lnTo>
                  <a:pt x="896621" y="1430338"/>
                </a:lnTo>
                <a:lnTo>
                  <a:pt x="895986" y="1436370"/>
                </a:lnTo>
                <a:lnTo>
                  <a:pt x="894398" y="1442403"/>
                </a:lnTo>
                <a:lnTo>
                  <a:pt x="892493" y="1448118"/>
                </a:lnTo>
                <a:lnTo>
                  <a:pt x="889636" y="1453515"/>
                </a:lnTo>
                <a:lnTo>
                  <a:pt x="886461" y="1458595"/>
                </a:lnTo>
                <a:lnTo>
                  <a:pt x="882968" y="1463358"/>
                </a:lnTo>
                <a:lnTo>
                  <a:pt x="879158" y="1467485"/>
                </a:lnTo>
                <a:lnTo>
                  <a:pt x="874713" y="1471930"/>
                </a:lnTo>
                <a:lnTo>
                  <a:pt x="869633" y="1475423"/>
                </a:lnTo>
                <a:lnTo>
                  <a:pt x="864553" y="1478598"/>
                </a:lnTo>
                <a:lnTo>
                  <a:pt x="859473" y="1480820"/>
                </a:lnTo>
                <a:lnTo>
                  <a:pt x="853441" y="1483360"/>
                </a:lnTo>
                <a:lnTo>
                  <a:pt x="847726" y="1484313"/>
                </a:lnTo>
                <a:lnTo>
                  <a:pt x="841376" y="1485583"/>
                </a:lnTo>
                <a:lnTo>
                  <a:pt x="835026" y="1485900"/>
                </a:lnTo>
                <a:lnTo>
                  <a:pt x="711201" y="1485900"/>
                </a:lnTo>
                <a:lnTo>
                  <a:pt x="705168" y="1485583"/>
                </a:lnTo>
                <a:lnTo>
                  <a:pt x="698818" y="1484313"/>
                </a:lnTo>
                <a:lnTo>
                  <a:pt x="692786" y="1483360"/>
                </a:lnTo>
                <a:lnTo>
                  <a:pt x="687388" y="1480820"/>
                </a:lnTo>
                <a:lnTo>
                  <a:pt x="681991" y="1478598"/>
                </a:lnTo>
                <a:lnTo>
                  <a:pt x="676911" y="1475423"/>
                </a:lnTo>
                <a:lnTo>
                  <a:pt x="672148" y="1471930"/>
                </a:lnTo>
                <a:lnTo>
                  <a:pt x="667703" y="1467485"/>
                </a:lnTo>
                <a:lnTo>
                  <a:pt x="663576" y="1463358"/>
                </a:lnTo>
                <a:lnTo>
                  <a:pt x="660083" y="1458595"/>
                </a:lnTo>
                <a:lnTo>
                  <a:pt x="656908" y="1453515"/>
                </a:lnTo>
                <a:lnTo>
                  <a:pt x="654368" y="1448118"/>
                </a:lnTo>
                <a:lnTo>
                  <a:pt x="652463" y="1442403"/>
                </a:lnTo>
                <a:lnTo>
                  <a:pt x="650876" y="1436370"/>
                </a:lnTo>
                <a:lnTo>
                  <a:pt x="649923" y="1430338"/>
                </a:lnTo>
                <a:lnTo>
                  <a:pt x="649288" y="1423670"/>
                </a:lnTo>
                <a:lnTo>
                  <a:pt x="649923" y="1417320"/>
                </a:lnTo>
                <a:lnTo>
                  <a:pt x="650876" y="1411605"/>
                </a:lnTo>
                <a:lnTo>
                  <a:pt x="652463" y="1405573"/>
                </a:lnTo>
                <a:lnTo>
                  <a:pt x="654368" y="1399858"/>
                </a:lnTo>
                <a:lnTo>
                  <a:pt x="656908" y="1394460"/>
                </a:lnTo>
                <a:lnTo>
                  <a:pt x="660083" y="1389380"/>
                </a:lnTo>
                <a:lnTo>
                  <a:pt x="663576" y="1384618"/>
                </a:lnTo>
                <a:lnTo>
                  <a:pt x="667703" y="1380173"/>
                </a:lnTo>
                <a:lnTo>
                  <a:pt x="672148" y="1376363"/>
                </a:lnTo>
                <a:lnTo>
                  <a:pt x="676911" y="1372870"/>
                </a:lnTo>
                <a:lnTo>
                  <a:pt x="681991" y="1369695"/>
                </a:lnTo>
                <a:lnTo>
                  <a:pt x="687388" y="1366838"/>
                </a:lnTo>
                <a:lnTo>
                  <a:pt x="692786" y="1364933"/>
                </a:lnTo>
                <a:lnTo>
                  <a:pt x="698818" y="1363345"/>
                </a:lnTo>
                <a:lnTo>
                  <a:pt x="705168" y="1362710"/>
                </a:lnTo>
                <a:lnTo>
                  <a:pt x="711201" y="1362075"/>
                </a:lnTo>
                <a:close/>
                <a:moveTo>
                  <a:pt x="1181793" y="1068388"/>
                </a:moveTo>
                <a:lnTo>
                  <a:pt x="1199238" y="1082973"/>
                </a:lnTo>
                <a:lnTo>
                  <a:pt x="1215731" y="1097240"/>
                </a:lnTo>
                <a:lnTo>
                  <a:pt x="1231590" y="1112142"/>
                </a:lnTo>
                <a:lnTo>
                  <a:pt x="1247448" y="1127044"/>
                </a:lnTo>
                <a:lnTo>
                  <a:pt x="1262038" y="1142262"/>
                </a:lnTo>
                <a:lnTo>
                  <a:pt x="1276628" y="1157164"/>
                </a:lnTo>
                <a:lnTo>
                  <a:pt x="1290267" y="1172700"/>
                </a:lnTo>
                <a:lnTo>
                  <a:pt x="1304222" y="1188236"/>
                </a:lnTo>
                <a:lnTo>
                  <a:pt x="1316909" y="1203772"/>
                </a:lnTo>
                <a:lnTo>
                  <a:pt x="1329596" y="1219308"/>
                </a:lnTo>
                <a:lnTo>
                  <a:pt x="1341332" y="1235160"/>
                </a:lnTo>
                <a:lnTo>
                  <a:pt x="1353067" y="1250696"/>
                </a:lnTo>
                <a:lnTo>
                  <a:pt x="1363851" y="1266866"/>
                </a:lnTo>
                <a:lnTo>
                  <a:pt x="1374952" y="1282402"/>
                </a:lnTo>
                <a:lnTo>
                  <a:pt x="1385102" y="1298572"/>
                </a:lnTo>
                <a:lnTo>
                  <a:pt x="1394934" y="1314425"/>
                </a:lnTo>
                <a:lnTo>
                  <a:pt x="1404132" y="1330278"/>
                </a:lnTo>
                <a:lnTo>
                  <a:pt x="1413330" y="1346131"/>
                </a:lnTo>
                <a:lnTo>
                  <a:pt x="1421894" y="1362301"/>
                </a:lnTo>
                <a:lnTo>
                  <a:pt x="1430141" y="1377837"/>
                </a:lnTo>
                <a:lnTo>
                  <a:pt x="1438070" y="1394007"/>
                </a:lnTo>
                <a:lnTo>
                  <a:pt x="1445365" y="1409543"/>
                </a:lnTo>
                <a:lnTo>
                  <a:pt x="1452343" y="1425079"/>
                </a:lnTo>
                <a:lnTo>
                  <a:pt x="1459003" y="1440931"/>
                </a:lnTo>
                <a:lnTo>
                  <a:pt x="1465664" y="1456467"/>
                </a:lnTo>
                <a:lnTo>
                  <a:pt x="1471690" y="1471686"/>
                </a:lnTo>
                <a:lnTo>
                  <a:pt x="1477399" y="1486905"/>
                </a:lnTo>
                <a:lnTo>
                  <a:pt x="1483109" y="1502124"/>
                </a:lnTo>
                <a:lnTo>
                  <a:pt x="1488183" y="1517025"/>
                </a:lnTo>
                <a:lnTo>
                  <a:pt x="1492624" y="1531927"/>
                </a:lnTo>
                <a:lnTo>
                  <a:pt x="1501822" y="1561413"/>
                </a:lnTo>
                <a:lnTo>
                  <a:pt x="1506579" y="1577901"/>
                </a:lnTo>
                <a:lnTo>
                  <a:pt x="1510703" y="1594705"/>
                </a:lnTo>
                <a:lnTo>
                  <a:pt x="1514509" y="1611192"/>
                </a:lnTo>
                <a:lnTo>
                  <a:pt x="1518315" y="1627045"/>
                </a:lnTo>
                <a:lnTo>
                  <a:pt x="1521804" y="1643532"/>
                </a:lnTo>
                <a:lnTo>
                  <a:pt x="1524976" y="1659067"/>
                </a:lnTo>
                <a:lnTo>
                  <a:pt x="1530685" y="1690773"/>
                </a:lnTo>
                <a:lnTo>
                  <a:pt x="1535125" y="1721528"/>
                </a:lnTo>
                <a:lnTo>
                  <a:pt x="1538931" y="1751014"/>
                </a:lnTo>
                <a:lnTo>
                  <a:pt x="1541786" y="1780184"/>
                </a:lnTo>
                <a:lnTo>
                  <a:pt x="1543689" y="1807451"/>
                </a:lnTo>
                <a:lnTo>
                  <a:pt x="1545275" y="1834084"/>
                </a:lnTo>
                <a:lnTo>
                  <a:pt x="1545909" y="1859448"/>
                </a:lnTo>
                <a:lnTo>
                  <a:pt x="1546226" y="1883228"/>
                </a:lnTo>
                <a:lnTo>
                  <a:pt x="1546226" y="1905739"/>
                </a:lnTo>
                <a:lnTo>
                  <a:pt x="1545592" y="1926665"/>
                </a:lnTo>
                <a:lnTo>
                  <a:pt x="1544640" y="1946005"/>
                </a:lnTo>
                <a:lnTo>
                  <a:pt x="1543689" y="1963443"/>
                </a:lnTo>
                <a:lnTo>
                  <a:pt x="1542420" y="1979613"/>
                </a:lnTo>
                <a:lnTo>
                  <a:pt x="1286461" y="1979613"/>
                </a:lnTo>
                <a:lnTo>
                  <a:pt x="1288681" y="1961224"/>
                </a:lnTo>
                <a:lnTo>
                  <a:pt x="1289632" y="1948859"/>
                </a:lnTo>
                <a:lnTo>
                  <a:pt x="1290901" y="1934591"/>
                </a:lnTo>
                <a:lnTo>
                  <a:pt x="1291535" y="1919055"/>
                </a:lnTo>
                <a:lnTo>
                  <a:pt x="1291853" y="1900983"/>
                </a:lnTo>
                <a:lnTo>
                  <a:pt x="1292487" y="1881642"/>
                </a:lnTo>
                <a:lnTo>
                  <a:pt x="1291853" y="1861033"/>
                </a:lnTo>
                <a:lnTo>
                  <a:pt x="1291218" y="1839156"/>
                </a:lnTo>
                <a:lnTo>
                  <a:pt x="1289950" y="1815694"/>
                </a:lnTo>
                <a:lnTo>
                  <a:pt x="1287729" y="1791281"/>
                </a:lnTo>
                <a:lnTo>
                  <a:pt x="1284875" y="1765916"/>
                </a:lnTo>
                <a:lnTo>
                  <a:pt x="1281069" y="1739283"/>
                </a:lnTo>
                <a:lnTo>
                  <a:pt x="1276311" y="1712016"/>
                </a:lnTo>
                <a:lnTo>
                  <a:pt x="1273456" y="1698383"/>
                </a:lnTo>
                <a:lnTo>
                  <a:pt x="1270919" y="1684115"/>
                </a:lnTo>
                <a:lnTo>
                  <a:pt x="1267430" y="1669847"/>
                </a:lnTo>
                <a:lnTo>
                  <a:pt x="1263624" y="1655263"/>
                </a:lnTo>
                <a:lnTo>
                  <a:pt x="1259818" y="1640678"/>
                </a:lnTo>
                <a:lnTo>
                  <a:pt x="1256012" y="1626410"/>
                </a:lnTo>
                <a:lnTo>
                  <a:pt x="1251254" y="1611509"/>
                </a:lnTo>
                <a:lnTo>
                  <a:pt x="1246497" y="1596607"/>
                </a:lnTo>
                <a:lnTo>
                  <a:pt x="1241105" y="1581705"/>
                </a:lnTo>
                <a:lnTo>
                  <a:pt x="1235713" y="1566803"/>
                </a:lnTo>
                <a:lnTo>
                  <a:pt x="1229686" y="1551902"/>
                </a:lnTo>
                <a:lnTo>
                  <a:pt x="1223343" y="1536683"/>
                </a:lnTo>
                <a:lnTo>
                  <a:pt x="1216365" y="1521781"/>
                </a:lnTo>
                <a:lnTo>
                  <a:pt x="1209387" y="1506880"/>
                </a:lnTo>
                <a:lnTo>
                  <a:pt x="1201775" y="1491661"/>
                </a:lnTo>
                <a:lnTo>
                  <a:pt x="1194163" y="1476759"/>
                </a:lnTo>
                <a:lnTo>
                  <a:pt x="1185599" y="1461540"/>
                </a:lnTo>
                <a:lnTo>
                  <a:pt x="1176718" y="1446638"/>
                </a:lnTo>
                <a:lnTo>
                  <a:pt x="1167520" y="1431737"/>
                </a:lnTo>
                <a:lnTo>
                  <a:pt x="1157688" y="1416835"/>
                </a:lnTo>
                <a:lnTo>
                  <a:pt x="1147538" y="1402567"/>
                </a:lnTo>
                <a:lnTo>
                  <a:pt x="1136437" y="1387666"/>
                </a:lnTo>
                <a:lnTo>
                  <a:pt x="1125653" y="1373081"/>
                </a:lnTo>
                <a:lnTo>
                  <a:pt x="1113918" y="1359130"/>
                </a:lnTo>
                <a:lnTo>
                  <a:pt x="1101231" y="1344545"/>
                </a:lnTo>
                <a:lnTo>
                  <a:pt x="1088861" y="1330595"/>
                </a:lnTo>
                <a:lnTo>
                  <a:pt x="1075540" y="1316961"/>
                </a:lnTo>
                <a:lnTo>
                  <a:pt x="1061267" y="1303011"/>
                </a:lnTo>
                <a:lnTo>
                  <a:pt x="1046994" y="1289377"/>
                </a:lnTo>
                <a:lnTo>
                  <a:pt x="1032087" y="1276061"/>
                </a:lnTo>
                <a:lnTo>
                  <a:pt x="1016228" y="1263062"/>
                </a:lnTo>
                <a:lnTo>
                  <a:pt x="1000052" y="1250379"/>
                </a:lnTo>
                <a:lnTo>
                  <a:pt x="983242" y="1237697"/>
                </a:lnTo>
                <a:lnTo>
                  <a:pt x="965798" y="1225332"/>
                </a:lnTo>
                <a:lnTo>
                  <a:pt x="947402" y="1213283"/>
                </a:lnTo>
                <a:lnTo>
                  <a:pt x="928688" y="1201552"/>
                </a:lnTo>
                <a:lnTo>
                  <a:pt x="946767" y="1194260"/>
                </a:lnTo>
                <a:lnTo>
                  <a:pt x="964212" y="1186968"/>
                </a:lnTo>
                <a:lnTo>
                  <a:pt x="981973" y="1179358"/>
                </a:lnTo>
                <a:lnTo>
                  <a:pt x="998784" y="1171749"/>
                </a:lnTo>
                <a:lnTo>
                  <a:pt x="1015594" y="1163822"/>
                </a:lnTo>
                <a:lnTo>
                  <a:pt x="1032087" y="1155896"/>
                </a:lnTo>
                <a:lnTo>
                  <a:pt x="1048580" y="1147652"/>
                </a:lnTo>
                <a:lnTo>
                  <a:pt x="1064122" y="1139726"/>
                </a:lnTo>
                <a:lnTo>
                  <a:pt x="1079663" y="1130848"/>
                </a:lnTo>
                <a:lnTo>
                  <a:pt x="1095522" y="1122288"/>
                </a:lnTo>
                <a:lnTo>
                  <a:pt x="1110429" y="1113727"/>
                </a:lnTo>
                <a:lnTo>
                  <a:pt x="1125336" y="1105167"/>
                </a:lnTo>
                <a:lnTo>
                  <a:pt x="1139609" y="1096289"/>
                </a:lnTo>
                <a:lnTo>
                  <a:pt x="1154199" y="1087094"/>
                </a:lnTo>
                <a:lnTo>
                  <a:pt x="1168155" y="1077900"/>
                </a:lnTo>
                <a:lnTo>
                  <a:pt x="1181793" y="1068388"/>
                </a:lnTo>
                <a:close/>
                <a:moveTo>
                  <a:pt x="711201" y="495300"/>
                </a:moveTo>
                <a:lnTo>
                  <a:pt x="835026" y="495300"/>
                </a:lnTo>
                <a:lnTo>
                  <a:pt x="841376" y="495617"/>
                </a:lnTo>
                <a:lnTo>
                  <a:pt x="847726" y="496570"/>
                </a:lnTo>
                <a:lnTo>
                  <a:pt x="853441" y="498157"/>
                </a:lnTo>
                <a:lnTo>
                  <a:pt x="859473" y="500062"/>
                </a:lnTo>
                <a:lnTo>
                  <a:pt x="864553" y="502602"/>
                </a:lnTo>
                <a:lnTo>
                  <a:pt x="869633" y="505777"/>
                </a:lnTo>
                <a:lnTo>
                  <a:pt x="874713" y="509270"/>
                </a:lnTo>
                <a:lnTo>
                  <a:pt x="879158" y="513397"/>
                </a:lnTo>
                <a:lnTo>
                  <a:pt x="882968" y="518160"/>
                </a:lnTo>
                <a:lnTo>
                  <a:pt x="886461" y="522605"/>
                </a:lnTo>
                <a:lnTo>
                  <a:pt x="889636" y="527685"/>
                </a:lnTo>
                <a:lnTo>
                  <a:pt x="892493" y="533400"/>
                </a:lnTo>
                <a:lnTo>
                  <a:pt x="894398" y="538797"/>
                </a:lnTo>
                <a:lnTo>
                  <a:pt x="895986" y="544512"/>
                </a:lnTo>
                <a:lnTo>
                  <a:pt x="896621" y="550862"/>
                </a:lnTo>
                <a:lnTo>
                  <a:pt x="896938" y="557212"/>
                </a:lnTo>
                <a:lnTo>
                  <a:pt x="896621" y="563562"/>
                </a:lnTo>
                <a:lnTo>
                  <a:pt x="895986" y="569595"/>
                </a:lnTo>
                <a:lnTo>
                  <a:pt x="894398" y="575627"/>
                </a:lnTo>
                <a:lnTo>
                  <a:pt x="892493" y="581342"/>
                </a:lnTo>
                <a:lnTo>
                  <a:pt x="889636" y="586740"/>
                </a:lnTo>
                <a:lnTo>
                  <a:pt x="886461" y="591820"/>
                </a:lnTo>
                <a:lnTo>
                  <a:pt x="882968" y="596265"/>
                </a:lnTo>
                <a:lnTo>
                  <a:pt x="879158" y="601027"/>
                </a:lnTo>
                <a:lnTo>
                  <a:pt x="874713" y="605155"/>
                </a:lnTo>
                <a:lnTo>
                  <a:pt x="869633" y="608647"/>
                </a:lnTo>
                <a:lnTo>
                  <a:pt x="864553" y="611822"/>
                </a:lnTo>
                <a:lnTo>
                  <a:pt x="859473" y="614045"/>
                </a:lnTo>
                <a:lnTo>
                  <a:pt x="853441" y="616267"/>
                </a:lnTo>
                <a:lnTo>
                  <a:pt x="847726" y="617855"/>
                </a:lnTo>
                <a:lnTo>
                  <a:pt x="841376" y="618807"/>
                </a:lnTo>
                <a:lnTo>
                  <a:pt x="835026" y="619125"/>
                </a:lnTo>
                <a:lnTo>
                  <a:pt x="711201" y="619125"/>
                </a:lnTo>
                <a:lnTo>
                  <a:pt x="705168" y="618807"/>
                </a:lnTo>
                <a:lnTo>
                  <a:pt x="698818" y="617855"/>
                </a:lnTo>
                <a:lnTo>
                  <a:pt x="692786" y="616267"/>
                </a:lnTo>
                <a:lnTo>
                  <a:pt x="687388" y="614045"/>
                </a:lnTo>
                <a:lnTo>
                  <a:pt x="681991" y="611822"/>
                </a:lnTo>
                <a:lnTo>
                  <a:pt x="676911" y="608647"/>
                </a:lnTo>
                <a:lnTo>
                  <a:pt x="672148" y="605155"/>
                </a:lnTo>
                <a:lnTo>
                  <a:pt x="667703" y="601027"/>
                </a:lnTo>
                <a:lnTo>
                  <a:pt x="663576" y="596265"/>
                </a:lnTo>
                <a:lnTo>
                  <a:pt x="660083" y="591820"/>
                </a:lnTo>
                <a:lnTo>
                  <a:pt x="656908" y="586740"/>
                </a:lnTo>
                <a:lnTo>
                  <a:pt x="654368" y="581342"/>
                </a:lnTo>
                <a:lnTo>
                  <a:pt x="652463" y="575627"/>
                </a:lnTo>
                <a:lnTo>
                  <a:pt x="650876" y="569595"/>
                </a:lnTo>
                <a:lnTo>
                  <a:pt x="649923" y="563562"/>
                </a:lnTo>
                <a:lnTo>
                  <a:pt x="649288" y="557212"/>
                </a:lnTo>
                <a:lnTo>
                  <a:pt x="649923" y="550862"/>
                </a:lnTo>
                <a:lnTo>
                  <a:pt x="650876" y="544512"/>
                </a:lnTo>
                <a:lnTo>
                  <a:pt x="652463" y="538797"/>
                </a:lnTo>
                <a:lnTo>
                  <a:pt x="654368" y="533400"/>
                </a:lnTo>
                <a:lnTo>
                  <a:pt x="656908" y="527685"/>
                </a:lnTo>
                <a:lnTo>
                  <a:pt x="660083" y="522605"/>
                </a:lnTo>
                <a:lnTo>
                  <a:pt x="663576" y="518160"/>
                </a:lnTo>
                <a:lnTo>
                  <a:pt x="667703" y="513397"/>
                </a:lnTo>
                <a:lnTo>
                  <a:pt x="672148" y="509270"/>
                </a:lnTo>
                <a:lnTo>
                  <a:pt x="676911" y="505777"/>
                </a:lnTo>
                <a:lnTo>
                  <a:pt x="681991" y="502602"/>
                </a:lnTo>
                <a:lnTo>
                  <a:pt x="687388" y="500062"/>
                </a:lnTo>
                <a:lnTo>
                  <a:pt x="692786" y="498157"/>
                </a:lnTo>
                <a:lnTo>
                  <a:pt x="698818" y="496570"/>
                </a:lnTo>
                <a:lnTo>
                  <a:pt x="705168" y="495617"/>
                </a:lnTo>
                <a:lnTo>
                  <a:pt x="711201" y="495300"/>
                </a:lnTo>
                <a:close/>
                <a:moveTo>
                  <a:pt x="587375" y="247650"/>
                </a:moveTo>
                <a:lnTo>
                  <a:pt x="958851" y="247650"/>
                </a:lnTo>
                <a:lnTo>
                  <a:pt x="965201" y="247967"/>
                </a:lnTo>
                <a:lnTo>
                  <a:pt x="971551" y="249237"/>
                </a:lnTo>
                <a:lnTo>
                  <a:pt x="977266" y="250507"/>
                </a:lnTo>
                <a:lnTo>
                  <a:pt x="982981" y="252730"/>
                </a:lnTo>
                <a:lnTo>
                  <a:pt x="988378" y="255587"/>
                </a:lnTo>
                <a:lnTo>
                  <a:pt x="993458" y="258127"/>
                </a:lnTo>
                <a:lnTo>
                  <a:pt x="998221" y="262255"/>
                </a:lnTo>
                <a:lnTo>
                  <a:pt x="1002348" y="266065"/>
                </a:lnTo>
                <a:lnTo>
                  <a:pt x="1006793" y="270510"/>
                </a:lnTo>
                <a:lnTo>
                  <a:pt x="1010286" y="274955"/>
                </a:lnTo>
                <a:lnTo>
                  <a:pt x="1013461" y="280352"/>
                </a:lnTo>
                <a:lnTo>
                  <a:pt x="1015683" y="285750"/>
                </a:lnTo>
                <a:lnTo>
                  <a:pt x="1017588" y="291465"/>
                </a:lnTo>
                <a:lnTo>
                  <a:pt x="1019176" y="297497"/>
                </a:lnTo>
                <a:lnTo>
                  <a:pt x="1020446" y="303212"/>
                </a:lnTo>
                <a:lnTo>
                  <a:pt x="1020763" y="309880"/>
                </a:lnTo>
                <a:lnTo>
                  <a:pt x="1020446" y="316230"/>
                </a:lnTo>
                <a:lnTo>
                  <a:pt x="1019176" y="322262"/>
                </a:lnTo>
                <a:lnTo>
                  <a:pt x="1017588" y="328295"/>
                </a:lnTo>
                <a:lnTo>
                  <a:pt x="1015683" y="334010"/>
                </a:lnTo>
                <a:lnTo>
                  <a:pt x="1013461" y="339407"/>
                </a:lnTo>
                <a:lnTo>
                  <a:pt x="1010286" y="344487"/>
                </a:lnTo>
                <a:lnTo>
                  <a:pt x="1006793" y="349250"/>
                </a:lnTo>
                <a:lnTo>
                  <a:pt x="1002348" y="353377"/>
                </a:lnTo>
                <a:lnTo>
                  <a:pt x="998221" y="357505"/>
                </a:lnTo>
                <a:lnTo>
                  <a:pt x="993458" y="360997"/>
                </a:lnTo>
                <a:lnTo>
                  <a:pt x="988378" y="364172"/>
                </a:lnTo>
                <a:lnTo>
                  <a:pt x="982981" y="366712"/>
                </a:lnTo>
                <a:lnTo>
                  <a:pt x="977266" y="368617"/>
                </a:lnTo>
                <a:lnTo>
                  <a:pt x="971551" y="370205"/>
                </a:lnTo>
                <a:lnTo>
                  <a:pt x="965201" y="371475"/>
                </a:lnTo>
                <a:lnTo>
                  <a:pt x="958851" y="371475"/>
                </a:lnTo>
                <a:lnTo>
                  <a:pt x="587375" y="371475"/>
                </a:lnTo>
                <a:lnTo>
                  <a:pt x="581343" y="371475"/>
                </a:lnTo>
                <a:lnTo>
                  <a:pt x="575310" y="370205"/>
                </a:lnTo>
                <a:lnTo>
                  <a:pt x="568960" y="368617"/>
                </a:lnTo>
                <a:lnTo>
                  <a:pt x="563563" y="366712"/>
                </a:lnTo>
                <a:lnTo>
                  <a:pt x="558165" y="364172"/>
                </a:lnTo>
                <a:lnTo>
                  <a:pt x="553085" y="360997"/>
                </a:lnTo>
                <a:lnTo>
                  <a:pt x="548323" y="357505"/>
                </a:lnTo>
                <a:lnTo>
                  <a:pt x="543878" y="353377"/>
                </a:lnTo>
                <a:lnTo>
                  <a:pt x="539750" y="349250"/>
                </a:lnTo>
                <a:lnTo>
                  <a:pt x="536258" y="344487"/>
                </a:lnTo>
                <a:lnTo>
                  <a:pt x="533083" y="339407"/>
                </a:lnTo>
                <a:lnTo>
                  <a:pt x="530543" y="334010"/>
                </a:lnTo>
                <a:lnTo>
                  <a:pt x="528320" y="328295"/>
                </a:lnTo>
                <a:lnTo>
                  <a:pt x="527050" y="322262"/>
                </a:lnTo>
                <a:lnTo>
                  <a:pt x="526098" y="316230"/>
                </a:lnTo>
                <a:lnTo>
                  <a:pt x="525463" y="309880"/>
                </a:lnTo>
                <a:lnTo>
                  <a:pt x="526098" y="303212"/>
                </a:lnTo>
                <a:lnTo>
                  <a:pt x="527050" y="297497"/>
                </a:lnTo>
                <a:lnTo>
                  <a:pt x="528320" y="291465"/>
                </a:lnTo>
                <a:lnTo>
                  <a:pt x="530543" y="285750"/>
                </a:lnTo>
                <a:lnTo>
                  <a:pt x="533083" y="280352"/>
                </a:lnTo>
                <a:lnTo>
                  <a:pt x="536258" y="274955"/>
                </a:lnTo>
                <a:lnTo>
                  <a:pt x="539750" y="270510"/>
                </a:lnTo>
                <a:lnTo>
                  <a:pt x="543878" y="266065"/>
                </a:lnTo>
                <a:lnTo>
                  <a:pt x="548323" y="262255"/>
                </a:lnTo>
                <a:lnTo>
                  <a:pt x="553085" y="258127"/>
                </a:lnTo>
                <a:lnTo>
                  <a:pt x="558165" y="255587"/>
                </a:lnTo>
                <a:lnTo>
                  <a:pt x="563563" y="252730"/>
                </a:lnTo>
                <a:lnTo>
                  <a:pt x="568960" y="250507"/>
                </a:lnTo>
                <a:lnTo>
                  <a:pt x="575310" y="249237"/>
                </a:lnTo>
                <a:lnTo>
                  <a:pt x="581343" y="247967"/>
                </a:lnTo>
                <a:lnTo>
                  <a:pt x="587375" y="247650"/>
                </a:lnTo>
                <a:close/>
                <a:moveTo>
                  <a:pt x="1286299" y="0"/>
                </a:moveTo>
                <a:lnTo>
                  <a:pt x="1542417" y="0"/>
                </a:lnTo>
                <a:lnTo>
                  <a:pt x="1543686" y="15872"/>
                </a:lnTo>
                <a:lnTo>
                  <a:pt x="1544638" y="33332"/>
                </a:lnTo>
                <a:lnTo>
                  <a:pt x="1545590" y="53014"/>
                </a:lnTo>
                <a:lnTo>
                  <a:pt x="1546225" y="73648"/>
                </a:lnTo>
                <a:lnTo>
                  <a:pt x="1546225" y="96504"/>
                </a:lnTo>
                <a:lnTo>
                  <a:pt x="1545908" y="120313"/>
                </a:lnTo>
                <a:lnTo>
                  <a:pt x="1545273" y="145709"/>
                </a:lnTo>
                <a:lnTo>
                  <a:pt x="1543686" y="172057"/>
                </a:lnTo>
                <a:lnTo>
                  <a:pt x="1541782" y="199993"/>
                </a:lnTo>
                <a:lnTo>
                  <a:pt x="1538926" y="228881"/>
                </a:lnTo>
                <a:lnTo>
                  <a:pt x="1535117" y="258721"/>
                </a:lnTo>
                <a:lnTo>
                  <a:pt x="1530674" y="289196"/>
                </a:lnTo>
                <a:lnTo>
                  <a:pt x="1524961" y="320941"/>
                </a:lnTo>
                <a:lnTo>
                  <a:pt x="1521788" y="336496"/>
                </a:lnTo>
                <a:lnTo>
                  <a:pt x="1518297" y="353003"/>
                </a:lnTo>
                <a:lnTo>
                  <a:pt x="1514488" y="369193"/>
                </a:lnTo>
                <a:lnTo>
                  <a:pt x="1510680" y="385701"/>
                </a:lnTo>
                <a:lnTo>
                  <a:pt x="1506554" y="402525"/>
                </a:lnTo>
                <a:lnTo>
                  <a:pt x="1501793" y="419033"/>
                </a:lnTo>
                <a:lnTo>
                  <a:pt x="1495129" y="441254"/>
                </a:lnTo>
                <a:lnTo>
                  <a:pt x="1488147" y="463476"/>
                </a:lnTo>
                <a:lnTo>
                  <a:pt x="1479895" y="486332"/>
                </a:lnTo>
                <a:lnTo>
                  <a:pt x="1471009" y="509506"/>
                </a:lnTo>
                <a:lnTo>
                  <a:pt x="1461805" y="532997"/>
                </a:lnTo>
                <a:lnTo>
                  <a:pt x="1451966" y="556806"/>
                </a:lnTo>
                <a:lnTo>
                  <a:pt x="1440858" y="580297"/>
                </a:lnTo>
                <a:lnTo>
                  <a:pt x="1428798" y="604741"/>
                </a:lnTo>
                <a:lnTo>
                  <a:pt x="1416421" y="628549"/>
                </a:lnTo>
                <a:lnTo>
                  <a:pt x="1402774" y="652675"/>
                </a:lnTo>
                <a:lnTo>
                  <a:pt x="1388175" y="677119"/>
                </a:lnTo>
                <a:lnTo>
                  <a:pt x="1372941" y="700928"/>
                </a:lnTo>
                <a:lnTo>
                  <a:pt x="1356438" y="725371"/>
                </a:lnTo>
                <a:lnTo>
                  <a:pt x="1338665" y="749180"/>
                </a:lnTo>
                <a:lnTo>
                  <a:pt x="1329779" y="760925"/>
                </a:lnTo>
                <a:lnTo>
                  <a:pt x="1320258" y="772671"/>
                </a:lnTo>
                <a:lnTo>
                  <a:pt x="1310737" y="784417"/>
                </a:lnTo>
                <a:lnTo>
                  <a:pt x="1300898" y="796480"/>
                </a:lnTo>
                <a:lnTo>
                  <a:pt x="1290743" y="807908"/>
                </a:lnTo>
                <a:lnTo>
                  <a:pt x="1279952" y="819654"/>
                </a:lnTo>
                <a:lnTo>
                  <a:pt x="1269161" y="831399"/>
                </a:lnTo>
                <a:lnTo>
                  <a:pt x="1258054" y="842827"/>
                </a:lnTo>
                <a:lnTo>
                  <a:pt x="1246628" y="854256"/>
                </a:lnTo>
                <a:lnTo>
                  <a:pt x="1234886" y="865366"/>
                </a:lnTo>
                <a:lnTo>
                  <a:pt x="1222826" y="876794"/>
                </a:lnTo>
                <a:lnTo>
                  <a:pt x="1210765" y="887905"/>
                </a:lnTo>
                <a:lnTo>
                  <a:pt x="1198071" y="898698"/>
                </a:lnTo>
                <a:lnTo>
                  <a:pt x="1185376" y="909809"/>
                </a:lnTo>
                <a:lnTo>
                  <a:pt x="1172046" y="920285"/>
                </a:lnTo>
                <a:lnTo>
                  <a:pt x="1158082" y="931396"/>
                </a:lnTo>
                <a:lnTo>
                  <a:pt x="1144435" y="941872"/>
                </a:lnTo>
                <a:lnTo>
                  <a:pt x="1130154" y="952030"/>
                </a:lnTo>
                <a:lnTo>
                  <a:pt x="1115555" y="962188"/>
                </a:lnTo>
                <a:lnTo>
                  <a:pt x="1100638" y="972347"/>
                </a:lnTo>
                <a:lnTo>
                  <a:pt x="1085404" y="982505"/>
                </a:lnTo>
                <a:lnTo>
                  <a:pt x="1070171" y="992346"/>
                </a:lnTo>
                <a:lnTo>
                  <a:pt x="1053985" y="1001869"/>
                </a:lnTo>
                <a:lnTo>
                  <a:pt x="1037482" y="1011710"/>
                </a:lnTo>
                <a:lnTo>
                  <a:pt x="1021296" y="1020916"/>
                </a:lnTo>
                <a:lnTo>
                  <a:pt x="1004158" y="1030122"/>
                </a:lnTo>
                <a:lnTo>
                  <a:pt x="986703" y="1039011"/>
                </a:lnTo>
                <a:lnTo>
                  <a:pt x="968930" y="1047582"/>
                </a:lnTo>
                <a:lnTo>
                  <a:pt x="951157" y="1056153"/>
                </a:lnTo>
                <a:lnTo>
                  <a:pt x="932750" y="1065042"/>
                </a:lnTo>
                <a:lnTo>
                  <a:pt x="913707" y="1072978"/>
                </a:lnTo>
                <a:lnTo>
                  <a:pt x="894665" y="1080914"/>
                </a:lnTo>
                <a:lnTo>
                  <a:pt x="874671" y="1088850"/>
                </a:lnTo>
                <a:lnTo>
                  <a:pt x="854677" y="1096152"/>
                </a:lnTo>
                <a:lnTo>
                  <a:pt x="834365" y="1103771"/>
                </a:lnTo>
                <a:lnTo>
                  <a:pt x="813419" y="1110754"/>
                </a:lnTo>
                <a:lnTo>
                  <a:pt x="785490" y="1120595"/>
                </a:lnTo>
                <a:lnTo>
                  <a:pt x="757879" y="1131071"/>
                </a:lnTo>
                <a:lnTo>
                  <a:pt x="731855" y="1142182"/>
                </a:lnTo>
                <a:lnTo>
                  <a:pt x="706148" y="1153293"/>
                </a:lnTo>
                <a:lnTo>
                  <a:pt x="681710" y="1165038"/>
                </a:lnTo>
                <a:lnTo>
                  <a:pt x="658225" y="1177736"/>
                </a:lnTo>
                <a:lnTo>
                  <a:pt x="635056" y="1190117"/>
                </a:lnTo>
                <a:lnTo>
                  <a:pt x="613158" y="1203450"/>
                </a:lnTo>
                <a:lnTo>
                  <a:pt x="591894" y="1216782"/>
                </a:lnTo>
                <a:lnTo>
                  <a:pt x="571900" y="1231068"/>
                </a:lnTo>
                <a:lnTo>
                  <a:pt x="552223" y="1245035"/>
                </a:lnTo>
                <a:lnTo>
                  <a:pt x="533498" y="1259638"/>
                </a:lnTo>
                <a:lnTo>
                  <a:pt x="516043" y="1274558"/>
                </a:lnTo>
                <a:lnTo>
                  <a:pt x="498588" y="1289796"/>
                </a:lnTo>
                <a:lnTo>
                  <a:pt x="482084" y="1305033"/>
                </a:lnTo>
                <a:lnTo>
                  <a:pt x="466533" y="1321223"/>
                </a:lnTo>
                <a:lnTo>
                  <a:pt x="451617" y="1336778"/>
                </a:lnTo>
                <a:lnTo>
                  <a:pt x="437653" y="1352968"/>
                </a:lnTo>
                <a:lnTo>
                  <a:pt x="424006" y="1369158"/>
                </a:lnTo>
                <a:lnTo>
                  <a:pt x="410993" y="1385666"/>
                </a:lnTo>
                <a:lnTo>
                  <a:pt x="398933" y="1402491"/>
                </a:lnTo>
                <a:lnTo>
                  <a:pt x="387191" y="1419315"/>
                </a:lnTo>
                <a:lnTo>
                  <a:pt x="376083" y="1436140"/>
                </a:lnTo>
                <a:lnTo>
                  <a:pt x="365927" y="1452965"/>
                </a:lnTo>
                <a:lnTo>
                  <a:pt x="356089" y="1470425"/>
                </a:lnTo>
                <a:lnTo>
                  <a:pt x="346567" y="1487250"/>
                </a:lnTo>
                <a:lnTo>
                  <a:pt x="337998" y="1504392"/>
                </a:lnTo>
                <a:lnTo>
                  <a:pt x="329747" y="1521534"/>
                </a:lnTo>
                <a:lnTo>
                  <a:pt x="322447" y="1538994"/>
                </a:lnTo>
                <a:lnTo>
                  <a:pt x="315465" y="1555819"/>
                </a:lnTo>
                <a:lnTo>
                  <a:pt x="308800" y="1572961"/>
                </a:lnTo>
                <a:lnTo>
                  <a:pt x="302453" y="1589786"/>
                </a:lnTo>
                <a:lnTo>
                  <a:pt x="297058" y="1606928"/>
                </a:lnTo>
                <a:lnTo>
                  <a:pt x="291345" y="1623435"/>
                </a:lnTo>
                <a:lnTo>
                  <a:pt x="286902" y="1640260"/>
                </a:lnTo>
                <a:lnTo>
                  <a:pt x="282459" y="1656767"/>
                </a:lnTo>
                <a:lnTo>
                  <a:pt x="278650" y="1673275"/>
                </a:lnTo>
                <a:lnTo>
                  <a:pt x="274525" y="1689465"/>
                </a:lnTo>
                <a:lnTo>
                  <a:pt x="271351" y="1705337"/>
                </a:lnTo>
                <a:lnTo>
                  <a:pt x="268495" y="1721210"/>
                </a:lnTo>
                <a:lnTo>
                  <a:pt x="265956" y="1736765"/>
                </a:lnTo>
                <a:lnTo>
                  <a:pt x="263734" y="1752002"/>
                </a:lnTo>
                <a:lnTo>
                  <a:pt x="261830" y="1766922"/>
                </a:lnTo>
                <a:lnTo>
                  <a:pt x="260243" y="1781525"/>
                </a:lnTo>
                <a:lnTo>
                  <a:pt x="257387" y="1809460"/>
                </a:lnTo>
                <a:lnTo>
                  <a:pt x="255482" y="1836761"/>
                </a:lnTo>
                <a:lnTo>
                  <a:pt x="254530" y="1861840"/>
                </a:lnTo>
                <a:lnTo>
                  <a:pt x="254530" y="1885331"/>
                </a:lnTo>
                <a:lnTo>
                  <a:pt x="254530" y="1906600"/>
                </a:lnTo>
                <a:lnTo>
                  <a:pt x="255482" y="1925964"/>
                </a:lnTo>
                <a:lnTo>
                  <a:pt x="256752" y="1943107"/>
                </a:lnTo>
                <a:lnTo>
                  <a:pt x="257704" y="1958027"/>
                </a:lnTo>
                <a:lnTo>
                  <a:pt x="260243" y="1979613"/>
                </a:lnTo>
                <a:lnTo>
                  <a:pt x="4126" y="1979613"/>
                </a:lnTo>
                <a:lnTo>
                  <a:pt x="2856" y="1963423"/>
                </a:lnTo>
                <a:lnTo>
                  <a:pt x="1587" y="1945964"/>
                </a:lnTo>
                <a:lnTo>
                  <a:pt x="952" y="1926599"/>
                </a:lnTo>
                <a:lnTo>
                  <a:pt x="317" y="1905648"/>
                </a:lnTo>
                <a:lnTo>
                  <a:pt x="0" y="1883109"/>
                </a:lnTo>
                <a:lnTo>
                  <a:pt x="317" y="1859300"/>
                </a:lnTo>
                <a:lnTo>
                  <a:pt x="1269" y="1833904"/>
                </a:lnTo>
                <a:lnTo>
                  <a:pt x="2856" y="1807238"/>
                </a:lnTo>
                <a:lnTo>
                  <a:pt x="4760" y="1779938"/>
                </a:lnTo>
                <a:lnTo>
                  <a:pt x="7934" y="1750732"/>
                </a:lnTo>
                <a:lnTo>
                  <a:pt x="11425" y="1721210"/>
                </a:lnTo>
                <a:lnTo>
                  <a:pt x="16186" y="1690417"/>
                </a:lnTo>
                <a:lnTo>
                  <a:pt x="21581" y="1658672"/>
                </a:lnTo>
                <a:lnTo>
                  <a:pt x="24755" y="1643117"/>
                </a:lnTo>
                <a:lnTo>
                  <a:pt x="28246" y="1626610"/>
                </a:lnTo>
                <a:lnTo>
                  <a:pt x="31737" y="1610737"/>
                </a:lnTo>
                <a:lnTo>
                  <a:pt x="36180" y="1594230"/>
                </a:lnTo>
                <a:lnTo>
                  <a:pt x="40306" y="1577405"/>
                </a:lnTo>
                <a:lnTo>
                  <a:pt x="45066" y="1560898"/>
                </a:lnTo>
                <a:lnTo>
                  <a:pt x="51414" y="1538359"/>
                </a:lnTo>
                <a:lnTo>
                  <a:pt x="58713" y="1516137"/>
                </a:lnTo>
                <a:lnTo>
                  <a:pt x="66647" y="1493599"/>
                </a:lnTo>
                <a:lnTo>
                  <a:pt x="75216" y="1470425"/>
                </a:lnTo>
                <a:lnTo>
                  <a:pt x="84737" y="1446933"/>
                </a:lnTo>
                <a:lnTo>
                  <a:pt x="94893" y="1422807"/>
                </a:lnTo>
                <a:lnTo>
                  <a:pt x="105684" y="1398999"/>
                </a:lnTo>
                <a:lnTo>
                  <a:pt x="117427" y="1375190"/>
                </a:lnTo>
                <a:lnTo>
                  <a:pt x="130121" y="1351381"/>
                </a:lnTo>
                <a:lnTo>
                  <a:pt x="143768" y="1326937"/>
                </a:lnTo>
                <a:lnTo>
                  <a:pt x="158367" y="1302811"/>
                </a:lnTo>
                <a:lnTo>
                  <a:pt x="173601" y="1278685"/>
                </a:lnTo>
                <a:lnTo>
                  <a:pt x="190422" y="1254559"/>
                </a:lnTo>
                <a:lnTo>
                  <a:pt x="207560" y="1230750"/>
                </a:lnTo>
                <a:lnTo>
                  <a:pt x="217081" y="1219005"/>
                </a:lnTo>
                <a:lnTo>
                  <a:pt x="226602" y="1206624"/>
                </a:lnTo>
                <a:lnTo>
                  <a:pt x="235805" y="1194878"/>
                </a:lnTo>
                <a:lnTo>
                  <a:pt x="245961" y="1183133"/>
                </a:lnTo>
                <a:lnTo>
                  <a:pt x="256117" y="1171387"/>
                </a:lnTo>
                <a:lnTo>
                  <a:pt x="266908" y="1159959"/>
                </a:lnTo>
                <a:lnTo>
                  <a:pt x="277381" y="1148213"/>
                </a:lnTo>
                <a:lnTo>
                  <a:pt x="288806" y="1137103"/>
                </a:lnTo>
                <a:lnTo>
                  <a:pt x="300231" y="1125675"/>
                </a:lnTo>
                <a:lnTo>
                  <a:pt x="311974" y="1114246"/>
                </a:lnTo>
                <a:lnTo>
                  <a:pt x="323717" y="1102818"/>
                </a:lnTo>
                <a:lnTo>
                  <a:pt x="336094" y="1092025"/>
                </a:lnTo>
                <a:lnTo>
                  <a:pt x="348789" y="1080914"/>
                </a:lnTo>
                <a:lnTo>
                  <a:pt x="361484" y="1070121"/>
                </a:lnTo>
                <a:lnTo>
                  <a:pt x="374813" y="1059010"/>
                </a:lnTo>
                <a:lnTo>
                  <a:pt x="388143" y="1048534"/>
                </a:lnTo>
                <a:lnTo>
                  <a:pt x="402424" y="1037741"/>
                </a:lnTo>
                <a:lnTo>
                  <a:pt x="416389" y="1027583"/>
                </a:lnTo>
                <a:lnTo>
                  <a:pt x="430988" y="1017107"/>
                </a:lnTo>
                <a:lnTo>
                  <a:pt x="445904" y="1007266"/>
                </a:lnTo>
                <a:lnTo>
                  <a:pt x="461138" y="997108"/>
                </a:lnTo>
                <a:lnTo>
                  <a:pt x="476689" y="987267"/>
                </a:lnTo>
                <a:lnTo>
                  <a:pt x="492240" y="977426"/>
                </a:lnTo>
                <a:lnTo>
                  <a:pt x="508743" y="968220"/>
                </a:lnTo>
                <a:lnTo>
                  <a:pt x="525247" y="958696"/>
                </a:lnTo>
                <a:lnTo>
                  <a:pt x="542385" y="949808"/>
                </a:lnTo>
                <a:lnTo>
                  <a:pt x="559840" y="940602"/>
                </a:lnTo>
                <a:lnTo>
                  <a:pt x="577295" y="931713"/>
                </a:lnTo>
                <a:lnTo>
                  <a:pt x="595385" y="923142"/>
                </a:lnTo>
                <a:lnTo>
                  <a:pt x="614110" y="914888"/>
                </a:lnTo>
                <a:lnTo>
                  <a:pt x="633152" y="906635"/>
                </a:lnTo>
                <a:lnTo>
                  <a:pt x="652195" y="898698"/>
                </a:lnTo>
                <a:lnTo>
                  <a:pt x="671872" y="891080"/>
                </a:lnTo>
                <a:lnTo>
                  <a:pt x="691866" y="883143"/>
                </a:lnTo>
                <a:lnTo>
                  <a:pt x="712178" y="876160"/>
                </a:lnTo>
                <a:lnTo>
                  <a:pt x="732807" y="868541"/>
                </a:lnTo>
                <a:lnTo>
                  <a:pt x="761053" y="858700"/>
                </a:lnTo>
                <a:lnTo>
                  <a:pt x="788346" y="848541"/>
                </a:lnTo>
                <a:lnTo>
                  <a:pt x="814688" y="837748"/>
                </a:lnTo>
                <a:lnTo>
                  <a:pt x="840078" y="826320"/>
                </a:lnTo>
                <a:lnTo>
                  <a:pt x="864833" y="814574"/>
                </a:lnTo>
                <a:lnTo>
                  <a:pt x="888318" y="801876"/>
                </a:lnTo>
                <a:lnTo>
                  <a:pt x="911169" y="789496"/>
                </a:lnTo>
                <a:lnTo>
                  <a:pt x="933067" y="776163"/>
                </a:lnTo>
                <a:lnTo>
                  <a:pt x="954013" y="762830"/>
                </a:lnTo>
                <a:lnTo>
                  <a:pt x="974642" y="749180"/>
                </a:lnTo>
                <a:lnTo>
                  <a:pt x="994002" y="734577"/>
                </a:lnTo>
                <a:lnTo>
                  <a:pt x="1012409" y="720292"/>
                </a:lnTo>
                <a:lnTo>
                  <a:pt x="1030500" y="705372"/>
                </a:lnTo>
                <a:lnTo>
                  <a:pt x="1047320" y="690134"/>
                </a:lnTo>
                <a:lnTo>
                  <a:pt x="1063823" y="674579"/>
                </a:lnTo>
                <a:lnTo>
                  <a:pt x="1079374" y="659024"/>
                </a:lnTo>
                <a:lnTo>
                  <a:pt x="1094291" y="642834"/>
                </a:lnTo>
                <a:lnTo>
                  <a:pt x="1108890" y="626962"/>
                </a:lnTo>
                <a:lnTo>
                  <a:pt x="1122219" y="610772"/>
                </a:lnTo>
                <a:lnTo>
                  <a:pt x="1135231" y="594265"/>
                </a:lnTo>
                <a:lnTo>
                  <a:pt x="1147292" y="577440"/>
                </a:lnTo>
                <a:lnTo>
                  <a:pt x="1159034" y="560615"/>
                </a:lnTo>
                <a:lnTo>
                  <a:pt x="1169825" y="543790"/>
                </a:lnTo>
                <a:lnTo>
                  <a:pt x="1180298" y="526965"/>
                </a:lnTo>
                <a:lnTo>
                  <a:pt x="1189819" y="510141"/>
                </a:lnTo>
                <a:lnTo>
                  <a:pt x="1199340" y="492998"/>
                </a:lnTo>
                <a:lnTo>
                  <a:pt x="1207909" y="475856"/>
                </a:lnTo>
                <a:lnTo>
                  <a:pt x="1216161" y="458714"/>
                </a:lnTo>
                <a:lnTo>
                  <a:pt x="1223778" y="441572"/>
                </a:lnTo>
                <a:lnTo>
                  <a:pt x="1231077" y="424429"/>
                </a:lnTo>
                <a:lnTo>
                  <a:pt x="1237425" y="407605"/>
                </a:lnTo>
                <a:lnTo>
                  <a:pt x="1243455" y="390462"/>
                </a:lnTo>
                <a:lnTo>
                  <a:pt x="1249485" y="373320"/>
                </a:lnTo>
                <a:lnTo>
                  <a:pt x="1254562" y="356495"/>
                </a:lnTo>
                <a:lnTo>
                  <a:pt x="1259323" y="340305"/>
                </a:lnTo>
                <a:lnTo>
                  <a:pt x="1264084" y="323798"/>
                </a:lnTo>
                <a:lnTo>
                  <a:pt x="1267892" y="307291"/>
                </a:lnTo>
                <a:lnTo>
                  <a:pt x="1271383" y="291101"/>
                </a:lnTo>
                <a:lnTo>
                  <a:pt x="1274874" y="275228"/>
                </a:lnTo>
                <a:lnTo>
                  <a:pt x="1277730" y="259356"/>
                </a:lnTo>
                <a:lnTo>
                  <a:pt x="1280269" y="243801"/>
                </a:lnTo>
                <a:lnTo>
                  <a:pt x="1282808" y="228563"/>
                </a:lnTo>
                <a:lnTo>
                  <a:pt x="1284713" y="213643"/>
                </a:lnTo>
                <a:lnTo>
                  <a:pt x="1286299" y="199040"/>
                </a:lnTo>
                <a:lnTo>
                  <a:pt x="1289156" y="170470"/>
                </a:lnTo>
                <a:lnTo>
                  <a:pt x="1291060" y="143804"/>
                </a:lnTo>
                <a:lnTo>
                  <a:pt x="1291695" y="118408"/>
                </a:lnTo>
                <a:lnTo>
                  <a:pt x="1292329" y="94917"/>
                </a:lnTo>
                <a:lnTo>
                  <a:pt x="1291695" y="73331"/>
                </a:lnTo>
                <a:lnTo>
                  <a:pt x="1291060" y="54284"/>
                </a:lnTo>
                <a:lnTo>
                  <a:pt x="1289790" y="36824"/>
                </a:lnTo>
                <a:lnTo>
                  <a:pt x="1288521" y="22221"/>
                </a:lnTo>
                <a:lnTo>
                  <a:pt x="1286299" y="0"/>
                </a:lnTo>
                <a:close/>
                <a:moveTo>
                  <a:pt x="463603" y="0"/>
                </a:moveTo>
                <a:lnTo>
                  <a:pt x="1082623" y="0"/>
                </a:lnTo>
                <a:lnTo>
                  <a:pt x="1088978" y="637"/>
                </a:lnTo>
                <a:lnTo>
                  <a:pt x="1095016" y="1273"/>
                </a:lnTo>
                <a:lnTo>
                  <a:pt x="1101054" y="2865"/>
                </a:lnTo>
                <a:lnTo>
                  <a:pt x="1106773" y="5093"/>
                </a:lnTo>
                <a:lnTo>
                  <a:pt x="1112176" y="7639"/>
                </a:lnTo>
                <a:lnTo>
                  <a:pt x="1117260" y="10823"/>
                </a:lnTo>
                <a:lnTo>
                  <a:pt x="1122026" y="14324"/>
                </a:lnTo>
                <a:lnTo>
                  <a:pt x="1126157" y="18144"/>
                </a:lnTo>
                <a:lnTo>
                  <a:pt x="1130606" y="22919"/>
                </a:lnTo>
                <a:lnTo>
                  <a:pt x="1134102" y="27693"/>
                </a:lnTo>
                <a:lnTo>
                  <a:pt x="1137279" y="32786"/>
                </a:lnTo>
                <a:lnTo>
                  <a:pt x="1139504" y="37880"/>
                </a:lnTo>
                <a:lnTo>
                  <a:pt x="1141411" y="43609"/>
                </a:lnTo>
                <a:lnTo>
                  <a:pt x="1142999" y="49657"/>
                </a:lnTo>
                <a:lnTo>
                  <a:pt x="1144270" y="56024"/>
                </a:lnTo>
                <a:lnTo>
                  <a:pt x="1144588" y="62072"/>
                </a:lnTo>
                <a:lnTo>
                  <a:pt x="1144270" y="68438"/>
                </a:lnTo>
                <a:lnTo>
                  <a:pt x="1142999" y="74804"/>
                </a:lnTo>
                <a:lnTo>
                  <a:pt x="1141411" y="80534"/>
                </a:lnTo>
                <a:lnTo>
                  <a:pt x="1139504" y="86264"/>
                </a:lnTo>
                <a:lnTo>
                  <a:pt x="1137279" y="91675"/>
                </a:lnTo>
                <a:lnTo>
                  <a:pt x="1134102" y="96768"/>
                </a:lnTo>
                <a:lnTo>
                  <a:pt x="1130606" y="101543"/>
                </a:lnTo>
                <a:lnTo>
                  <a:pt x="1126157" y="105681"/>
                </a:lnTo>
                <a:lnTo>
                  <a:pt x="1122026" y="110137"/>
                </a:lnTo>
                <a:lnTo>
                  <a:pt x="1117260" y="113639"/>
                </a:lnTo>
                <a:lnTo>
                  <a:pt x="1112176" y="116504"/>
                </a:lnTo>
                <a:lnTo>
                  <a:pt x="1106773" y="119050"/>
                </a:lnTo>
                <a:lnTo>
                  <a:pt x="1101054" y="121278"/>
                </a:lnTo>
                <a:lnTo>
                  <a:pt x="1095016" y="122552"/>
                </a:lnTo>
                <a:lnTo>
                  <a:pt x="1088978" y="123825"/>
                </a:lnTo>
                <a:lnTo>
                  <a:pt x="1082623" y="123825"/>
                </a:lnTo>
                <a:lnTo>
                  <a:pt x="463603" y="123825"/>
                </a:lnTo>
                <a:lnTo>
                  <a:pt x="457248" y="123825"/>
                </a:lnTo>
                <a:lnTo>
                  <a:pt x="450892" y="122552"/>
                </a:lnTo>
                <a:lnTo>
                  <a:pt x="445172" y="121278"/>
                </a:lnTo>
                <a:lnTo>
                  <a:pt x="439135" y="119050"/>
                </a:lnTo>
                <a:lnTo>
                  <a:pt x="433733" y="116504"/>
                </a:lnTo>
                <a:lnTo>
                  <a:pt x="428648" y="113639"/>
                </a:lnTo>
                <a:lnTo>
                  <a:pt x="423882" y="110137"/>
                </a:lnTo>
                <a:lnTo>
                  <a:pt x="419433" y="105681"/>
                </a:lnTo>
                <a:lnTo>
                  <a:pt x="415620" y="101543"/>
                </a:lnTo>
                <a:lnTo>
                  <a:pt x="412124" y="96768"/>
                </a:lnTo>
                <a:lnTo>
                  <a:pt x="408946" y="91675"/>
                </a:lnTo>
                <a:lnTo>
                  <a:pt x="406087" y="86264"/>
                </a:lnTo>
                <a:lnTo>
                  <a:pt x="404180" y="80534"/>
                </a:lnTo>
                <a:lnTo>
                  <a:pt x="402591" y="74804"/>
                </a:lnTo>
                <a:lnTo>
                  <a:pt x="401956" y="68438"/>
                </a:lnTo>
                <a:lnTo>
                  <a:pt x="401638" y="62072"/>
                </a:lnTo>
                <a:lnTo>
                  <a:pt x="401956" y="56024"/>
                </a:lnTo>
                <a:lnTo>
                  <a:pt x="402591" y="49657"/>
                </a:lnTo>
                <a:lnTo>
                  <a:pt x="404180" y="43609"/>
                </a:lnTo>
                <a:lnTo>
                  <a:pt x="406087" y="37880"/>
                </a:lnTo>
                <a:lnTo>
                  <a:pt x="408946" y="32786"/>
                </a:lnTo>
                <a:lnTo>
                  <a:pt x="412124" y="27693"/>
                </a:lnTo>
                <a:lnTo>
                  <a:pt x="415620" y="22919"/>
                </a:lnTo>
                <a:lnTo>
                  <a:pt x="419433" y="18144"/>
                </a:lnTo>
                <a:lnTo>
                  <a:pt x="423882" y="14324"/>
                </a:lnTo>
                <a:lnTo>
                  <a:pt x="428648" y="10823"/>
                </a:lnTo>
                <a:lnTo>
                  <a:pt x="433733" y="7639"/>
                </a:lnTo>
                <a:lnTo>
                  <a:pt x="439135" y="5093"/>
                </a:lnTo>
                <a:lnTo>
                  <a:pt x="445172" y="2865"/>
                </a:lnTo>
                <a:lnTo>
                  <a:pt x="450892" y="1273"/>
                </a:lnTo>
                <a:lnTo>
                  <a:pt x="457248" y="637"/>
                </a:lnTo>
                <a:lnTo>
                  <a:pt x="463603" y="0"/>
                </a:lnTo>
                <a:close/>
                <a:moveTo>
                  <a:pt x="4121" y="0"/>
                </a:moveTo>
                <a:lnTo>
                  <a:pt x="259949" y="0"/>
                </a:lnTo>
                <a:lnTo>
                  <a:pt x="258047" y="19063"/>
                </a:lnTo>
                <a:lnTo>
                  <a:pt x="256779" y="31137"/>
                </a:lnTo>
                <a:lnTo>
                  <a:pt x="255511" y="45752"/>
                </a:lnTo>
                <a:lnTo>
                  <a:pt x="254877" y="61638"/>
                </a:lnTo>
                <a:lnTo>
                  <a:pt x="254243" y="79430"/>
                </a:lnTo>
                <a:lnTo>
                  <a:pt x="254243" y="98493"/>
                </a:lnTo>
                <a:lnTo>
                  <a:pt x="254243" y="119463"/>
                </a:lnTo>
                <a:lnTo>
                  <a:pt x="255194" y="141386"/>
                </a:lnTo>
                <a:lnTo>
                  <a:pt x="256779" y="164897"/>
                </a:lnTo>
                <a:lnTo>
                  <a:pt x="258681" y="189362"/>
                </a:lnTo>
                <a:lnTo>
                  <a:pt x="261851" y="215097"/>
                </a:lnTo>
                <a:lnTo>
                  <a:pt x="265338" y="241786"/>
                </a:lnTo>
                <a:lnTo>
                  <a:pt x="270093" y="268792"/>
                </a:lnTo>
                <a:lnTo>
                  <a:pt x="272629" y="282772"/>
                </a:lnTo>
                <a:lnTo>
                  <a:pt x="275800" y="297069"/>
                </a:lnTo>
                <a:lnTo>
                  <a:pt x="279287" y="311049"/>
                </a:lnTo>
                <a:lnTo>
                  <a:pt x="282774" y="325664"/>
                </a:lnTo>
                <a:lnTo>
                  <a:pt x="286895" y="339962"/>
                </a:lnTo>
                <a:lnTo>
                  <a:pt x="290699" y="354577"/>
                </a:lnTo>
                <a:lnTo>
                  <a:pt x="295454" y="369510"/>
                </a:lnTo>
                <a:lnTo>
                  <a:pt x="300526" y="384443"/>
                </a:lnTo>
                <a:lnTo>
                  <a:pt x="305599" y="399375"/>
                </a:lnTo>
                <a:lnTo>
                  <a:pt x="310988" y="414308"/>
                </a:lnTo>
                <a:lnTo>
                  <a:pt x="317011" y="428923"/>
                </a:lnTo>
                <a:lnTo>
                  <a:pt x="323668" y="444492"/>
                </a:lnTo>
                <a:lnTo>
                  <a:pt x="330326" y="459107"/>
                </a:lnTo>
                <a:lnTo>
                  <a:pt x="337300" y="474040"/>
                </a:lnTo>
                <a:lnTo>
                  <a:pt x="344591" y="489291"/>
                </a:lnTo>
                <a:lnTo>
                  <a:pt x="352516" y="504223"/>
                </a:lnTo>
                <a:lnTo>
                  <a:pt x="361076" y="519156"/>
                </a:lnTo>
                <a:lnTo>
                  <a:pt x="370269" y="534089"/>
                </a:lnTo>
                <a:lnTo>
                  <a:pt x="379145" y="549022"/>
                </a:lnTo>
                <a:lnTo>
                  <a:pt x="388973" y="563955"/>
                </a:lnTo>
                <a:lnTo>
                  <a:pt x="399117" y="578888"/>
                </a:lnTo>
                <a:lnTo>
                  <a:pt x="410212" y="593503"/>
                </a:lnTo>
                <a:lnTo>
                  <a:pt x="420991" y="607800"/>
                </a:lnTo>
                <a:lnTo>
                  <a:pt x="432720" y="622416"/>
                </a:lnTo>
                <a:lnTo>
                  <a:pt x="445401" y="636395"/>
                </a:lnTo>
                <a:lnTo>
                  <a:pt x="457764" y="650693"/>
                </a:lnTo>
                <a:lnTo>
                  <a:pt x="471079" y="664355"/>
                </a:lnTo>
                <a:lnTo>
                  <a:pt x="485344" y="678017"/>
                </a:lnTo>
                <a:lnTo>
                  <a:pt x="499610" y="691679"/>
                </a:lnTo>
                <a:lnTo>
                  <a:pt x="514509" y="705023"/>
                </a:lnTo>
                <a:lnTo>
                  <a:pt x="530043" y="718050"/>
                </a:lnTo>
                <a:lnTo>
                  <a:pt x="546527" y="731076"/>
                </a:lnTo>
                <a:lnTo>
                  <a:pt x="563012" y="743467"/>
                </a:lnTo>
                <a:lnTo>
                  <a:pt x="580764" y="756176"/>
                </a:lnTo>
                <a:lnTo>
                  <a:pt x="598517" y="767932"/>
                </a:lnTo>
                <a:lnTo>
                  <a:pt x="617538" y="779688"/>
                </a:lnTo>
                <a:lnTo>
                  <a:pt x="599468" y="786995"/>
                </a:lnTo>
                <a:lnTo>
                  <a:pt x="581716" y="794621"/>
                </a:lnTo>
                <a:lnTo>
                  <a:pt x="564597" y="801928"/>
                </a:lnTo>
                <a:lnTo>
                  <a:pt x="547478" y="809871"/>
                </a:lnTo>
                <a:lnTo>
                  <a:pt x="530677" y="817496"/>
                </a:lnTo>
                <a:lnTo>
                  <a:pt x="514192" y="825440"/>
                </a:lnTo>
                <a:lnTo>
                  <a:pt x="498025" y="833700"/>
                </a:lnTo>
                <a:lnTo>
                  <a:pt x="482174" y="841961"/>
                </a:lnTo>
                <a:lnTo>
                  <a:pt x="466323" y="850539"/>
                </a:lnTo>
                <a:lnTo>
                  <a:pt x="451107" y="858800"/>
                </a:lnTo>
                <a:lnTo>
                  <a:pt x="435890" y="867696"/>
                </a:lnTo>
                <a:lnTo>
                  <a:pt x="420991" y="876275"/>
                </a:lnTo>
                <a:lnTo>
                  <a:pt x="406408" y="885489"/>
                </a:lnTo>
                <a:lnTo>
                  <a:pt x="392143" y="894385"/>
                </a:lnTo>
                <a:lnTo>
                  <a:pt x="377877" y="903917"/>
                </a:lnTo>
                <a:lnTo>
                  <a:pt x="364246" y="912813"/>
                </a:lnTo>
                <a:lnTo>
                  <a:pt x="347444" y="898833"/>
                </a:lnTo>
                <a:lnTo>
                  <a:pt x="330643" y="884218"/>
                </a:lnTo>
                <a:lnTo>
                  <a:pt x="314475" y="869285"/>
                </a:lnTo>
                <a:lnTo>
                  <a:pt x="299258" y="854352"/>
                </a:lnTo>
                <a:lnTo>
                  <a:pt x="284359" y="839102"/>
                </a:lnTo>
                <a:lnTo>
                  <a:pt x="270093" y="824169"/>
                </a:lnTo>
                <a:lnTo>
                  <a:pt x="255828" y="808600"/>
                </a:lnTo>
                <a:lnTo>
                  <a:pt x="242513" y="793350"/>
                </a:lnTo>
                <a:lnTo>
                  <a:pt x="229833" y="777781"/>
                </a:lnTo>
                <a:lnTo>
                  <a:pt x="217152" y="761895"/>
                </a:lnTo>
                <a:lnTo>
                  <a:pt x="205106" y="746327"/>
                </a:lnTo>
                <a:lnTo>
                  <a:pt x="193377" y="730441"/>
                </a:lnTo>
                <a:lnTo>
                  <a:pt x="182281" y="714555"/>
                </a:lnTo>
                <a:lnTo>
                  <a:pt x="171820" y="698669"/>
                </a:lnTo>
                <a:lnTo>
                  <a:pt x="161676" y="682783"/>
                </a:lnTo>
                <a:lnTo>
                  <a:pt x="151848" y="666579"/>
                </a:lnTo>
                <a:lnTo>
                  <a:pt x="142021" y="651011"/>
                </a:lnTo>
                <a:lnTo>
                  <a:pt x="133145" y="634807"/>
                </a:lnTo>
                <a:lnTo>
                  <a:pt x="124585" y="618921"/>
                </a:lnTo>
                <a:lnTo>
                  <a:pt x="116660" y="603035"/>
                </a:lnTo>
                <a:lnTo>
                  <a:pt x="108418" y="587149"/>
                </a:lnTo>
                <a:lnTo>
                  <a:pt x="101126" y="571263"/>
                </a:lnTo>
                <a:lnTo>
                  <a:pt x="93835" y="555694"/>
                </a:lnTo>
                <a:lnTo>
                  <a:pt x="87178" y="540126"/>
                </a:lnTo>
                <a:lnTo>
                  <a:pt x="81155" y="524240"/>
                </a:lnTo>
                <a:lnTo>
                  <a:pt x="74814" y="508989"/>
                </a:lnTo>
                <a:lnTo>
                  <a:pt x="68791" y="493739"/>
                </a:lnTo>
                <a:lnTo>
                  <a:pt x="63719" y="478488"/>
                </a:lnTo>
                <a:lnTo>
                  <a:pt x="58330" y="463555"/>
                </a:lnTo>
                <a:lnTo>
                  <a:pt x="53575" y="448622"/>
                </a:lnTo>
                <a:lnTo>
                  <a:pt x="45015" y="419392"/>
                </a:lnTo>
                <a:lnTo>
                  <a:pt x="40260" y="402870"/>
                </a:lnTo>
                <a:lnTo>
                  <a:pt x="36139" y="386031"/>
                </a:lnTo>
                <a:lnTo>
                  <a:pt x="31701" y="369510"/>
                </a:lnTo>
                <a:lnTo>
                  <a:pt x="28214" y="353306"/>
                </a:lnTo>
                <a:lnTo>
                  <a:pt x="24727" y="336784"/>
                </a:lnTo>
                <a:lnTo>
                  <a:pt x="21557" y="321216"/>
                </a:lnTo>
                <a:lnTo>
                  <a:pt x="16167" y="289444"/>
                </a:lnTo>
                <a:lnTo>
                  <a:pt x="11412" y="258943"/>
                </a:lnTo>
                <a:lnTo>
                  <a:pt x="7925" y="229077"/>
                </a:lnTo>
                <a:lnTo>
                  <a:pt x="4755" y="200164"/>
                </a:lnTo>
                <a:lnTo>
                  <a:pt x="2853" y="172205"/>
                </a:lnTo>
                <a:lnTo>
                  <a:pt x="1268" y="145834"/>
                </a:lnTo>
                <a:lnTo>
                  <a:pt x="317" y="120416"/>
                </a:lnTo>
                <a:lnTo>
                  <a:pt x="0" y="96587"/>
                </a:lnTo>
                <a:lnTo>
                  <a:pt x="317" y="73711"/>
                </a:lnTo>
                <a:lnTo>
                  <a:pt x="951" y="53059"/>
                </a:lnTo>
                <a:lnTo>
                  <a:pt x="1585" y="33361"/>
                </a:lnTo>
                <a:lnTo>
                  <a:pt x="2853" y="15886"/>
                </a:lnTo>
                <a:lnTo>
                  <a:pt x="41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1624213" y="416625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70651" y="4566361"/>
            <a:ext cx="236289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4339473" y="416625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85911" y="4566361"/>
            <a:ext cx="236289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6935988" y="416688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482426" y="4566996"/>
            <a:ext cx="236289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9616958" y="416688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163396" y="4566996"/>
            <a:ext cx="236289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6" name="Freeform 3"/>
          <p:cNvSpPr/>
          <p:nvPr/>
        </p:nvSpPr>
        <p:spPr bwMode="gray">
          <a:xfrm rot="19490962">
            <a:off x="3853777" y="3569270"/>
            <a:ext cx="1819213" cy="2198255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8BC8D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60941" tIns="59248" rIns="60941" bIns="59248" anchor="ctr" anchorCtr="1"/>
          <a:lstStyle/>
          <a:p>
            <a:endParaRPr lang="zh-CN" altLang="en-US" sz="2400"/>
          </a:p>
        </p:txBody>
      </p:sp>
      <p:sp>
        <p:nvSpPr>
          <p:cNvPr id="7" name="Freeform 4"/>
          <p:cNvSpPr/>
          <p:nvPr/>
        </p:nvSpPr>
        <p:spPr bwMode="gray">
          <a:xfrm rot="19490962" flipH="1" flipV="1">
            <a:off x="5850328" y="1368279"/>
            <a:ext cx="1819213" cy="2198255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8BC8D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60941" tIns="59248" rIns="60941" bIns="59248" anchor="ctr" anchorCtr="1"/>
          <a:lstStyle/>
          <a:p>
            <a:endParaRPr lang="zh-CN" altLang="en-US" sz="240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gray">
          <a:xfrm>
            <a:off x="4056845" y="2457202"/>
            <a:ext cx="1577640" cy="1577640"/>
          </a:xfrm>
          <a:prstGeom prst="ellipse">
            <a:avLst/>
          </a:prstGeom>
          <a:solidFill>
            <a:srgbClr val="8BC8D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60941" tIns="59248" rIns="60941" bIns="59248" anchor="ctr" anchorCtr="1"/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gray">
          <a:xfrm>
            <a:off x="5940441" y="3557780"/>
            <a:ext cx="1577640" cy="1577640"/>
          </a:xfrm>
          <a:prstGeom prst="ellipse">
            <a:avLst/>
          </a:prstGeom>
          <a:solidFill>
            <a:srgbClr val="8BC8D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60941" tIns="59248" rIns="60941" bIns="59248" anchor="ctr" anchorCtr="1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0" name="TextBox 76"/>
          <p:cNvSpPr txBox="1"/>
          <p:nvPr/>
        </p:nvSpPr>
        <p:spPr>
          <a:xfrm>
            <a:off x="7708577" y="3805550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08577" y="4205660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1829740" y="2698639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0308" y="3098749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631212" flipH="1">
            <a:off x="410956" y="294863"/>
            <a:ext cx="675304" cy="675304"/>
          </a:xfrm>
          <a:custGeom>
            <a:avLst/>
            <a:gdLst>
              <a:gd name="connsiteX0" fmla="*/ 2614622 w 2668419"/>
              <a:gd name="connsiteY0" fmla="*/ 1708020 h 2668419"/>
              <a:gd name="connsiteX1" fmla="*/ 1708019 w 2668419"/>
              <a:gd name="connsiteY1" fmla="*/ 53798 h 2668419"/>
              <a:gd name="connsiteX2" fmla="*/ 53798 w 2668419"/>
              <a:gd name="connsiteY2" fmla="*/ 960401 h 2668419"/>
              <a:gd name="connsiteX3" fmla="*/ 960400 w 2668419"/>
              <a:gd name="connsiteY3" fmla="*/ 2614622 h 2668419"/>
              <a:gd name="connsiteX4" fmla="*/ 2614622 w 2668419"/>
              <a:gd name="connsiteY4" fmla="*/ 1708020 h 26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19" h="2668419">
                <a:moveTo>
                  <a:pt x="2614622" y="1708020"/>
                </a:moveTo>
                <a:cubicBezTo>
                  <a:pt x="2821071" y="1000867"/>
                  <a:pt x="2415171" y="260248"/>
                  <a:pt x="1708019" y="53798"/>
                </a:cubicBezTo>
                <a:cubicBezTo>
                  <a:pt x="1000867" y="-152651"/>
                  <a:pt x="260247" y="253249"/>
                  <a:pt x="53798" y="960401"/>
                </a:cubicBezTo>
                <a:cubicBezTo>
                  <a:pt x="-152651" y="1667553"/>
                  <a:pt x="253248" y="2408173"/>
                  <a:pt x="960400" y="2614622"/>
                </a:cubicBezTo>
                <a:cubicBezTo>
                  <a:pt x="1667553" y="2821071"/>
                  <a:pt x="2408172" y="2415172"/>
                  <a:pt x="2614622" y="1708020"/>
                </a:cubicBezTo>
                <a:close/>
              </a:path>
            </a:pathLst>
          </a:cu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</p:pic>
      <p:sp>
        <p:nvSpPr>
          <p:cNvPr id="5" name="矩形 4"/>
          <p:cNvSpPr/>
          <p:nvPr/>
        </p:nvSpPr>
        <p:spPr>
          <a:xfrm>
            <a:off x="1224662" y="4478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kern="0">
                <a:solidFill>
                  <a:srgbClr val="375A5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点击输入标题内容</a:t>
            </a:r>
          </a:p>
        </p:txBody>
      </p:sp>
      <p:sp>
        <p:nvSpPr>
          <p:cNvPr id="20" name="任意多边形 8"/>
          <p:cNvSpPr/>
          <p:nvPr/>
        </p:nvSpPr>
        <p:spPr>
          <a:xfrm rot="13500000">
            <a:off x="4288216" y="1535654"/>
            <a:ext cx="1662717" cy="2189382"/>
          </a:xfrm>
          <a:custGeom>
            <a:avLst/>
            <a:gdLst>
              <a:gd name="connsiteX0" fmla="*/ 686867 w 1662717"/>
              <a:gd name="connsiteY0" fmla="*/ 2189382 h 2189382"/>
              <a:gd name="connsiteX1" fmla="*/ 20892 w 1662717"/>
              <a:gd name="connsiteY1" fmla="*/ 1523406 h 2189382"/>
              <a:gd name="connsiteX2" fmla="*/ 37411 w 1662717"/>
              <a:gd name="connsiteY2" fmla="*/ 1503184 h 2189382"/>
              <a:gd name="connsiteX3" fmla="*/ 37411 w 1662717"/>
              <a:gd name="connsiteY3" fmla="*/ 710606 h 2189382"/>
              <a:gd name="connsiteX4" fmla="*/ 0 w 1662717"/>
              <a:gd name="connsiteY4" fmla="*/ 664806 h 2189382"/>
              <a:gd name="connsiteX5" fmla="*/ 664806 w 1662717"/>
              <a:gd name="connsiteY5" fmla="*/ 0 h 2189382"/>
              <a:gd name="connsiteX6" fmla="*/ 720540 w 1662717"/>
              <a:gd name="connsiteY6" fmla="*/ 61662 h 2189382"/>
              <a:gd name="connsiteX7" fmla="*/ 1068694 w 1662717"/>
              <a:gd name="connsiteY7" fmla="*/ 829814 h 2189382"/>
              <a:gd name="connsiteX8" fmla="*/ 1078849 w 1662717"/>
              <a:gd name="connsiteY8" fmla="*/ 910399 h 2189382"/>
              <a:gd name="connsiteX9" fmla="*/ 1236980 w 1662717"/>
              <a:gd name="connsiteY9" fmla="*/ 910399 h 2189382"/>
              <a:gd name="connsiteX10" fmla="*/ 1236980 w 1662717"/>
              <a:gd name="connsiteY10" fmla="*/ 710203 h 2189382"/>
              <a:gd name="connsiteX11" fmla="*/ 1662717 w 1662717"/>
              <a:gd name="connsiteY11" fmla="*/ 1110595 h 2189382"/>
              <a:gd name="connsiteX12" fmla="*/ 1236980 w 1662717"/>
              <a:gd name="connsiteY12" fmla="*/ 1510987 h 2189382"/>
              <a:gd name="connsiteX13" fmla="*/ 1236980 w 1662717"/>
              <a:gd name="connsiteY13" fmla="*/ 1310791 h 2189382"/>
              <a:gd name="connsiteX14" fmla="*/ 1077917 w 1662717"/>
              <a:gd name="connsiteY14" fmla="*/ 1310791 h 2189382"/>
              <a:gd name="connsiteX15" fmla="*/ 1068694 w 1662717"/>
              <a:gd name="connsiteY15" fmla="*/ 1383976 h 2189382"/>
              <a:gd name="connsiteX16" fmla="*/ 720540 w 1662717"/>
              <a:gd name="connsiteY16" fmla="*/ 2152127 h 218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2717" h="2189382">
                <a:moveTo>
                  <a:pt x="686867" y="2189382"/>
                </a:moveTo>
                <a:lnTo>
                  <a:pt x="20892" y="1523406"/>
                </a:lnTo>
                <a:lnTo>
                  <a:pt x="37411" y="1503184"/>
                </a:lnTo>
                <a:cubicBezTo>
                  <a:pt x="195621" y="1263566"/>
                  <a:pt x="195621" y="950224"/>
                  <a:pt x="37411" y="710606"/>
                </a:cubicBezTo>
                <a:lnTo>
                  <a:pt x="0" y="664806"/>
                </a:lnTo>
                <a:lnTo>
                  <a:pt x="664806" y="0"/>
                </a:lnTo>
                <a:lnTo>
                  <a:pt x="720540" y="61662"/>
                </a:lnTo>
                <a:cubicBezTo>
                  <a:pt x="906222" y="289321"/>
                  <a:pt x="1022274" y="554836"/>
                  <a:pt x="1068694" y="829814"/>
                </a:cubicBezTo>
                <a:lnTo>
                  <a:pt x="1078849" y="910399"/>
                </a:lnTo>
                <a:lnTo>
                  <a:pt x="1236980" y="910399"/>
                </a:lnTo>
                <a:lnTo>
                  <a:pt x="1236980" y="710203"/>
                </a:lnTo>
                <a:lnTo>
                  <a:pt x="1662717" y="1110595"/>
                </a:lnTo>
                <a:lnTo>
                  <a:pt x="1236980" y="1510987"/>
                </a:lnTo>
                <a:lnTo>
                  <a:pt x="1236980" y="1310791"/>
                </a:lnTo>
                <a:lnTo>
                  <a:pt x="1077917" y="1310791"/>
                </a:lnTo>
                <a:lnTo>
                  <a:pt x="1068694" y="1383976"/>
                </a:lnTo>
                <a:cubicBezTo>
                  <a:pt x="1022274" y="1658954"/>
                  <a:pt x="906222" y="1924468"/>
                  <a:pt x="720540" y="2152127"/>
                </a:cubicBezTo>
                <a:close/>
              </a:path>
            </a:pathLst>
          </a:cu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任意多边形 9"/>
          <p:cNvSpPr/>
          <p:nvPr/>
        </p:nvSpPr>
        <p:spPr>
          <a:xfrm rot="18900000">
            <a:off x="6245925" y="1506195"/>
            <a:ext cx="1669977" cy="2238199"/>
          </a:xfrm>
          <a:custGeom>
            <a:avLst/>
            <a:gdLst>
              <a:gd name="connsiteX0" fmla="*/ 663637 w 1669977"/>
              <a:gd name="connsiteY0" fmla="*/ 0 h 2238199"/>
              <a:gd name="connsiteX1" fmla="*/ 741434 w 1669977"/>
              <a:gd name="connsiteY1" fmla="*/ 86071 h 2238199"/>
              <a:gd name="connsiteX2" fmla="*/ 1089588 w 1669977"/>
              <a:gd name="connsiteY2" fmla="*/ 854222 h 2238199"/>
              <a:gd name="connsiteX3" fmla="*/ 1097092 w 1669977"/>
              <a:gd name="connsiteY3" fmla="*/ 913774 h 2238199"/>
              <a:gd name="connsiteX4" fmla="*/ 1244240 w 1669977"/>
              <a:gd name="connsiteY4" fmla="*/ 913774 h 2238199"/>
              <a:gd name="connsiteX5" fmla="*/ 1244240 w 1669977"/>
              <a:gd name="connsiteY5" fmla="*/ 713578 h 2238199"/>
              <a:gd name="connsiteX6" fmla="*/ 1669977 w 1669977"/>
              <a:gd name="connsiteY6" fmla="*/ 1113970 h 2238199"/>
              <a:gd name="connsiteX7" fmla="*/ 1244240 w 1669977"/>
              <a:gd name="connsiteY7" fmla="*/ 1514362 h 2238199"/>
              <a:gd name="connsiteX8" fmla="*/ 1244240 w 1669977"/>
              <a:gd name="connsiteY8" fmla="*/ 1314166 h 2238199"/>
              <a:gd name="connsiteX9" fmla="*/ 1101461 w 1669977"/>
              <a:gd name="connsiteY9" fmla="*/ 1314166 h 2238199"/>
              <a:gd name="connsiteX10" fmla="*/ 1089588 w 1669977"/>
              <a:gd name="connsiteY10" fmla="*/ 1408385 h 2238199"/>
              <a:gd name="connsiteX11" fmla="*/ 741434 w 1669977"/>
              <a:gd name="connsiteY11" fmla="*/ 2176537 h 2238199"/>
              <a:gd name="connsiteX12" fmla="*/ 685700 w 1669977"/>
              <a:gd name="connsiteY12" fmla="*/ 2238199 h 2238199"/>
              <a:gd name="connsiteX13" fmla="*/ 20893 w 1669977"/>
              <a:gd name="connsiteY13" fmla="*/ 1573392 h 2238199"/>
              <a:gd name="connsiteX14" fmla="*/ 58305 w 1669977"/>
              <a:gd name="connsiteY14" fmla="*/ 1527593 h 2238199"/>
              <a:gd name="connsiteX15" fmla="*/ 58305 w 1669977"/>
              <a:gd name="connsiteY15" fmla="*/ 735015 h 2238199"/>
              <a:gd name="connsiteX16" fmla="*/ 0 w 1669977"/>
              <a:gd name="connsiteY16" fmla="*/ 663637 h 223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9977" h="2238199">
                <a:moveTo>
                  <a:pt x="663637" y="0"/>
                </a:moveTo>
                <a:lnTo>
                  <a:pt x="741434" y="86071"/>
                </a:lnTo>
                <a:cubicBezTo>
                  <a:pt x="927116" y="313730"/>
                  <a:pt x="1043168" y="579244"/>
                  <a:pt x="1089588" y="854222"/>
                </a:cubicBezTo>
                <a:lnTo>
                  <a:pt x="1097092" y="913774"/>
                </a:lnTo>
                <a:lnTo>
                  <a:pt x="1244240" y="913774"/>
                </a:lnTo>
                <a:lnTo>
                  <a:pt x="1244240" y="713578"/>
                </a:lnTo>
                <a:lnTo>
                  <a:pt x="1669977" y="1113970"/>
                </a:lnTo>
                <a:lnTo>
                  <a:pt x="1244240" y="1514362"/>
                </a:lnTo>
                <a:lnTo>
                  <a:pt x="1244240" y="1314166"/>
                </a:lnTo>
                <a:lnTo>
                  <a:pt x="1101461" y="1314166"/>
                </a:lnTo>
                <a:lnTo>
                  <a:pt x="1089588" y="1408385"/>
                </a:lnTo>
                <a:cubicBezTo>
                  <a:pt x="1043168" y="1683363"/>
                  <a:pt x="927116" y="1948877"/>
                  <a:pt x="741434" y="2176537"/>
                </a:cubicBezTo>
                <a:lnTo>
                  <a:pt x="685700" y="2238199"/>
                </a:lnTo>
                <a:lnTo>
                  <a:pt x="20893" y="1573392"/>
                </a:lnTo>
                <a:lnTo>
                  <a:pt x="58305" y="1527593"/>
                </a:lnTo>
                <a:cubicBezTo>
                  <a:pt x="216515" y="1287975"/>
                  <a:pt x="216515" y="974633"/>
                  <a:pt x="58305" y="735015"/>
                </a:cubicBezTo>
                <a:lnTo>
                  <a:pt x="0" y="663637"/>
                </a:lnTo>
                <a:close/>
              </a:path>
            </a:pathLst>
          </a:cu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10"/>
          <p:cNvSpPr/>
          <p:nvPr/>
        </p:nvSpPr>
        <p:spPr>
          <a:xfrm rot="8100000" flipV="1">
            <a:off x="4275909" y="3497038"/>
            <a:ext cx="1677138" cy="2189384"/>
          </a:xfrm>
          <a:custGeom>
            <a:avLst/>
            <a:gdLst>
              <a:gd name="connsiteX0" fmla="*/ 664806 w 1677138"/>
              <a:gd name="connsiteY0" fmla="*/ 0 h 2189384"/>
              <a:gd name="connsiteX1" fmla="*/ 0 w 1677138"/>
              <a:gd name="connsiteY1" fmla="*/ 664806 h 2189384"/>
              <a:gd name="connsiteX2" fmla="*/ 37413 w 1677138"/>
              <a:gd name="connsiteY2" fmla="*/ 710607 h 2189384"/>
              <a:gd name="connsiteX3" fmla="*/ 37413 w 1677138"/>
              <a:gd name="connsiteY3" fmla="*/ 1503186 h 2189384"/>
              <a:gd name="connsiteX4" fmla="*/ 20894 w 1677138"/>
              <a:gd name="connsiteY4" fmla="*/ 1523408 h 2189384"/>
              <a:gd name="connsiteX5" fmla="*/ 686869 w 1677138"/>
              <a:gd name="connsiteY5" fmla="*/ 2189384 h 2189384"/>
              <a:gd name="connsiteX6" fmla="*/ 720542 w 1677138"/>
              <a:gd name="connsiteY6" fmla="*/ 2152129 h 2189384"/>
              <a:gd name="connsiteX7" fmla="*/ 1068697 w 1677138"/>
              <a:gd name="connsiteY7" fmla="*/ 1383978 h 2189384"/>
              <a:gd name="connsiteX8" fmla="*/ 1076102 w 1677138"/>
              <a:gd name="connsiteY8" fmla="*/ 1325211 h 2189384"/>
              <a:gd name="connsiteX9" fmla="*/ 1251401 w 1677138"/>
              <a:gd name="connsiteY9" fmla="*/ 1325211 h 2189384"/>
              <a:gd name="connsiteX10" fmla="*/ 1251401 w 1677138"/>
              <a:gd name="connsiteY10" fmla="*/ 1525407 h 2189384"/>
              <a:gd name="connsiteX11" fmla="*/ 1677138 w 1677138"/>
              <a:gd name="connsiteY11" fmla="*/ 1125015 h 2189384"/>
              <a:gd name="connsiteX12" fmla="*/ 1251401 w 1677138"/>
              <a:gd name="connsiteY12" fmla="*/ 724623 h 2189384"/>
              <a:gd name="connsiteX13" fmla="*/ 1251401 w 1677138"/>
              <a:gd name="connsiteY13" fmla="*/ 924819 h 2189384"/>
              <a:gd name="connsiteX14" fmla="*/ 1080668 w 1677138"/>
              <a:gd name="connsiteY14" fmla="*/ 924819 h 2189384"/>
              <a:gd name="connsiteX15" fmla="*/ 1068697 w 1677138"/>
              <a:gd name="connsiteY15" fmla="*/ 829816 h 2189384"/>
              <a:gd name="connsiteX16" fmla="*/ 720542 w 1677138"/>
              <a:gd name="connsiteY16" fmla="*/ 61664 h 218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7138" h="2189384">
                <a:moveTo>
                  <a:pt x="664806" y="0"/>
                </a:moveTo>
                <a:lnTo>
                  <a:pt x="0" y="664806"/>
                </a:lnTo>
                <a:lnTo>
                  <a:pt x="37413" y="710607"/>
                </a:lnTo>
                <a:cubicBezTo>
                  <a:pt x="195623" y="950226"/>
                  <a:pt x="195623" y="1263567"/>
                  <a:pt x="37413" y="1503186"/>
                </a:cubicBezTo>
                <a:lnTo>
                  <a:pt x="20894" y="1523408"/>
                </a:lnTo>
                <a:lnTo>
                  <a:pt x="686869" y="2189384"/>
                </a:lnTo>
                <a:lnTo>
                  <a:pt x="720542" y="2152129"/>
                </a:lnTo>
                <a:cubicBezTo>
                  <a:pt x="906225" y="1924470"/>
                  <a:pt x="1022276" y="1658956"/>
                  <a:pt x="1068697" y="1383978"/>
                </a:cubicBezTo>
                <a:lnTo>
                  <a:pt x="1076102" y="1325211"/>
                </a:lnTo>
                <a:lnTo>
                  <a:pt x="1251401" y="1325211"/>
                </a:lnTo>
                <a:lnTo>
                  <a:pt x="1251401" y="1525407"/>
                </a:lnTo>
                <a:lnTo>
                  <a:pt x="1677138" y="1125015"/>
                </a:lnTo>
                <a:lnTo>
                  <a:pt x="1251401" y="724623"/>
                </a:lnTo>
                <a:lnTo>
                  <a:pt x="1251401" y="924819"/>
                </a:lnTo>
                <a:lnTo>
                  <a:pt x="1080668" y="924819"/>
                </a:lnTo>
                <a:lnTo>
                  <a:pt x="1068697" y="829816"/>
                </a:lnTo>
                <a:cubicBezTo>
                  <a:pt x="1022276" y="554837"/>
                  <a:pt x="906224" y="289323"/>
                  <a:pt x="720542" y="61664"/>
                </a:cubicBezTo>
                <a:close/>
              </a:path>
            </a:pathLst>
          </a:cu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11"/>
          <p:cNvSpPr/>
          <p:nvPr/>
        </p:nvSpPr>
        <p:spPr>
          <a:xfrm rot="2700000" flipV="1">
            <a:off x="6243814" y="3477682"/>
            <a:ext cx="1684397" cy="2238201"/>
          </a:xfrm>
          <a:custGeom>
            <a:avLst/>
            <a:gdLst>
              <a:gd name="connsiteX0" fmla="*/ 20893 w 1684397"/>
              <a:gd name="connsiteY0" fmla="*/ 1573394 h 2238201"/>
              <a:gd name="connsiteX1" fmla="*/ 685700 w 1684397"/>
              <a:gd name="connsiteY1" fmla="*/ 2238201 h 2238201"/>
              <a:gd name="connsiteX2" fmla="*/ 741435 w 1684397"/>
              <a:gd name="connsiteY2" fmla="*/ 2176537 h 2238201"/>
              <a:gd name="connsiteX3" fmla="*/ 1089589 w 1684397"/>
              <a:gd name="connsiteY3" fmla="*/ 1408385 h 2238201"/>
              <a:gd name="connsiteX4" fmla="*/ 1103279 w 1684397"/>
              <a:gd name="connsiteY4" fmla="*/ 1299747 h 2238201"/>
              <a:gd name="connsiteX5" fmla="*/ 1258660 w 1684397"/>
              <a:gd name="connsiteY5" fmla="*/ 1299747 h 2238201"/>
              <a:gd name="connsiteX6" fmla="*/ 1258660 w 1684397"/>
              <a:gd name="connsiteY6" fmla="*/ 1499943 h 2238201"/>
              <a:gd name="connsiteX7" fmla="*/ 1684397 w 1684397"/>
              <a:gd name="connsiteY7" fmla="*/ 1099551 h 2238201"/>
              <a:gd name="connsiteX8" fmla="*/ 1258660 w 1684397"/>
              <a:gd name="connsiteY8" fmla="*/ 699159 h 2238201"/>
              <a:gd name="connsiteX9" fmla="*/ 1258660 w 1684397"/>
              <a:gd name="connsiteY9" fmla="*/ 899355 h 2238201"/>
              <a:gd name="connsiteX10" fmla="*/ 1095276 w 1684397"/>
              <a:gd name="connsiteY10" fmla="*/ 899355 h 2238201"/>
              <a:gd name="connsiteX11" fmla="*/ 1089589 w 1684397"/>
              <a:gd name="connsiteY11" fmla="*/ 854223 h 2238201"/>
              <a:gd name="connsiteX12" fmla="*/ 741434 w 1684397"/>
              <a:gd name="connsiteY12" fmla="*/ 86072 h 2238201"/>
              <a:gd name="connsiteX13" fmla="*/ 663638 w 1684397"/>
              <a:gd name="connsiteY13" fmla="*/ 0 h 2238201"/>
              <a:gd name="connsiteX14" fmla="*/ 0 w 1684397"/>
              <a:gd name="connsiteY14" fmla="*/ 663637 h 2238201"/>
              <a:gd name="connsiteX15" fmla="*/ 58305 w 1684397"/>
              <a:gd name="connsiteY15" fmla="*/ 735015 h 2238201"/>
              <a:gd name="connsiteX16" fmla="*/ 58306 w 1684397"/>
              <a:gd name="connsiteY16" fmla="*/ 1527593 h 22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84397" h="2238201">
                <a:moveTo>
                  <a:pt x="20893" y="1573394"/>
                </a:moveTo>
                <a:lnTo>
                  <a:pt x="685700" y="2238201"/>
                </a:lnTo>
                <a:lnTo>
                  <a:pt x="741435" y="2176537"/>
                </a:lnTo>
                <a:cubicBezTo>
                  <a:pt x="927117" y="1948877"/>
                  <a:pt x="1043168" y="1683363"/>
                  <a:pt x="1089589" y="1408385"/>
                </a:cubicBezTo>
                <a:lnTo>
                  <a:pt x="1103279" y="1299747"/>
                </a:lnTo>
                <a:lnTo>
                  <a:pt x="1258660" y="1299747"/>
                </a:lnTo>
                <a:lnTo>
                  <a:pt x="1258660" y="1499943"/>
                </a:lnTo>
                <a:lnTo>
                  <a:pt x="1684397" y="1099551"/>
                </a:lnTo>
                <a:lnTo>
                  <a:pt x="1258660" y="699159"/>
                </a:lnTo>
                <a:lnTo>
                  <a:pt x="1258660" y="899355"/>
                </a:lnTo>
                <a:lnTo>
                  <a:pt x="1095276" y="899355"/>
                </a:lnTo>
                <a:lnTo>
                  <a:pt x="1089589" y="854223"/>
                </a:lnTo>
                <a:cubicBezTo>
                  <a:pt x="1043168" y="579245"/>
                  <a:pt x="927117" y="313731"/>
                  <a:pt x="741434" y="86072"/>
                </a:cubicBezTo>
                <a:lnTo>
                  <a:pt x="663638" y="0"/>
                </a:lnTo>
                <a:lnTo>
                  <a:pt x="0" y="663637"/>
                </a:lnTo>
                <a:lnTo>
                  <a:pt x="58305" y="735015"/>
                </a:lnTo>
                <a:cubicBezTo>
                  <a:pt x="216516" y="974634"/>
                  <a:pt x="216516" y="1287975"/>
                  <a:pt x="58306" y="1527593"/>
                </a:cubicBezTo>
                <a:close/>
              </a:path>
            </a:pathLst>
          </a:custGeom>
          <a:solidFill>
            <a:srgbClr val="8B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21141" y="2403491"/>
            <a:ext cx="867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01</a:t>
            </a:r>
            <a:endParaRPr lang="zh-CN" altLang="en-US" sz="4000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64991" y="2369625"/>
            <a:ext cx="867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02</a:t>
            </a:r>
            <a:endParaRPr lang="zh-CN" altLang="en-US" sz="4000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58040" y="4031921"/>
            <a:ext cx="867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03</a:t>
            </a:r>
            <a:endParaRPr lang="zh-CN" altLang="en-US" sz="4000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81498" y="4017145"/>
            <a:ext cx="867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04</a:t>
            </a:r>
            <a:endParaRPr lang="zh-CN" altLang="en-US" sz="4000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2212512" y="1828891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3080" y="2229001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2212512" y="4312398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73080" y="4712508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 algn="r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7708577" y="4339697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708577" y="4739807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7708577" y="1772642"/>
            <a:ext cx="212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708577" y="2172752"/>
            <a:ext cx="35610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</a:t>
            </a:r>
          </a:p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Microsoft Office PowerPoint</Application>
  <PresentationFormat>宽屏</PresentationFormat>
  <Paragraphs>225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FontAwesome</vt:lpstr>
      <vt:lpstr>等线</vt:lpstr>
      <vt:lpstr>等线 Light</vt:lpstr>
      <vt:lpstr>方正大标宋简体</vt:lpstr>
      <vt:lpstr>华文中宋</vt:lpstr>
      <vt:lpstr>宋体</vt:lpstr>
      <vt:lpstr>微软雅黑</vt:lpstr>
      <vt:lpstr>微软雅黑 Light</vt:lpstr>
      <vt:lpstr>文泉驿微米黑</vt:lpstr>
      <vt:lpstr>造字工房俊雅（非商用）常规体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2021-07-14T01:06:13Z</dcterms:created>
  <dcterms:modified xsi:type="dcterms:W3CDTF">2023-01-10T10:27:38Z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F9821DA0B1F64BA398B794E54B24EB7B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