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handoutMasterIdLst>
    <p:handoutMasterId r:id="rId28"/>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12190413"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7E7E7"/>
    <a:srgbClr val="C7DA3E"/>
    <a:srgbClr val="5E6672"/>
    <a:srgbClr val="5AC2A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50" d="100"/>
          <a:sy n="50" d="100"/>
        </p:scale>
        <p:origin x="-402" y="-1314"/>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___.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4723750872900002E-2"/>
          <c:y val="0.17316116752022601"/>
          <c:w val="0.95409979993046701"/>
          <c:h val="0.596583477242705"/>
        </c:manualLayout>
      </c:layout>
      <c:barChart>
        <c:barDir val="col"/>
        <c:grouping val="clustered"/>
        <c:varyColors val="0"/>
        <c:ser>
          <c:idx val="0"/>
          <c:order val="0"/>
          <c:tx>
            <c:strRef>
              <c:f>Sheet1!$B$1</c:f>
              <c:strCache>
                <c:ptCount val="1"/>
                <c:pt idx="0">
                  <c:v>Series 1</c:v>
                </c:pt>
              </c:strCache>
            </c:strRef>
          </c:tx>
          <c:spPr>
            <a:solidFill>
              <a:srgbClr val="00B0F0"/>
            </a:solidFill>
            <a:ln>
              <a:noFill/>
            </a:ln>
            <a:effectLst/>
          </c:spPr>
          <c:invertIfNegative val="0"/>
          <c:cat>
            <c:numRef>
              <c:f>Sheet1!$A$2:$A$5</c:f>
              <c:numCache>
                <c:formatCode>General</c:formatCode>
                <c:ptCount val="4"/>
                <c:pt idx="0">
                  <c:v>2012</c:v>
                </c:pt>
                <c:pt idx="1">
                  <c:v>2013</c:v>
                </c:pt>
                <c:pt idx="2">
                  <c:v>2014</c:v>
                </c:pt>
                <c:pt idx="3">
                  <c:v>2015</c:v>
                </c:pt>
              </c:numCache>
            </c:numRef>
          </c:cat>
          <c:val>
            <c:numRef>
              <c:f>Sheet1!$B$2:$B$5</c:f>
              <c:numCache>
                <c:formatCode>General</c:formatCode>
                <c:ptCount val="4"/>
                <c:pt idx="0">
                  <c:v>10</c:v>
                </c:pt>
                <c:pt idx="1">
                  <c:v>20</c:v>
                </c:pt>
                <c:pt idx="2">
                  <c:v>30</c:v>
                </c:pt>
                <c:pt idx="3">
                  <c:v>40</c:v>
                </c:pt>
              </c:numCache>
            </c:numRef>
          </c:val>
          <c:extLst>
            <c:ext xmlns:c16="http://schemas.microsoft.com/office/drawing/2014/chart" uri="{C3380CC4-5D6E-409C-BE32-E72D297353CC}">
              <c16:uniqueId val="{00000000-20DF-49BB-AC01-7F5AE2E961B5}"/>
            </c:ext>
          </c:extLst>
        </c:ser>
        <c:ser>
          <c:idx val="1"/>
          <c:order val="1"/>
          <c:tx>
            <c:strRef>
              <c:f>Sheet1!$C$1</c:f>
              <c:strCache>
                <c:ptCount val="1"/>
                <c:pt idx="0">
                  <c:v>Series 2</c:v>
                </c:pt>
              </c:strCache>
            </c:strRef>
          </c:tx>
          <c:spPr>
            <a:solidFill>
              <a:srgbClr val="9BD744"/>
            </a:solidFill>
            <a:ln>
              <a:noFill/>
            </a:ln>
            <a:effectLst/>
          </c:spPr>
          <c:invertIfNegative val="0"/>
          <c:cat>
            <c:numRef>
              <c:f>Sheet1!$A$2:$A$5</c:f>
              <c:numCache>
                <c:formatCode>General</c:formatCode>
                <c:ptCount val="4"/>
                <c:pt idx="0">
                  <c:v>2012</c:v>
                </c:pt>
                <c:pt idx="1">
                  <c:v>2013</c:v>
                </c:pt>
                <c:pt idx="2">
                  <c:v>2014</c:v>
                </c:pt>
                <c:pt idx="3">
                  <c:v>2015</c:v>
                </c:pt>
              </c:numCache>
            </c:numRef>
          </c:cat>
          <c:val>
            <c:numRef>
              <c:f>Sheet1!$C$2:$C$5</c:f>
              <c:numCache>
                <c:formatCode>General</c:formatCode>
                <c:ptCount val="4"/>
                <c:pt idx="0">
                  <c:v>20</c:v>
                </c:pt>
                <c:pt idx="1">
                  <c:v>30</c:v>
                </c:pt>
                <c:pt idx="2">
                  <c:v>40</c:v>
                </c:pt>
                <c:pt idx="3">
                  <c:v>45</c:v>
                </c:pt>
              </c:numCache>
            </c:numRef>
          </c:val>
          <c:extLst>
            <c:ext xmlns:c16="http://schemas.microsoft.com/office/drawing/2014/chart" uri="{C3380CC4-5D6E-409C-BE32-E72D297353CC}">
              <c16:uniqueId val="{00000001-20DF-49BB-AC01-7F5AE2E961B5}"/>
            </c:ext>
          </c:extLst>
        </c:ser>
        <c:ser>
          <c:idx val="2"/>
          <c:order val="2"/>
          <c:tx>
            <c:strRef>
              <c:f>Sheet1!$D$1</c:f>
              <c:strCache>
                <c:ptCount val="1"/>
                <c:pt idx="0">
                  <c:v>Series 3</c:v>
                </c:pt>
              </c:strCache>
            </c:strRef>
          </c:tx>
          <c:spPr>
            <a:solidFill>
              <a:srgbClr val="595959"/>
            </a:solidFill>
            <a:ln>
              <a:noFill/>
            </a:ln>
            <a:effectLst/>
          </c:spPr>
          <c:invertIfNegative val="0"/>
          <c:cat>
            <c:numRef>
              <c:f>Sheet1!$A$2:$A$5</c:f>
              <c:numCache>
                <c:formatCode>General</c:formatCode>
                <c:ptCount val="4"/>
                <c:pt idx="0">
                  <c:v>2012</c:v>
                </c:pt>
                <c:pt idx="1">
                  <c:v>2013</c:v>
                </c:pt>
                <c:pt idx="2">
                  <c:v>2014</c:v>
                </c:pt>
                <c:pt idx="3">
                  <c:v>2015</c:v>
                </c:pt>
              </c:numCache>
            </c:numRef>
          </c:cat>
          <c:val>
            <c:numRef>
              <c:f>Sheet1!$D$2:$D$5</c:f>
              <c:numCache>
                <c:formatCode>General</c:formatCode>
                <c:ptCount val="4"/>
                <c:pt idx="0">
                  <c:v>40</c:v>
                </c:pt>
                <c:pt idx="1">
                  <c:v>50</c:v>
                </c:pt>
                <c:pt idx="2">
                  <c:v>50</c:v>
                </c:pt>
                <c:pt idx="3">
                  <c:v>60</c:v>
                </c:pt>
              </c:numCache>
            </c:numRef>
          </c:val>
          <c:extLst>
            <c:ext xmlns:c16="http://schemas.microsoft.com/office/drawing/2014/chart" uri="{C3380CC4-5D6E-409C-BE32-E72D297353CC}">
              <c16:uniqueId val="{00000002-20DF-49BB-AC01-7F5AE2E961B5}"/>
            </c:ext>
          </c:extLst>
        </c:ser>
        <c:ser>
          <c:idx val="3"/>
          <c:order val="3"/>
          <c:tx>
            <c:strRef>
              <c:f>Sheet1!$E$1</c:f>
              <c:strCache>
                <c:ptCount val="1"/>
                <c:pt idx="0">
                  <c:v>Series 4</c:v>
                </c:pt>
              </c:strCache>
            </c:strRef>
          </c:tx>
          <c:spPr>
            <a:solidFill>
              <a:srgbClr val="049AAB"/>
            </a:solidFill>
            <a:ln>
              <a:noFill/>
            </a:ln>
            <a:effectLst/>
          </c:spPr>
          <c:invertIfNegative val="0"/>
          <c:cat>
            <c:numRef>
              <c:f>Sheet1!$A$2:$A$5</c:f>
              <c:numCache>
                <c:formatCode>General</c:formatCode>
                <c:ptCount val="4"/>
                <c:pt idx="0">
                  <c:v>2012</c:v>
                </c:pt>
                <c:pt idx="1">
                  <c:v>2013</c:v>
                </c:pt>
                <c:pt idx="2">
                  <c:v>2014</c:v>
                </c:pt>
                <c:pt idx="3">
                  <c:v>2015</c:v>
                </c:pt>
              </c:numCache>
            </c:numRef>
          </c:cat>
          <c:val>
            <c:numRef>
              <c:f>Sheet1!$E$2:$E$5</c:f>
              <c:numCache>
                <c:formatCode>General</c:formatCode>
                <c:ptCount val="4"/>
                <c:pt idx="0">
                  <c:v>40</c:v>
                </c:pt>
                <c:pt idx="1">
                  <c:v>50</c:v>
                </c:pt>
                <c:pt idx="2">
                  <c:v>90</c:v>
                </c:pt>
                <c:pt idx="3">
                  <c:v>80</c:v>
                </c:pt>
              </c:numCache>
            </c:numRef>
          </c:val>
          <c:extLst>
            <c:ext xmlns:c16="http://schemas.microsoft.com/office/drawing/2014/chart" uri="{C3380CC4-5D6E-409C-BE32-E72D297353CC}">
              <c16:uniqueId val="{00000003-20DF-49BB-AC01-7F5AE2E961B5}"/>
            </c:ext>
          </c:extLst>
        </c:ser>
        <c:ser>
          <c:idx val="4"/>
          <c:order val="4"/>
          <c:tx>
            <c:strRef>
              <c:f>Sheet1!$F$1</c:f>
              <c:strCache>
                <c:ptCount val="1"/>
                <c:pt idx="0">
                  <c:v>Series 5</c:v>
                </c:pt>
              </c:strCache>
            </c:strRef>
          </c:tx>
          <c:spPr>
            <a:solidFill>
              <a:srgbClr val="01304C"/>
            </a:solidFill>
            <a:ln>
              <a:noFill/>
            </a:ln>
            <a:effectLst/>
          </c:spPr>
          <c:invertIfNegative val="0"/>
          <c:cat>
            <c:numRef>
              <c:f>Sheet1!$A$2:$A$5</c:f>
              <c:numCache>
                <c:formatCode>General</c:formatCode>
                <c:ptCount val="4"/>
                <c:pt idx="0">
                  <c:v>2012</c:v>
                </c:pt>
                <c:pt idx="1">
                  <c:v>2013</c:v>
                </c:pt>
                <c:pt idx="2">
                  <c:v>2014</c:v>
                </c:pt>
                <c:pt idx="3">
                  <c:v>2015</c:v>
                </c:pt>
              </c:numCache>
            </c:numRef>
          </c:cat>
          <c:val>
            <c:numRef>
              <c:f>Sheet1!$F$2:$F$5</c:f>
              <c:numCache>
                <c:formatCode>General</c:formatCode>
                <c:ptCount val="4"/>
                <c:pt idx="0">
                  <c:v>70</c:v>
                </c:pt>
                <c:pt idx="1">
                  <c:v>75</c:v>
                </c:pt>
                <c:pt idx="2">
                  <c:v>60</c:v>
                </c:pt>
                <c:pt idx="3">
                  <c:v>90</c:v>
                </c:pt>
              </c:numCache>
            </c:numRef>
          </c:val>
          <c:extLst>
            <c:ext xmlns:c16="http://schemas.microsoft.com/office/drawing/2014/chart" uri="{C3380CC4-5D6E-409C-BE32-E72D297353CC}">
              <c16:uniqueId val="{00000004-20DF-49BB-AC01-7F5AE2E961B5}"/>
            </c:ext>
          </c:extLst>
        </c:ser>
        <c:dLbls>
          <c:showLegendKey val="0"/>
          <c:showVal val="0"/>
          <c:showCatName val="0"/>
          <c:showSerName val="0"/>
          <c:showPercent val="0"/>
          <c:showBubbleSize val="0"/>
        </c:dLbls>
        <c:gapWidth val="219"/>
        <c:axId val="351067136"/>
        <c:axId val="351635328"/>
      </c:barChart>
      <c:catAx>
        <c:axId val="3510671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prstDash val="solid"/>
            <a:round/>
          </a:ln>
          <a:effectLst/>
        </c:spPr>
        <c:txPr>
          <a:bodyPr rot="-60000000" spcFirstLastPara="0" vertOverflow="ellipsis" vert="horz" wrap="square" anchor="ctr" anchorCtr="1"/>
          <a:lstStyle/>
          <a:p>
            <a:pPr>
              <a:defRPr lang="zh-CN" sz="1000" b="0" i="0" u="none" strike="noStrike" kern="1200" baseline="0">
                <a:solidFill>
                  <a:schemeClr val="tx1"/>
                </a:solidFill>
                <a:latin typeface="+mn-lt"/>
                <a:ea typeface="+mn-ea"/>
                <a:cs typeface="+mn-ea"/>
                <a:sym typeface="+mn-lt"/>
              </a:defRPr>
            </a:pPr>
            <a:endParaRPr lang="zh-CN"/>
          </a:p>
        </c:txPr>
        <c:crossAx val="351635328"/>
        <c:crosses val="autoZero"/>
        <c:auto val="1"/>
        <c:lblAlgn val="ctr"/>
        <c:lblOffset val="100"/>
        <c:noMultiLvlLbl val="0"/>
      </c:catAx>
      <c:valAx>
        <c:axId val="351635328"/>
        <c:scaling>
          <c:orientation val="minMax"/>
          <c:max val="100"/>
        </c:scaling>
        <c:delete val="0"/>
        <c:axPos val="l"/>
        <c:majorGridlines>
          <c:spPr>
            <a:ln w="9525" cap="flat" cmpd="sng" algn="ctr">
              <a:solidFill>
                <a:schemeClr val="tx1">
                  <a:lumMod val="15000"/>
                  <a:lumOff val="85000"/>
                </a:schemeClr>
              </a:solidFill>
              <a:prstDash val="solid"/>
              <a:round/>
            </a:ln>
            <a:effectLst/>
          </c:spPr>
        </c:majorGridlines>
        <c:numFmt formatCode="General" sourceLinked="1"/>
        <c:majorTickMark val="none"/>
        <c:minorTickMark val="none"/>
        <c:tickLblPos val="nextTo"/>
        <c:spPr>
          <a:noFill/>
          <a:ln w="6350" cap="flat" cmpd="sng" algn="ctr">
            <a:noFill/>
            <a:prstDash val="solid"/>
            <a:round/>
          </a:ln>
          <a:effectLst/>
        </c:spPr>
        <c:txPr>
          <a:bodyPr rot="-60000000" spcFirstLastPara="0" vertOverflow="ellipsis" vert="horz" wrap="square" anchor="ctr" anchorCtr="1"/>
          <a:lstStyle/>
          <a:p>
            <a:pPr>
              <a:defRPr lang="zh-CN" sz="1000" b="0" i="0" u="none" strike="noStrike" kern="1200" baseline="0">
                <a:solidFill>
                  <a:schemeClr val="tx1"/>
                </a:solidFill>
                <a:latin typeface="+mn-lt"/>
                <a:ea typeface="+mn-ea"/>
                <a:cs typeface="+mn-ea"/>
                <a:sym typeface="+mn-lt"/>
              </a:defRPr>
            </a:pPr>
            <a:endParaRPr lang="zh-CN"/>
          </a:p>
        </c:txPr>
        <c:crossAx val="351067136"/>
        <c:crosses val="autoZero"/>
        <c:crossBetween val="between"/>
      </c:valAx>
      <c:spPr>
        <a:noFill/>
        <a:ln>
          <a:noFill/>
        </a:ln>
        <a:effectLst/>
      </c:spPr>
    </c:plotArea>
    <c:legend>
      <c:legendPos val="b"/>
      <c:layout>
        <c:manualLayout>
          <c:xMode val="edge"/>
          <c:yMode val="edge"/>
          <c:x val="0.25355717382283599"/>
          <c:y val="0.90242809614783503"/>
          <c:w val="0.49047595787394899"/>
          <c:h val="7.0148598685300795E-2"/>
        </c:manualLayout>
      </c:layout>
      <c:overlay val="0"/>
      <c:spPr>
        <a:noFill/>
        <a:ln>
          <a:noFill/>
        </a:ln>
        <a:effectLst/>
      </c:spPr>
      <c:txPr>
        <a:bodyPr rot="0" spcFirstLastPara="0" vertOverflow="ellipsis" vert="horz" wrap="square" anchor="ctr" anchorCtr="1"/>
        <a:lstStyle/>
        <a:p>
          <a:pPr>
            <a:defRPr lang="zh-CN" sz="1000" b="0" i="0" u="none" strike="noStrike" kern="1200" baseline="0">
              <a:solidFill>
                <a:schemeClr val="tx1"/>
              </a:solidFill>
              <a:latin typeface="+mn-lt"/>
              <a:ea typeface="+mn-ea"/>
              <a:cs typeface="+mn-ea"/>
              <a:sym typeface="+mn-lt"/>
            </a:defRPr>
          </a:pPr>
          <a:endParaRPr lang="zh-CN"/>
        </a:p>
      </c:txPr>
    </c:legend>
    <c:plotVisOnly val="1"/>
    <c:dispBlanksAs val="gap"/>
    <c:showDLblsOverMax val="0"/>
  </c:chart>
  <c:spPr>
    <a:noFill/>
    <a:ln>
      <a:noFill/>
    </a:ln>
    <a:effectLst/>
  </c:spPr>
  <c:txPr>
    <a:bodyPr/>
    <a:lstStyle/>
    <a:p>
      <a:pPr>
        <a:defRPr lang="zh-CN">
          <a:latin typeface="+mn-lt"/>
          <a:ea typeface="+mn-ea"/>
          <a:cs typeface="+mn-ea"/>
          <a:sym typeface="+mn-lt"/>
        </a:defRPr>
      </a:pPr>
      <a:endParaRPr lang="zh-CN"/>
    </a:p>
  </c:tx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6229" y="1143000"/>
            <a:ext cx="5485543"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281" y="2130426"/>
            <a:ext cx="10361851"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562" y="3886200"/>
            <a:ext cx="8533289"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521" y="273050"/>
            <a:ext cx="4010562"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6113" y="273051"/>
            <a:ext cx="681477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521" y="1435101"/>
            <a:ext cx="4010562"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406" y="4800600"/>
            <a:ext cx="7314248"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406" y="612775"/>
            <a:ext cx="7314248"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406" y="5367338"/>
            <a:ext cx="7314248"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8049" y="274639"/>
            <a:ext cx="2742843"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521" y="274639"/>
            <a:ext cx="8025355"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标题幻灯片">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2959" y="4406901"/>
            <a:ext cx="10361851"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2959" y="2906713"/>
            <a:ext cx="10361851"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521" y="1600201"/>
            <a:ext cx="538409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96793" y="1600201"/>
            <a:ext cx="538409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521" y="1535113"/>
            <a:ext cx="538621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521" y="2174875"/>
            <a:ext cx="538621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2561" y="1535113"/>
            <a:ext cx="538833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2561" y="2174875"/>
            <a:ext cx="538833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t>2023-01-10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
        <p:nvSpPr>
          <p:cNvPr id="11" name="矩形 10"/>
          <p:cNvSpPr/>
          <p:nvPr userDrawn="1"/>
        </p:nvSpPr>
        <p:spPr>
          <a:xfrm>
            <a:off x="9352518" y="6381328"/>
            <a:ext cx="775136" cy="229870"/>
          </a:xfrm>
          <a:prstGeom prst="rect">
            <a:avLst/>
          </a:prstGeom>
        </p:spPr>
        <p:txBody>
          <a:bodyPr wrap="square">
            <a:spAutoFit/>
          </a:bodyPr>
          <a:lstStyle/>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模板下载：</a:t>
            </a:r>
            <a:r>
              <a:rPr lang="en-US" altLang="zh-CN" sz="100" dirty="0">
                <a:solidFill>
                  <a:prstClr val="white"/>
                </a:solidFill>
                <a:latin typeface="Calibri" panose="020F0502020204030204"/>
                <a:ea typeface="宋体" panose="02010600030101010101" pitchFamily="2" charset="-122"/>
              </a:rPr>
              <a:t>/moban/          </a:t>
            </a:r>
            <a:r>
              <a:rPr lang="zh-CN" altLang="en-US" sz="100" dirty="0">
                <a:solidFill>
                  <a:prstClr val="white"/>
                </a:solidFill>
                <a:latin typeface="Calibri" panose="020F0502020204030204"/>
                <a:ea typeface="宋体" panose="02010600030101010101" pitchFamily="2" charset="-122"/>
              </a:rPr>
              <a:t>行业</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/hangye/ </a:t>
            </a:r>
          </a:p>
          <a:p>
            <a:r>
              <a:rPr lang="zh-CN" altLang="en-US" sz="100" dirty="0">
                <a:solidFill>
                  <a:prstClr val="white"/>
                </a:solidFill>
                <a:latin typeface="Calibri" panose="020F0502020204030204"/>
                <a:ea typeface="宋体" panose="02010600030101010101" pitchFamily="2" charset="-122"/>
              </a:rPr>
              <a:t>节日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/jieri/          PPT</a:t>
            </a:r>
            <a:r>
              <a:rPr lang="zh-CN" altLang="en-US" sz="100" dirty="0">
                <a:solidFill>
                  <a:prstClr val="white"/>
                </a:solidFill>
                <a:latin typeface="Calibri" panose="020F0502020204030204"/>
                <a:ea typeface="宋体" panose="02010600030101010101" pitchFamily="2" charset="-122"/>
              </a:rPr>
              <a:t>素材：</a:t>
            </a:r>
            <a:r>
              <a:rPr lang="en-US" altLang="zh-CN" sz="100" dirty="0">
                <a:solidFill>
                  <a:prstClr val="white"/>
                </a:solidFill>
                <a:latin typeface="Calibri" panose="020F0502020204030204"/>
                <a:ea typeface="宋体" panose="02010600030101010101" pitchFamily="2" charset="-122"/>
              </a:rPr>
              <a:t>/sucai/</a:t>
            </a:r>
          </a:p>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背景图片：</a:t>
            </a:r>
            <a:r>
              <a:rPr lang="en-US" altLang="zh-CN" sz="100" dirty="0">
                <a:solidFill>
                  <a:prstClr val="white"/>
                </a:solidFill>
                <a:latin typeface="Calibri" panose="020F0502020204030204"/>
                <a:ea typeface="宋体" panose="02010600030101010101" pitchFamily="2" charset="-122"/>
              </a:rPr>
              <a:t>/beijing/        PPT</a:t>
            </a:r>
            <a:r>
              <a:rPr lang="zh-CN" altLang="en-US" sz="100" dirty="0">
                <a:solidFill>
                  <a:prstClr val="white"/>
                </a:solidFill>
                <a:latin typeface="Calibri" panose="020F0502020204030204"/>
                <a:ea typeface="宋体" panose="02010600030101010101" pitchFamily="2" charset="-122"/>
              </a:rPr>
              <a:t>图表：</a:t>
            </a:r>
            <a:r>
              <a:rPr lang="en-US" altLang="zh-CN" sz="100" dirty="0">
                <a:solidFill>
                  <a:prstClr val="white"/>
                </a:solidFill>
                <a:latin typeface="Calibri" panose="020F0502020204030204"/>
                <a:ea typeface="宋体" panose="02010600030101010101" pitchFamily="2" charset="-122"/>
              </a:rPr>
              <a:t>/tubiao/      </a:t>
            </a:r>
          </a:p>
          <a:p>
            <a:r>
              <a:rPr lang="zh-CN" altLang="en-US" sz="100" dirty="0">
                <a:solidFill>
                  <a:prstClr val="white"/>
                </a:solidFill>
                <a:latin typeface="Calibri" panose="020F0502020204030204"/>
                <a:ea typeface="宋体" panose="02010600030101010101" pitchFamily="2" charset="-122"/>
              </a:rPr>
              <a:t>精美</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下载：</a:t>
            </a:r>
            <a:r>
              <a:rPr lang="en-US" altLang="zh-CN" sz="100" dirty="0">
                <a:solidFill>
                  <a:prstClr val="white"/>
                </a:solidFill>
                <a:latin typeface="Calibri" panose="020F0502020204030204"/>
                <a:ea typeface="宋体" panose="02010600030101010101" pitchFamily="2" charset="-122"/>
              </a:rPr>
              <a:t>/xiazai/         PPT</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/powerpoint/      </a:t>
            </a:r>
          </a:p>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课件：</a:t>
            </a:r>
            <a:r>
              <a:rPr lang="en-US" altLang="zh-CN" sz="100" dirty="0">
                <a:solidFill>
                  <a:prstClr val="white"/>
                </a:solidFill>
                <a:latin typeface="Calibri" panose="020F0502020204030204"/>
                <a:ea typeface="宋体" panose="02010600030101010101" pitchFamily="2" charset="-122"/>
              </a:rPr>
              <a:t>/kejian/             </a:t>
            </a:r>
            <a:r>
              <a:rPr lang="zh-CN" altLang="en-US" sz="100" dirty="0">
                <a:solidFill>
                  <a:prstClr val="white"/>
                </a:solidFill>
                <a:latin typeface="Calibri" panose="020F0502020204030204"/>
                <a:ea typeface="宋体" panose="02010600030101010101" pitchFamily="2" charset="-122"/>
              </a:rPr>
              <a:t>字体下载：</a:t>
            </a:r>
            <a:r>
              <a:rPr lang="en-US" altLang="zh-CN" sz="100" dirty="0">
                <a:solidFill>
                  <a:prstClr val="white"/>
                </a:solidFill>
                <a:latin typeface="Calibri" panose="020F0502020204030204"/>
                <a:ea typeface="宋体" panose="02010600030101010101" pitchFamily="2" charset="-122"/>
              </a:rPr>
              <a:t>/ziti/</a:t>
            </a:r>
          </a:p>
          <a:p>
            <a:r>
              <a:rPr lang="zh-CN" altLang="en-US" sz="100" dirty="0">
                <a:solidFill>
                  <a:prstClr val="white"/>
                </a:solidFill>
                <a:latin typeface="Calibri" panose="020F0502020204030204"/>
                <a:ea typeface="宋体" panose="02010600030101010101" pitchFamily="2" charset="-122"/>
              </a:rPr>
              <a:t>工作总结</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/xiazai/zongjie/ </a:t>
            </a:r>
            <a:r>
              <a:rPr lang="zh-CN" altLang="en-US" sz="100" dirty="0">
                <a:solidFill>
                  <a:prstClr val="white"/>
                </a:solidFill>
                <a:latin typeface="Calibri" panose="020F0502020204030204"/>
                <a:ea typeface="宋体" panose="02010600030101010101" pitchFamily="2" charset="-122"/>
              </a:rPr>
              <a:t>工作计划：</a:t>
            </a:r>
            <a:r>
              <a:rPr lang="en-US" altLang="zh-CN" sz="100" dirty="0">
                <a:solidFill>
                  <a:prstClr val="white"/>
                </a:solidFill>
                <a:latin typeface="Calibri" panose="020F0502020204030204"/>
                <a:ea typeface="宋体" panose="02010600030101010101" pitchFamily="2" charset="-122"/>
              </a:rPr>
              <a:t>/xiazai/jihua/</a:t>
            </a:r>
          </a:p>
          <a:p>
            <a:r>
              <a:rPr lang="zh-CN" altLang="en-US" sz="100" dirty="0">
                <a:solidFill>
                  <a:prstClr val="white"/>
                </a:solidFill>
                <a:latin typeface="Calibri" panose="020F0502020204030204"/>
                <a:ea typeface="宋体" panose="02010600030101010101" pitchFamily="2" charset="-122"/>
              </a:rPr>
              <a:t>商务</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/moban/shangwu/  </a:t>
            </a:r>
            <a:r>
              <a:rPr lang="zh-CN" altLang="en-US" sz="100" dirty="0">
                <a:solidFill>
                  <a:prstClr val="white"/>
                </a:solidFill>
                <a:latin typeface="Calibri" panose="020F0502020204030204"/>
                <a:ea typeface="宋体" panose="02010600030101010101" pitchFamily="2" charset="-122"/>
              </a:rPr>
              <a:t>个人简历</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/xiazai/jianli/  </a:t>
            </a:r>
          </a:p>
          <a:p>
            <a:r>
              <a:rPr lang="zh-CN" altLang="en-US" sz="100" dirty="0">
                <a:solidFill>
                  <a:prstClr val="white"/>
                </a:solidFill>
                <a:latin typeface="Calibri" panose="020F0502020204030204"/>
                <a:ea typeface="宋体" panose="02010600030101010101" pitchFamily="2" charset="-122"/>
              </a:rPr>
              <a:t>毕业答辩</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/xiazai/dabian/  </a:t>
            </a:r>
            <a:r>
              <a:rPr lang="zh-CN" altLang="en-US" sz="100" dirty="0">
                <a:solidFill>
                  <a:prstClr val="white"/>
                </a:solidFill>
                <a:latin typeface="Calibri" panose="020F0502020204030204"/>
                <a:ea typeface="宋体" panose="02010600030101010101" pitchFamily="2" charset="-122"/>
              </a:rPr>
              <a:t>工作汇报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/xiazai/huibao/    </a:t>
            </a:r>
          </a:p>
          <a:p>
            <a:r>
              <a:rPr lang="en-US" altLang="zh-CN" sz="100" dirty="0">
                <a:solidFill>
                  <a:prstClr val="white"/>
                </a:solidFill>
                <a:latin typeface="Calibri" panose="020F0502020204030204"/>
                <a:ea typeface="宋体" panose="02010600030101010101" pitchFamily="2" charset="-122"/>
              </a:rPr>
              <a:t> </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521" y="274638"/>
            <a:ext cx="10971372"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521" y="1600201"/>
            <a:ext cx="10971372"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609520" y="6356351"/>
            <a:ext cx="284443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t>2023-01-10</a:t>
            </a:fld>
            <a:endParaRPr lang="zh-CN" altLang="en-US"/>
          </a:p>
        </p:txBody>
      </p:sp>
      <p:sp>
        <p:nvSpPr>
          <p:cNvPr id="5" name="页脚占位符 4"/>
          <p:cNvSpPr>
            <a:spLocks noGrp="1"/>
          </p:cNvSpPr>
          <p:nvPr>
            <p:ph type="ftr" sz="quarter" idx="3"/>
          </p:nvPr>
        </p:nvSpPr>
        <p:spPr>
          <a:xfrm>
            <a:off x="4165058" y="6356351"/>
            <a:ext cx="3860297"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6463" y="6356351"/>
            <a:ext cx="284443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8.xml"/><Relationship Id="rId4" Type="http://schemas.openxmlformats.org/officeDocument/2006/relationships/image" Target="../media/image9.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8.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3" cstate="screen"/>
          <a:stretch>
            <a:fillRect/>
          </a:stretch>
        </p:blipFill>
        <p:spPr>
          <a:xfrm>
            <a:off x="0" y="-44880"/>
            <a:ext cx="12192000" cy="6858000"/>
          </a:xfrm>
          <a:prstGeom prst="rect">
            <a:avLst/>
          </a:prstGeom>
        </p:spPr>
      </p:pic>
      <p:sp>
        <p:nvSpPr>
          <p:cNvPr id="13" name="任意多边形: 形状 11"/>
          <p:cNvSpPr/>
          <p:nvPr/>
        </p:nvSpPr>
        <p:spPr>
          <a:xfrm flipH="1">
            <a:off x="0" y="1828383"/>
            <a:ext cx="255181" cy="3211033"/>
          </a:xfrm>
          <a:custGeom>
            <a:avLst/>
            <a:gdLst>
              <a:gd name="connsiteX0" fmla="*/ 85062 w 255181"/>
              <a:gd name="connsiteY0" fmla="*/ 0 h 3211033"/>
              <a:gd name="connsiteX1" fmla="*/ 255181 w 255181"/>
              <a:gd name="connsiteY1" fmla="*/ 0 h 3211033"/>
              <a:gd name="connsiteX2" fmla="*/ 255181 w 255181"/>
              <a:gd name="connsiteY2" fmla="*/ 3211033 h 3211033"/>
              <a:gd name="connsiteX3" fmla="*/ 85062 w 255181"/>
              <a:gd name="connsiteY3" fmla="*/ 3211033 h 3211033"/>
              <a:gd name="connsiteX4" fmla="*/ 0 w 255181"/>
              <a:gd name="connsiteY4" fmla="*/ 3125971 h 3211033"/>
              <a:gd name="connsiteX5" fmla="*/ 0 w 255181"/>
              <a:gd name="connsiteY5" fmla="*/ 85062 h 3211033"/>
              <a:gd name="connsiteX6" fmla="*/ 85062 w 255181"/>
              <a:gd name="connsiteY6" fmla="*/ 0 h 3211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5181" h="3211033">
                <a:moveTo>
                  <a:pt x="85062" y="0"/>
                </a:moveTo>
                <a:lnTo>
                  <a:pt x="255181" y="0"/>
                </a:lnTo>
                <a:lnTo>
                  <a:pt x="255181" y="3211033"/>
                </a:lnTo>
                <a:lnTo>
                  <a:pt x="85062" y="3211033"/>
                </a:lnTo>
                <a:cubicBezTo>
                  <a:pt x="38084" y="3211033"/>
                  <a:pt x="0" y="3172949"/>
                  <a:pt x="0" y="3125971"/>
                </a:cubicBezTo>
                <a:lnTo>
                  <a:pt x="0" y="85062"/>
                </a:lnTo>
                <a:cubicBezTo>
                  <a:pt x="0" y="38084"/>
                  <a:pt x="38084" y="0"/>
                  <a:pt x="85062" y="0"/>
                </a:cubicBezTo>
                <a:close/>
              </a:path>
            </a:pathLst>
          </a:custGeom>
          <a:solidFill>
            <a:srgbClr val="049AAB"/>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rgbClr val="FFFFFF"/>
              </a:solidFill>
              <a:effectLst/>
              <a:uLnTx/>
              <a:uFillTx/>
              <a:cs typeface="+mn-ea"/>
              <a:sym typeface="+mn-lt"/>
            </a:endParaRPr>
          </a:p>
        </p:txBody>
      </p:sp>
      <p:sp>
        <p:nvSpPr>
          <p:cNvPr id="14" name="矩形 13"/>
          <p:cNvSpPr/>
          <p:nvPr/>
        </p:nvSpPr>
        <p:spPr>
          <a:xfrm>
            <a:off x="908259" y="1637236"/>
            <a:ext cx="4762502" cy="1089529"/>
          </a:xfrm>
          <a:prstGeom prst="rect">
            <a:avLst/>
          </a:prstGeom>
        </p:spPr>
        <p:txBody>
          <a:bodyPr wrap="square">
            <a:spAutoFit/>
            <a:scene3d>
              <a:camera prst="orthographicFront"/>
              <a:lightRig rig="threePt" dir="t"/>
            </a:scene3d>
            <a:sp3d contourW="12700"/>
          </a:bodyPr>
          <a:lstStyle/>
          <a:p>
            <a:pPr>
              <a:lnSpc>
                <a:spcPct val="120000"/>
              </a:lnSpc>
            </a:pPr>
            <a:r>
              <a:rPr lang="en-US" altLang="zh-CN" sz="5400" dirty="0" smtClean="0">
                <a:solidFill>
                  <a:srgbClr val="FFFFFF">
                    <a:lumMod val="50000"/>
                  </a:srgbClr>
                </a:solidFill>
                <a:latin typeface="方正细谭黑简体" panose="02000000000000000000" pitchFamily="2" charset="-122"/>
                <a:ea typeface="方正细谭黑简体" panose="02000000000000000000" pitchFamily="2" charset="-122"/>
                <a:cs typeface="+mn-ea"/>
                <a:sym typeface="+mn-lt"/>
              </a:rPr>
              <a:t>LOGO</a:t>
            </a:r>
            <a:endParaRPr lang="zh-CN" altLang="en-US" sz="5400" dirty="0">
              <a:solidFill>
                <a:srgbClr val="FFFFFF">
                  <a:lumMod val="50000"/>
                </a:srgbClr>
              </a:solidFill>
              <a:latin typeface="方正细谭黑简体" panose="02000000000000000000" pitchFamily="2" charset="-122"/>
              <a:ea typeface="方正细谭黑简体" panose="02000000000000000000" pitchFamily="2" charset="-122"/>
              <a:cs typeface="+mn-ea"/>
              <a:sym typeface="+mn-lt"/>
            </a:endParaRPr>
          </a:p>
        </p:txBody>
      </p:sp>
      <p:sp>
        <p:nvSpPr>
          <p:cNvPr id="15" name="矩形 14"/>
          <p:cNvSpPr/>
          <p:nvPr/>
        </p:nvSpPr>
        <p:spPr>
          <a:xfrm>
            <a:off x="852862" y="2530608"/>
            <a:ext cx="7404141" cy="978729"/>
          </a:xfrm>
          <a:prstGeom prst="rect">
            <a:avLst/>
          </a:prstGeom>
        </p:spPr>
        <p:txBody>
          <a:bodyPr wrap="square">
            <a:spAutoFit/>
            <a:scene3d>
              <a:camera prst="orthographicFront"/>
              <a:lightRig rig="threePt" dir="t"/>
            </a:scene3d>
            <a:sp3d contourW="12700"/>
          </a:bodyPr>
          <a:lstStyle/>
          <a:p>
            <a:pPr>
              <a:lnSpc>
                <a:spcPct val="120000"/>
              </a:lnSpc>
            </a:pPr>
            <a:r>
              <a:rPr lang="zh-CN" altLang="en-US" sz="4800" dirty="0">
                <a:solidFill>
                  <a:srgbClr val="049AAB"/>
                </a:solidFill>
                <a:latin typeface="方正细谭黑简体" panose="02000000000000000000" pitchFamily="2" charset="-122"/>
                <a:ea typeface="方正细谭黑简体" panose="02000000000000000000" pitchFamily="2" charset="-122"/>
                <a:cs typeface="+mn-ea"/>
                <a:sym typeface="+mn-lt"/>
              </a:rPr>
              <a:t>蓝色科技商业计划书</a:t>
            </a:r>
            <a:r>
              <a:rPr lang="en-US" altLang="zh-CN" sz="4800" dirty="0">
                <a:solidFill>
                  <a:srgbClr val="049AAB"/>
                </a:solidFill>
                <a:latin typeface="方正细谭黑简体" panose="02000000000000000000" pitchFamily="2" charset="-122"/>
                <a:ea typeface="方正细谭黑简体" panose="02000000000000000000" pitchFamily="2" charset="-122"/>
                <a:cs typeface="+mn-ea"/>
                <a:sym typeface="+mn-lt"/>
              </a:rPr>
              <a:t>PPT</a:t>
            </a:r>
            <a:endParaRPr lang="zh-CN" altLang="en-US" sz="4800" dirty="0">
              <a:solidFill>
                <a:srgbClr val="049AAB"/>
              </a:solidFill>
              <a:latin typeface="方正细谭黑简体" panose="02000000000000000000" pitchFamily="2" charset="-122"/>
              <a:ea typeface="方正细谭黑简体" panose="02000000000000000000" pitchFamily="2" charset="-122"/>
              <a:cs typeface="+mn-ea"/>
              <a:sym typeface="+mn-lt"/>
            </a:endParaRPr>
          </a:p>
        </p:txBody>
      </p:sp>
      <p:sp>
        <p:nvSpPr>
          <p:cNvPr id="16" name="文本框 36"/>
          <p:cNvSpPr txBox="1"/>
          <p:nvPr/>
        </p:nvSpPr>
        <p:spPr>
          <a:xfrm>
            <a:off x="979863" y="3503938"/>
            <a:ext cx="5663730" cy="513346"/>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1200" dirty="0">
                <a:solidFill>
                  <a:srgbClr val="FFFFFF">
                    <a:lumMod val="50000"/>
                  </a:srgbClr>
                </a:solidFill>
                <a:cs typeface="+mn-ea"/>
                <a:sym typeface="+mn-lt"/>
              </a:rPr>
              <a:t>The user can demonstrate on a projector or computer, or print the presentation and make it into a film to in a wider field</a:t>
            </a:r>
          </a:p>
        </p:txBody>
      </p:sp>
      <p:grpSp>
        <p:nvGrpSpPr>
          <p:cNvPr id="17" name="组合 16"/>
          <p:cNvGrpSpPr/>
          <p:nvPr/>
        </p:nvGrpSpPr>
        <p:grpSpPr>
          <a:xfrm>
            <a:off x="1057717" y="4005064"/>
            <a:ext cx="3857183" cy="525244"/>
            <a:chOff x="3189514" y="4666399"/>
            <a:chExt cx="2184400" cy="505267"/>
          </a:xfrm>
        </p:grpSpPr>
        <p:sp>
          <p:nvSpPr>
            <p:cNvPr id="18" name="矩形 17"/>
            <p:cNvSpPr/>
            <p:nvPr/>
          </p:nvSpPr>
          <p:spPr>
            <a:xfrm>
              <a:off x="3270410" y="4710146"/>
              <a:ext cx="2027304" cy="371396"/>
            </a:xfrm>
            <a:prstGeom prst="rect">
              <a:avLst/>
            </a:prstGeom>
          </p:spPr>
          <p:txBody>
            <a:bodyPr wrap="square">
              <a:spAutoFit/>
              <a:scene3d>
                <a:camera prst="orthographicFront"/>
                <a:lightRig rig="threePt" dir="t"/>
              </a:scene3d>
              <a:sp3d contourW="12700"/>
            </a:bodyPr>
            <a:lstStyle/>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sz="1600" b="0" i="0" u="none" strike="noStrike" kern="0" cap="none" spc="0" normalizeH="0" baseline="0" noProof="0" smtClean="0">
                  <a:ln>
                    <a:noFill/>
                  </a:ln>
                  <a:solidFill>
                    <a:srgbClr val="000000">
                      <a:lumMod val="75000"/>
                      <a:lumOff val="25000"/>
                    </a:srgbClr>
                  </a:solidFill>
                  <a:effectLst/>
                  <a:uLnTx/>
                  <a:uFillTx/>
                  <a:cs typeface="+mn-ea"/>
                  <a:sym typeface="+mn-lt"/>
                </a:rPr>
                <a:t>汇报：</a:t>
              </a:r>
              <a:r>
                <a:rPr kumimoji="0" lang="en-US" altLang="zh-CN" sz="1600" b="0" i="0" u="none" strike="noStrike" kern="0" cap="none" spc="0" normalizeH="0" baseline="0" noProof="0" smtClean="0">
                  <a:ln>
                    <a:noFill/>
                  </a:ln>
                  <a:solidFill>
                    <a:srgbClr val="000000">
                      <a:lumMod val="75000"/>
                      <a:lumOff val="25000"/>
                    </a:srgbClr>
                  </a:solidFill>
                  <a:effectLst/>
                  <a:uLnTx/>
                  <a:uFillTx/>
                  <a:cs typeface="+mn-ea"/>
                  <a:sym typeface="+mn-lt"/>
                </a:rPr>
                <a:t>PPT818  </a:t>
              </a:r>
              <a:r>
                <a:rPr kumimoji="0" lang="zh-CN" altLang="en-US" sz="1600" b="0" i="0" u="none" strike="noStrike" kern="0" cap="none" spc="0" normalizeH="0" baseline="0" noProof="0" smtClean="0">
                  <a:ln>
                    <a:noFill/>
                  </a:ln>
                  <a:solidFill>
                    <a:srgbClr val="000000">
                      <a:lumMod val="75000"/>
                      <a:lumOff val="25000"/>
                    </a:srgbClr>
                  </a:solidFill>
                  <a:effectLst/>
                  <a:uLnTx/>
                  <a:uFillTx/>
                  <a:cs typeface="+mn-ea"/>
                  <a:sym typeface="+mn-lt"/>
                </a:rPr>
                <a:t>时间：</a:t>
              </a:r>
              <a:r>
                <a:rPr kumimoji="0" lang="en-US" altLang="zh-CN" sz="1600" b="0" i="0" u="none" strike="noStrike" kern="0" cap="none" spc="0" normalizeH="0" baseline="0" noProof="0" smtClean="0">
                  <a:ln>
                    <a:noFill/>
                  </a:ln>
                  <a:solidFill>
                    <a:srgbClr val="000000">
                      <a:lumMod val="75000"/>
                      <a:lumOff val="25000"/>
                    </a:srgbClr>
                  </a:solidFill>
                  <a:effectLst/>
                  <a:uLnTx/>
                  <a:uFillTx/>
                  <a:cs typeface="+mn-ea"/>
                  <a:sym typeface="+mn-lt"/>
                </a:rPr>
                <a:t>2030.12.18</a:t>
              </a:r>
              <a:endParaRPr kumimoji="0" lang="zh-CN" altLang="en-US" sz="1600" b="0" i="0" u="none" strike="noStrike" kern="0" cap="none" spc="0" normalizeH="0" baseline="0" noProof="0" dirty="0" smtClean="0">
                <a:ln>
                  <a:noFill/>
                </a:ln>
                <a:solidFill>
                  <a:srgbClr val="000000">
                    <a:lumMod val="75000"/>
                    <a:lumOff val="25000"/>
                  </a:srgbClr>
                </a:solidFill>
                <a:effectLst/>
                <a:uLnTx/>
                <a:uFillTx/>
                <a:cs typeface="+mn-ea"/>
                <a:sym typeface="+mn-lt"/>
              </a:endParaRPr>
            </a:p>
          </p:txBody>
        </p:sp>
        <p:sp>
          <p:nvSpPr>
            <p:cNvPr id="19" name="圆角矩形 35"/>
            <p:cNvSpPr/>
            <p:nvPr/>
          </p:nvSpPr>
          <p:spPr>
            <a:xfrm>
              <a:off x="3189514" y="4666399"/>
              <a:ext cx="2184400" cy="505267"/>
            </a:xfrm>
            <a:prstGeom prst="roundRect">
              <a:avLst>
                <a:gd name="adj" fmla="val 50000"/>
              </a:avLst>
            </a:prstGeom>
            <a:noFill/>
            <a:ln w="19050" cap="flat" cmpd="sng" algn="ctr">
              <a:solidFill>
                <a:srgbClr val="000000">
                  <a:lumMod val="65000"/>
                  <a:lumOff val="3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rgbClr val="FFFFFF"/>
                </a:solidFill>
                <a:effectLst/>
                <a:uLnTx/>
                <a:uFillTx/>
                <a:cs typeface="+mn-ea"/>
                <a:sym typeface="+mn-lt"/>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ipe(left)">
                                      <p:cBhvr>
                                        <p:cTn id="18" dur="500"/>
                                        <p:tgtEl>
                                          <p:spTgt spid="15"/>
                                        </p:tgtEl>
                                      </p:cBhvr>
                                    </p:animEffect>
                                  </p:childTnLst>
                                </p:cTn>
                              </p:par>
                            </p:childTnLst>
                          </p:cTn>
                        </p:par>
                        <p:par>
                          <p:cTn id="19" fill="hold">
                            <p:stCondLst>
                              <p:cond delay="2000"/>
                            </p:stCondLst>
                            <p:childTnLst>
                              <p:par>
                                <p:cTn id="20" presetID="14" presetClass="entr" presetSubtype="10"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randombar(horizontal)">
                                      <p:cBhvr>
                                        <p:cTn id="22" dur="500"/>
                                        <p:tgtEl>
                                          <p:spTgt spid="16"/>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7"/>
                                        </p:tgtEl>
                                        <p:attrNameLst>
                                          <p:attrName>style.visibility</p:attrName>
                                        </p:attrNameLst>
                                      </p:cBhvr>
                                      <p:to>
                                        <p:strVal val="visible"/>
                                      </p:to>
                                    </p:set>
                                    <p:anim calcmode="lin" valueType="num">
                                      <p:cBhvr>
                                        <p:cTn id="26" dur="500" fill="hold"/>
                                        <p:tgtEl>
                                          <p:spTgt spid="17"/>
                                        </p:tgtEl>
                                        <p:attrNameLst>
                                          <p:attrName>ppt_w</p:attrName>
                                        </p:attrNameLst>
                                      </p:cBhvr>
                                      <p:tavLst>
                                        <p:tav tm="0">
                                          <p:val>
                                            <p:fltVal val="0"/>
                                          </p:val>
                                        </p:tav>
                                        <p:tav tm="100000">
                                          <p:val>
                                            <p:strVal val="#ppt_w"/>
                                          </p:val>
                                        </p:tav>
                                      </p:tavLst>
                                    </p:anim>
                                    <p:anim calcmode="lin" valueType="num">
                                      <p:cBhvr>
                                        <p:cTn id="27" dur="500" fill="hold"/>
                                        <p:tgtEl>
                                          <p:spTgt spid="17"/>
                                        </p:tgtEl>
                                        <p:attrNameLst>
                                          <p:attrName>ppt_h</p:attrName>
                                        </p:attrNameLst>
                                      </p:cBhvr>
                                      <p:tavLst>
                                        <p:tav tm="0">
                                          <p:val>
                                            <p:fltVal val="0"/>
                                          </p:val>
                                        </p:tav>
                                        <p:tav tm="100000">
                                          <p:val>
                                            <p:strVal val="#ppt_h"/>
                                          </p:val>
                                        </p:tav>
                                      </p:tavLst>
                                    </p:anim>
                                    <p:animEffect transition="in" filter="fade">
                                      <p:cBhvr>
                                        <p:cTn id="2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P spid="15" grpId="0"/>
      <p:bldP spid="1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矩形 30"/>
          <p:cNvSpPr/>
          <p:nvPr/>
        </p:nvSpPr>
        <p:spPr>
          <a:xfrm>
            <a:off x="759134" y="3655034"/>
            <a:ext cx="2247965" cy="1077218"/>
          </a:xfrm>
          <a:prstGeom prst="rect">
            <a:avLst/>
          </a:prstGeom>
        </p:spPr>
        <p:txBody>
          <a:bodyPr wrap="square">
            <a:spAutoFit/>
          </a:bodyPr>
          <a:lstStyle/>
          <a:p>
            <a:r>
              <a:rPr lang="zh-CN" altLang="en-US" sz="1600" dirty="0">
                <a:solidFill>
                  <a:prstClr val="black"/>
                </a:solidFill>
                <a:cs typeface="+mn-ea"/>
                <a:sym typeface="+mn-lt"/>
              </a:rPr>
              <a:t>点击添加相关标题文字，点击添加相关标题文字，点击添加相关标题文字，点击添加相关标题文字</a:t>
            </a:r>
            <a:endParaRPr lang="en-GB" altLang="zh-CN" sz="1600" dirty="0">
              <a:solidFill>
                <a:prstClr val="black"/>
              </a:solidFill>
              <a:cs typeface="+mn-ea"/>
              <a:sym typeface="+mn-lt"/>
            </a:endParaRPr>
          </a:p>
        </p:txBody>
      </p:sp>
      <p:sp>
        <p:nvSpPr>
          <p:cNvPr id="32" name="Freeform 18"/>
          <p:cNvSpPr/>
          <p:nvPr/>
        </p:nvSpPr>
        <p:spPr bwMode="auto">
          <a:xfrm>
            <a:off x="3299986" y="3238369"/>
            <a:ext cx="6323861" cy="2089967"/>
          </a:xfrm>
          <a:custGeom>
            <a:avLst/>
            <a:gdLst>
              <a:gd name="T0" fmla="*/ 4948 w 8907"/>
              <a:gd name="T1" fmla="*/ 90 h 2930"/>
              <a:gd name="T2" fmla="*/ 273 w 8907"/>
              <a:gd name="T3" fmla="*/ 1302 h 2930"/>
              <a:gd name="T4" fmla="*/ 3960 w 8907"/>
              <a:gd name="T5" fmla="*/ 2840 h 2930"/>
              <a:gd name="T6" fmla="*/ 8635 w 8907"/>
              <a:gd name="T7" fmla="*/ 1627 h 2930"/>
              <a:gd name="T8" fmla="*/ 4948 w 8907"/>
              <a:gd name="T9" fmla="*/ 90 h 2930"/>
            </a:gdLst>
            <a:ahLst/>
            <a:cxnLst>
              <a:cxn ang="0">
                <a:pos x="T0" y="T1"/>
              </a:cxn>
              <a:cxn ang="0">
                <a:pos x="T2" y="T3"/>
              </a:cxn>
              <a:cxn ang="0">
                <a:pos x="T4" y="T5"/>
              </a:cxn>
              <a:cxn ang="0">
                <a:pos x="T6" y="T7"/>
              </a:cxn>
              <a:cxn ang="0">
                <a:pos x="T8" y="T9"/>
              </a:cxn>
            </a:cxnLst>
            <a:rect l="0" t="0" r="r" b="b"/>
            <a:pathLst>
              <a:path w="8907" h="2930">
                <a:moveTo>
                  <a:pt x="4948" y="90"/>
                </a:moveTo>
                <a:cubicBezTo>
                  <a:pt x="2639" y="0"/>
                  <a:pt x="546" y="543"/>
                  <a:pt x="273" y="1302"/>
                </a:cubicBezTo>
                <a:cubicBezTo>
                  <a:pt x="0" y="2062"/>
                  <a:pt x="1651" y="2750"/>
                  <a:pt x="3960" y="2840"/>
                </a:cubicBezTo>
                <a:cubicBezTo>
                  <a:pt x="6269" y="2930"/>
                  <a:pt x="8362" y="2387"/>
                  <a:pt x="8635" y="1627"/>
                </a:cubicBezTo>
                <a:cubicBezTo>
                  <a:pt x="8907" y="868"/>
                  <a:pt x="7257" y="180"/>
                  <a:pt x="4948" y="90"/>
                </a:cubicBezTo>
                <a:close/>
              </a:path>
            </a:pathLst>
          </a:custGeom>
          <a:noFill/>
          <a:ln w="9525" cap="flat">
            <a:solidFill>
              <a:srgbClr val="F0F0F0">
                <a:lumMod val="50000"/>
              </a:srgbClr>
            </a:solidFill>
            <a:prstDash val="dash"/>
            <a:miter lim="800000"/>
          </a:ln>
          <a:extLst>
            <a:ext uri="{909E8E84-426E-40DD-AFC4-6F175D3DCCD1}">
              <a14:hiddenFill xmlns:a14="http://schemas.microsoft.com/office/drawing/2010/main">
                <a:solidFill>
                  <a:srgbClr val="FFFFFF"/>
                </a:solidFill>
              </a14:hiddenFill>
            </a:ext>
          </a:extLst>
        </p:spPr>
        <p:txBody>
          <a:bodyPr vert="horz" wrap="square" lIns="91404" tIns="45702" rIns="91404" bIns="45702"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rgbClr val="000000"/>
              </a:solidFill>
              <a:effectLst/>
              <a:uLnTx/>
              <a:uFillTx/>
              <a:cs typeface="+mn-ea"/>
              <a:sym typeface="+mn-lt"/>
            </a:endParaRPr>
          </a:p>
        </p:txBody>
      </p:sp>
      <p:sp>
        <p:nvSpPr>
          <p:cNvPr id="33" name="Freeform 19"/>
          <p:cNvSpPr/>
          <p:nvPr/>
        </p:nvSpPr>
        <p:spPr bwMode="auto">
          <a:xfrm>
            <a:off x="7802363" y="3350236"/>
            <a:ext cx="785711" cy="259272"/>
          </a:xfrm>
          <a:custGeom>
            <a:avLst/>
            <a:gdLst>
              <a:gd name="T0" fmla="*/ 614 w 1106"/>
              <a:gd name="T1" fmla="*/ 11 h 364"/>
              <a:gd name="T2" fmla="*/ 34 w 1106"/>
              <a:gd name="T3" fmla="*/ 161 h 364"/>
              <a:gd name="T4" fmla="*/ 492 w 1106"/>
              <a:gd name="T5" fmla="*/ 352 h 364"/>
              <a:gd name="T6" fmla="*/ 1072 w 1106"/>
              <a:gd name="T7" fmla="*/ 202 h 364"/>
              <a:gd name="T8" fmla="*/ 614 w 1106"/>
              <a:gd name="T9" fmla="*/ 11 h 364"/>
            </a:gdLst>
            <a:ahLst/>
            <a:cxnLst>
              <a:cxn ang="0">
                <a:pos x="T0" y="T1"/>
              </a:cxn>
              <a:cxn ang="0">
                <a:pos x="T2" y="T3"/>
              </a:cxn>
              <a:cxn ang="0">
                <a:pos x="T4" y="T5"/>
              </a:cxn>
              <a:cxn ang="0">
                <a:pos x="T6" y="T7"/>
              </a:cxn>
              <a:cxn ang="0">
                <a:pos x="T8" y="T9"/>
              </a:cxn>
            </a:cxnLst>
            <a:rect l="0" t="0" r="r" b="b"/>
            <a:pathLst>
              <a:path w="1106" h="364">
                <a:moveTo>
                  <a:pt x="614" y="11"/>
                </a:moveTo>
                <a:cubicBezTo>
                  <a:pt x="327" y="0"/>
                  <a:pt x="68" y="67"/>
                  <a:pt x="34" y="161"/>
                </a:cubicBezTo>
                <a:cubicBezTo>
                  <a:pt x="0" y="256"/>
                  <a:pt x="205" y="341"/>
                  <a:pt x="492" y="352"/>
                </a:cubicBezTo>
                <a:cubicBezTo>
                  <a:pt x="778" y="364"/>
                  <a:pt x="1038" y="296"/>
                  <a:pt x="1072" y="202"/>
                </a:cubicBezTo>
                <a:cubicBezTo>
                  <a:pt x="1106" y="107"/>
                  <a:pt x="901" y="22"/>
                  <a:pt x="614" y="11"/>
                </a:cubicBezTo>
                <a:close/>
              </a:path>
            </a:pathLst>
          </a:custGeom>
          <a:solidFill>
            <a:srgbClr val="7ABF00">
              <a:alpha val="40000"/>
            </a:srgbClr>
          </a:solidFill>
          <a:ln>
            <a:noFill/>
          </a:ln>
        </p:spPr>
        <p:txBody>
          <a:bodyPr vert="horz" wrap="square" lIns="91404" tIns="45702" rIns="91404" bIns="45702"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rgbClr val="000000"/>
              </a:solidFill>
              <a:effectLst/>
              <a:uLnTx/>
              <a:uFillTx/>
              <a:cs typeface="+mn-ea"/>
              <a:sym typeface="+mn-lt"/>
            </a:endParaRPr>
          </a:p>
        </p:txBody>
      </p:sp>
      <p:sp>
        <p:nvSpPr>
          <p:cNvPr id="34" name="Freeform 20"/>
          <p:cNvSpPr/>
          <p:nvPr/>
        </p:nvSpPr>
        <p:spPr bwMode="auto">
          <a:xfrm>
            <a:off x="7281188" y="5042741"/>
            <a:ext cx="840987" cy="276381"/>
          </a:xfrm>
          <a:custGeom>
            <a:avLst/>
            <a:gdLst>
              <a:gd name="T0" fmla="*/ 1011 w 1184"/>
              <a:gd name="T1" fmla="*/ 297 h 389"/>
              <a:gd name="T2" fmla="*/ 905 w 1184"/>
              <a:gd name="T3" fmla="*/ 57 h 389"/>
              <a:gd name="T4" fmla="*/ 173 w 1184"/>
              <a:gd name="T5" fmla="*/ 91 h 389"/>
              <a:gd name="T6" fmla="*/ 279 w 1184"/>
              <a:gd name="T7" fmla="*/ 332 h 389"/>
              <a:gd name="T8" fmla="*/ 1011 w 1184"/>
              <a:gd name="T9" fmla="*/ 297 h 389"/>
            </a:gdLst>
            <a:ahLst/>
            <a:cxnLst>
              <a:cxn ang="0">
                <a:pos x="T0" y="T1"/>
              </a:cxn>
              <a:cxn ang="0">
                <a:pos x="T2" y="T3"/>
              </a:cxn>
              <a:cxn ang="0">
                <a:pos x="T4" y="T5"/>
              </a:cxn>
              <a:cxn ang="0">
                <a:pos x="T6" y="T7"/>
              </a:cxn>
              <a:cxn ang="0">
                <a:pos x="T8" y="T9"/>
              </a:cxn>
            </a:cxnLst>
            <a:rect l="0" t="0" r="r" b="b"/>
            <a:pathLst>
              <a:path w="1184" h="389">
                <a:moveTo>
                  <a:pt x="1011" y="297"/>
                </a:moveTo>
                <a:cubicBezTo>
                  <a:pt x="1184" y="221"/>
                  <a:pt x="1136" y="113"/>
                  <a:pt x="905" y="57"/>
                </a:cubicBezTo>
                <a:cubicBezTo>
                  <a:pt x="673" y="0"/>
                  <a:pt x="346" y="15"/>
                  <a:pt x="173" y="91"/>
                </a:cubicBezTo>
                <a:cubicBezTo>
                  <a:pt x="0" y="168"/>
                  <a:pt x="48" y="275"/>
                  <a:pt x="279" y="332"/>
                </a:cubicBezTo>
                <a:cubicBezTo>
                  <a:pt x="511" y="389"/>
                  <a:pt x="838" y="373"/>
                  <a:pt x="1011" y="297"/>
                </a:cubicBezTo>
                <a:close/>
              </a:path>
            </a:pathLst>
          </a:custGeom>
          <a:solidFill>
            <a:srgbClr val="7ABF00">
              <a:alpha val="40000"/>
            </a:srgbClr>
          </a:solidFill>
          <a:ln>
            <a:noFill/>
          </a:ln>
        </p:spPr>
        <p:txBody>
          <a:bodyPr vert="horz" wrap="square" lIns="91404" tIns="45702" rIns="91404" bIns="45702"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smtClean="0">
              <a:ln>
                <a:noFill/>
              </a:ln>
              <a:solidFill>
                <a:srgbClr val="000000"/>
              </a:solidFill>
              <a:effectLst/>
              <a:uLnTx/>
              <a:uFillTx/>
              <a:cs typeface="+mn-ea"/>
              <a:sym typeface="+mn-lt"/>
            </a:endParaRPr>
          </a:p>
        </p:txBody>
      </p:sp>
      <p:sp>
        <p:nvSpPr>
          <p:cNvPr id="35" name="Freeform 21"/>
          <p:cNvSpPr/>
          <p:nvPr/>
        </p:nvSpPr>
        <p:spPr bwMode="auto">
          <a:xfrm>
            <a:off x="3068352" y="4049086"/>
            <a:ext cx="843619" cy="279013"/>
          </a:xfrm>
          <a:custGeom>
            <a:avLst/>
            <a:gdLst>
              <a:gd name="T0" fmla="*/ 114 w 1188"/>
              <a:gd name="T1" fmla="*/ 264 h 391"/>
              <a:gd name="T2" fmla="*/ 800 w 1188"/>
              <a:gd name="T3" fmla="*/ 354 h 391"/>
              <a:gd name="T4" fmla="*/ 1074 w 1188"/>
              <a:gd name="T5" fmla="*/ 128 h 391"/>
              <a:gd name="T6" fmla="*/ 387 w 1188"/>
              <a:gd name="T7" fmla="*/ 38 h 391"/>
              <a:gd name="T8" fmla="*/ 114 w 1188"/>
              <a:gd name="T9" fmla="*/ 264 h 391"/>
            </a:gdLst>
            <a:ahLst/>
            <a:cxnLst>
              <a:cxn ang="0">
                <a:pos x="T0" y="T1"/>
              </a:cxn>
              <a:cxn ang="0">
                <a:pos x="T2" y="T3"/>
              </a:cxn>
              <a:cxn ang="0">
                <a:pos x="T4" y="T5"/>
              </a:cxn>
              <a:cxn ang="0">
                <a:pos x="T6" y="T7"/>
              </a:cxn>
              <a:cxn ang="0">
                <a:pos x="T8" y="T9"/>
              </a:cxn>
            </a:cxnLst>
            <a:rect l="0" t="0" r="r" b="b"/>
            <a:pathLst>
              <a:path w="1188" h="391">
                <a:moveTo>
                  <a:pt x="114" y="264"/>
                </a:moveTo>
                <a:cubicBezTo>
                  <a:pt x="228" y="351"/>
                  <a:pt x="535" y="391"/>
                  <a:pt x="800" y="354"/>
                </a:cubicBezTo>
                <a:cubicBezTo>
                  <a:pt x="1066" y="316"/>
                  <a:pt x="1188" y="215"/>
                  <a:pt x="1074" y="128"/>
                </a:cubicBezTo>
                <a:cubicBezTo>
                  <a:pt x="960" y="41"/>
                  <a:pt x="653" y="0"/>
                  <a:pt x="387" y="38"/>
                </a:cubicBezTo>
                <a:cubicBezTo>
                  <a:pt x="122" y="75"/>
                  <a:pt x="0" y="176"/>
                  <a:pt x="114" y="264"/>
                </a:cubicBezTo>
                <a:close/>
              </a:path>
            </a:pathLst>
          </a:custGeom>
          <a:solidFill>
            <a:srgbClr val="7ABF00">
              <a:alpha val="40000"/>
            </a:srgbClr>
          </a:solidFill>
          <a:ln>
            <a:noFill/>
          </a:ln>
        </p:spPr>
        <p:txBody>
          <a:bodyPr vert="horz" wrap="square" lIns="91404" tIns="45702" rIns="91404" bIns="45702"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rgbClr val="000000"/>
              </a:solidFill>
              <a:effectLst/>
              <a:uLnTx/>
              <a:uFillTx/>
              <a:cs typeface="+mn-ea"/>
              <a:sym typeface="+mn-lt"/>
            </a:endParaRPr>
          </a:p>
        </p:txBody>
      </p:sp>
      <p:sp>
        <p:nvSpPr>
          <p:cNvPr id="36" name="Freeform 22"/>
          <p:cNvSpPr/>
          <p:nvPr/>
        </p:nvSpPr>
        <p:spPr bwMode="auto">
          <a:xfrm>
            <a:off x="4364711" y="3589767"/>
            <a:ext cx="4194411" cy="1385854"/>
          </a:xfrm>
          <a:custGeom>
            <a:avLst/>
            <a:gdLst>
              <a:gd name="T0" fmla="*/ 3280 w 5906"/>
              <a:gd name="T1" fmla="*/ 59 h 1942"/>
              <a:gd name="T2" fmla="*/ 181 w 5906"/>
              <a:gd name="T3" fmla="*/ 863 h 1942"/>
              <a:gd name="T4" fmla="*/ 2625 w 5906"/>
              <a:gd name="T5" fmla="*/ 1883 h 1942"/>
              <a:gd name="T6" fmla="*/ 5725 w 5906"/>
              <a:gd name="T7" fmla="*/ 1079 h 1942"/>
              <a:gd name="T8" fmla="*/ 3280 w 5906"/>
              <a:gd name="T9" fmla="*/ 59 h 1942"/>
            </a:gdLst>
            <a:ahLst/>
            <a:cxnLst>
              <a:cxn ang="0">
                <a:pos x="T0" y="T1"/>
              </a:cxn>
              <a:cxn ang="0">
                <a:pos x="T2" y="T3"/>
              </a:cxn>
              <a:cxn ang="0">
                <a:pos x="T4" y="T5"/>
              </a:cxn>
              <a:cxn ang="0">
                <a:pos x="T6" y="T7"/>
              </a:cxn>
              <a:cxn ang="0">
                <a:pos x="T8" y="T9"/>
              </a:cxn>
            </a:cxnLst>
            <a:rect l="0" t="0" r="r" b="b"/>
            <a:pathLst>
              <a:path w="5906" h="1942">
                <a:moveTo>
                  <a:pt x="3280" y="59"/>
                </a:moveTo>
                <a:cubicBezTo>
                  <a:pt x="1749" y="0"/>
                  <a:pt x="361" y="360"/>
                  <a:pt x="181" y="863"/>
                </a:cubicBezTo>
                <a:cubicBezTo>
                  <a:pt x="0" y="1367"/>
                  <a:pt x="1094" y="1823"/>
                  <a:pt x="2625" y="1883"/>
                </a:cubicBezTo>
                <a:cubicBezTo>
                  <a:pt x="4156" y="1942"/>
                  <a:pt x="5544" y="1582"/>
                  <a:pt x="5725" y="1079"/>
                </a:cubicBezTo>
                <a:cubicBezTo>
                  <a:pt x="5906" y="575"/>
                  <a:pt x="4812" y="119"/>
                  <a:pt x="3280" y="59"/>
                </a:cubicBezTo>
                <a:close/>
              </a:path>
            </a:pathLst>
          </a:custGeom>
          <a:solidFill>
            <a:srgbClr val="7ABF00">
              <a:lumMod val="20000"/>
              <a:lumOff val="80000"/>
              <a:alpha val="70000"/>
            </a:srgbClr>
          </a:solidFill>
          <a:ln w="17463" cap="flat">
            <a:noFill/>
            <a:prstDash val="solid"/>
            <a:miter lim="800000"/>
          </a:ln>
        </p:spPr>
        <p:txBody>
          <a:bodyPr vert="horz" wrap="square" lIns="91404" tIns="45702" rIns="91404" bIns="45702"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rgbClr val="000000"/>
              </a:solidFill>
              <a:effectLst/>
              <a:uLnTx/>
              <a:uFillTx/>
              <a:cs typeface="+mn-ea"/>
              <a:sym typeface="+mn-lt"/>
            </a:endParaRPr>
          </a:p>
        </p:txBody>
      </p:sp>
      <p:sp>
        <p:nvSpPr>
          <p:cNvPr id="37" name="Freeform 26"/>
          <p:cNvSpPr/>
          <p:nvPr/>
        </p:nvSpPr>
        <p:spPr bwMode="auto">
          <a:xfrm>
            <a:off x="5883490" y="4091201"/>
            <a:ext cx="1156851" cy="382985"/>
          </a:xfrm>
          <a:custGeom>
            <a:avLst/>
            <a:gdLst>
              <a:gd name="T0" fmla="*/ 905 w 1630"/>
              <a:gd name="T1" fmla="*/ 16 h 536"/>
              <a:gd name="T2" fmla="*/ 50 w 1630"/>
              <a:gd name="T3" fmla="*/ 238 h 536"/>
              <a:gd name="T4" fmla="*/ 725 w 1630"/>
              <a:gd name="T5" fmla="*/ 520 h 536"/>
              <a:gd name="T6" fmla="*/ 1580 w 1630"/>
              <a:gd name="T7" fmla="*/ 298 h 536"/>
              <a:gd name="T8" fmla="*/ 905 w 1630"/>
              <a:gd name="T9" fmla="*/ 16 h 536"/>
            </a:gdLst>
            <a:ahLst/>
            <a:cxnLst>
              <a:cxn ang="0">
                <a:pos x="T0" y="T1"/>
              </a:cxn>
              <a:cxn ang="0">
                <a:pos x="T2" y="T3"/>
              </a:cxn>
              <a:cxn ang="0">
                <a:pos x="T4" y="T5"/>
              </a:cxn>
              <a:cxn ang="0">
                <a:pos x="T6" y="T7"/>
              </a:cxn>
              <a:cxn ang="0">
                <a:pos x="T8" y="T9"/>
              </a:cxn>
            </a:cxnLst>
            <a:rect l="0" t="0" r="r" b="b"/>
            <a:pathLst>
              <a:path w="1630" h="536">
                <a:moveTo>
                  <a:pt x="905" y="16"/>
                </a:moveTo>
                <a:cubicBezTo>
                  <a:pt x="483" y="0"/>
                  <a:pt x="100" y="99"/>
                  <a:pt x="50" y="238"/>
                </a:cubicBezTo>
                <a:cubicBezTo>
                  <a:pt x="0" y="377"/>
                  <a:pt x="302" y="503"/>
                  <a:pt x="725" y="520"/>
                </a:cubicBezTo>
                <a:cubicBezTo>
                  <a:pt x="1147" y="536"/>
                  <a:pt x="1530" y="437"/>
                  <a:pt x="1580" y="298"/>
                </a:cubicBezTo>
                <a:cubicBezTo>
                  <a:pt x="1630" y="159"/>
                  <a:pt x="1328" y="33"/>
                  <a:pt x="905" y="16"/>
                </a:cubicBezTo>
                <a:close/>
              </a:path>
            </a:pathLst>
          </a:custGeom>
          <a:solidFill>
            <a:srgbClr val="999999">
              <a:alpha val="50000"/>
            </a:srgbClr>
          </a:solidFill>
          <a:ln>
            <a:noFill/>
          </a:ln>
        </p:spPr>
        <p:txBody>
          <a:bodyPr vert="horz" wrap="square" lIns="91404" tIns="45702" rIns="91404" bIns="45702" numCol="1" anchor="t" anchorCtr="0" compatLnSpc="1"/>
          <a:lstStyle/>
          <a:p>
            <a:endParaRPr lang="zh-CN" altLang="en-US" sz="1800">
              <a:solidFill>
                <a:srgbClr val="000000"/>
              </a:solidFill>
              <a:cs typeface="+mn-ea"/>
              <a:sym typeface="+mn-lt"/>
            </a:endParaRPr>
          </a:p>
        </p:txBody>
      </p:sp>
      <p:sp>
        <p:nvSpPr>
          <p:cNvPr id="38" name="Freeform 27"/>
          <p:cNvSpPr/>
          <p:nvPr/>
        </p:nvSpPr>
        <p:spPr bwMode="auto">
          <a:xfrm>
            <a:off x="5696154" y="1719155"/>
            <a:ext cx="1546000" cy="2548259"/>
          </a:xfrm>
          <a:custGeom>
            <a:avLst/>
            <a:gdLst>
              <a:gd name="T0" fmla="*/ 1193 w 2386"/>
              <a:gd name="T1" fmla="*/ 0 h 3916"/>
              <a:gd name="T2" fmla="*/ 2386 w 2386"/>
              <a:gd name="T3" fmla="*/ 1193 h 3916"/>
              <a:gd name="T4" fmla="*/ 2036 w 2386"/>
              <a:gd name="T5" fmla="*/ 2277 h 3916"/>
              <a:gd name="T6" fmla="*/ 1193 w 2386"/>
              <a:gd name="T7" fmla="*/ 3916 h 3916"/>
              <a:gd name="T8" fmla="*/ 345 w 2386"/>
              <a:gd name="T9" fmla="*/ 2272 h 3916"/>
              <a:gd name="T10" fmla="*/ 0 w 2386"/>
              <a:gd name="T11" fmla="*/ 1193 h 3916"/>
              <a:gd name="T12" fmla="*/ 1193 w 2386"/>
              <a:gd name="T13" fmla="*/ 0 h 3916"/>
            </a:gdLst>
            <a:ahLst/>
            <a:cxnLst>
              <a:cxn ang="0">
                <a:pos x="T0" y="T1"/>
              </a:cxn>
              <a:cxn ang="0">
                <a:pos x="T2" y="T3"/>
              </a:cxn>
              <a:cxn ang="0">
                <a:pos x="T4" y="T5"/>
              </a:cxn>
              <a:cxn ang="0">
                <a:pos x="T6" y="T7"/>
              </a:cxn>
              <a:cxn ang="0">
                <a:pos x="T8" y="T9"/>
              </a:cxn>
              <a:cxn ang="0">
                <a:pos x="T10" y="T11"/>
              </a:cxn>
              <a:cxn ang="0">
                <a:pos x="T12" y="T13"/>
              </a:cxn>
            </a:cxnLst>
            <a:rect l="0" t="0" r="r" b="b"/>
            <a:pathLst>
              <a:path w="2386" h="3916">
                <a:moveTo>
                  <a:pt x="1193" y="0"/>
                </a:moveTo>
                <a:cubicBezTo>
                  <a:pt x="1852" y="0"/>
                  <a:pt x="2386" y="534"/>
                  <a:pt x="2386" y="1193"/>
                </a:cubicBezTo>
                <a:cubicBezTo>
                  <a:pt x="2386" y="1522"/>
                  <a:pt x="2212" y="1948"/>
                  <a:pt x="2036" y="2277"/>
                </a:cubicBezTo>
                <a:lnTo>
                  <a:pt x="1193" y="3916"/>
                </a:lnTo>
                <a:lnTo>
                  <a:pt x="345" y="2272"/>
                </a:lnTo>
                <a:cubicBezTo>
                  <a:pt x="211" y="2010"/>
                  <a:pt x="25" y="1509"/>
                  <a:pt x="0" y="1193"/>
                </a:cubicBezTo>
                <a:cubicBezTo>
                  <a:pt x="0" y="534"/>
                  <a:pt x="534" y="0"/>
                  <a:pt x="1193" y="0"/>
                </a:cubicBezTo>
                <a:close/>
              </a:path>
            </a:pathLst>
          </a:custGeom>
          <a:solidFill>
            <a:srgbClr val="049AAB"/>
          </a:solidFill>
          <a:ln w="38100" cap="flat">
            <a:solidFill>
              <a:srgbClr val="049AAB"/>
            </a:solidFill>
            <a:prstDash val="solid"/>
            <a:miter lim="800000"/>
          </a:ln>
          <a:effectLst>
            <a:outerShdw blurRad="76200" dir="13500000" sy="23000" kx="1200000" algn="br" rotWithShape="0">
              <a:prstClr val="black">
                <a:alpha val="20000"/>
              </a:prstClr>
            </a:outerShdw>
          </a:effectLst>
        </p:spPr>
        <p:txBody>
          <a:bodyPr vert="horz" wrap="square" lIns="91404" tIns="45702" rIns="91404" bIns="45702" numCol="1" anchor="t" anchorCtr="0" compatLnSpc="1"/>
          <a:lstStyle/>
          <a:p>
            <a:pPr algn="ctr"/>
            <a:endParaRPr lang="zh-CN" altLang="en-US" sz="2000" b="1">
              <a:solidFill>
                <a:srgbClr val="7ABF00"/>
              </a:solidFill>
              <a:cs typeface="+mn-ea"/>
              <a:sym typeface="+mn-lt"/>
            </a:endParaRPr>
          </a:p>
        </p:txBody>
      </p:sp>
      <p:sp>
        <p:nvSpPr>
          <p:cNvPr id="39" name="矩形 38"/>
          <p:cNvSpPr/>
          <p:nvPr/>
        </p:nvSpPr>
        <p:spPr>
          <a:xfrm>
            <a:off x="5696154" y="2200924"/>
            <a:ext cx="1624068" cy="830673"/>
          </a:xfrm>
          <a:prstGeom prst="rect">
            <a:avLst/>
          </a:prstGeom>
        </p:spPr>
        <p:txBody>
          <a:bodyPr wrap="square">
            <a:spAutoFit/>
          </a:bodyPr>
          <a:lstStyle/>
          <a:p>
            <a:pPr algn="ctr"/>
            <a:r>
              <a:rPr lang="zh-CN" altLang="en-US" sz="2400" b="1" dirty="0">
                <a:solidFill>
                  <a:srgbClr val="FFFFFF"/>
                </a:solidFill>
                <a:cs typeface="+mn-ea"/>
                <a:sym typeface="+mn-lt"/>
              </a:rPr>
              <a:t>第一期目标市场</a:t>
            </a:r>
          </a:p>
        </p:txBody>
      </p:sp>
      <p:grpSp>
        <p:nvGrpSpPr>
          <p:cNvPr id="40" name="组合 39"/>
          <p:cNvGrpSpPr/>
          <p:nvPr/>
        </p:nvGrpSpPr>
        <p:grpSpPr>
          <a:xfrm>
            <a:off x="3210490" y="3183093"/>
            <a:ext cx="596193" cy="984442"/>
            <a:chOff x="2386013" y="3190876"/>
            <a:chExt cx="719137" cy="1187450"/>
          </a:xfrm>
        </p:grpSpPr>
        <p:sp>
          <p:nvSpPr>
            <p:cNvPr id="41" name="Freeform 24"/>
            <p:cNvSpPr/>
            <p:nvPr/>
          </p:nvSpPr>
          <p:spPr bwMode="auto">
            <a:xfrm>
              <a:off x="2386013" y="3190876"/>
              <a:ext cx="719137" cy="1187450"/>
            </a:xfrm>
            <a:custGeom>
              <a:avLst/>
              <a:gdLst>
                <a:gd name="T0" fmla="*/ 420 w 840"/>
                <a:gd name="T1" fmla="*/ 0 h 1380"/>
                <a:gd name="T2" fmla="*/ 840 w 840"/>
                <a:gd name="T3" fmla="*/ 420 h 1380"/>
                <a:gd name="T4" fmla="*/ 717 w 840"/>
                <a:gd name="T5" fmla="*/ 802 h 1380"/>
                <a:gd name="T6" fmla="*/ 420 w 840"/>
                <a:gd name="T7" fmla="*/ 1380 h 1380"/>
                <a:gd name="T8" fmla="*/ 121 w 840"/>
                <a:gd name="T9" fmla="*/ 800 h 1380"/>
                <a:gd name="T10" fmla="*/ 0 w 840"/>
                <a:gd name="T11" fmla="*/ 420 h 1380"/>
                <a:gd name="T12" fmla="*/ 420 w 840"/>
                <a:gd name="T13" fmla="*/ 0 h 1380"/>
              </a:gdLst>
              <a:ahLst/>
              <a:cxnLst>
                <a:cxn ang="0">
                  <a:pos x="T0" y="T1"/>
                </a:cxn>
                <a:cxn ang="0">
                  <a:pos x="T2" y="T3"/>
                </a:cxn>
                <a:cxn ang="0">
                  <a:pos x="T4" y="T5"/>
                </a:cxn>
                <a:cxn ang="0">
                  <a:pos x="T6" y="T7"/>
                </a:cxn>
                <a:cxn ang="0">
                  <a:pos x="T8" y="T9"/>
                </a:cxn>
                <a:cxn ang="0">
                  <a:pos x="T10" y="T11"/>
                </a:cxn>
                <a:cxn ang="0">
                  <a:pos x="T12" y="T13"/>
                </a:cxn>
              </a:cxnLst>
              <a:rect l="0" t="0" r="r" b="b"/>
              <a:pathLst>
                <a:path w="840" h="1380">
                  <a:moveTo>
                    <a:pt x="420" y="0"/>
                  </a:moveTo>
                  <a:cubicBezTo>
                    <a:pt x="652" y="0"/>
                    <a:pt x="840" y="188"/>
                    <a:pt x="840" y="420"/>
                  </a:cubicBezTo>
                  <a:cubicBezTo>
                    <a:pt x="840" y="536"/>
                    <a:pt x="779" y="687"/>
                    <a:pt x="717" y="802"/>
                  </a:cubicBezTo>
                  <a:lnTo>
                    <a:pt x="420" y="1380"/>
                  </a:lnTo>
                  <a:lnTo>
                    <a:pt x="121" y="800"/>
                  </a:lnTo>
                  <a:cubicBezTo>
                    <a:pt x="74" y="708"/>
                    <a:pt x="8" y="532"/>
                    <a:pt x="0" y="420"/>
                  </a:cubicBezTo>
                  <a:cubicBezTo>
                    <a:pt x="0" y="188"/>
                    <a:pt x="188" y="0"/>
                    <a:pt x="420" y="0"/>
                  </a:cubicBezTo>
                  <a:close/>
                </a:path>
              </a:pathLst>
            </a:custGeom>
            <a:solidFill>
              <a:srgbClr val="FFFFFF"/>
            </a:solidFill>
            <a:ln w="38100" cap="flat">
              <a:solidFill>
                <a:srgbClr val="049AAB"/>
              </a:solidFill>
              <a:prstDash val="solid"/>
              <a:miter lim="800000"/>
            </a:ln>
            <a:effectLst>
              <a:outerShdw blurRad="76200" dir="13500000" sy="23000" kx="1200000" algn="br" rotWithShape="0">
                <a:prstClr val="black">
                  <a:alpha val="20000"/>
                </a:prstClr>
              </a:outerShdw>
            </a:effectLst>
          </p:spPr>
          <p:txBody>
            <a:bodyPr vert="horz" wrap="square" lIns="91404" tIns="45702" rIns="91404" bIns="45702" numCol="1" anchor="t" anchorCtr="0" compatLnSpc="1"/>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000" b="1" i="0" u="none" strike="noStrike" kern="0" cap="none" spc="0" normalizeH="0" baseline="0" noProof="0" smtClean="0">
                <a:ln>
                  <a:noFill/>
                </a:ln>
                <a:solidFill>
                  <a:srgbClr val="7ABF00"/>
                </a:solidFill>
                <a:effectLst/>
                <a:uLnTx/>
                <a:uFillTx/>
                <a:cs typeface="+mn-ea"/>
                <a:sym typeface="+mn-lt"/>
              </a:endParaRPr>
            </a:p>
          </p:txBody>
        </p:sp>
        <p:sp>
          <p:nvSpPr>
            <p:cNvPr id="42" name="矩形 41"/>
            <p:cNvSpPr/>
            <p:nvPr/>
          </p:nvSpPr>
          <p:spPr>
            <a:xfrm>
              <a:off x="2490140" y="3321670"/>
              <a:ext cx="473926" cy="704935"/>
            </a:xfrm>
            <a:prstGeom prst="rect">
              <a:avLst/>
            </a:prstGeom>
            <a:noFill/>
            <a:ln w="38100" cap="flat">
              <a:noFill/>
              <a:prstDash val="solid"/>
              <a:miter lim="800000"/>
            </a:ln>
            <a:effectLst>
              <a:outerShdw blurRad="76200" dir="13500000" sy="23000" kx="1200000" algn="br" rotWithShape="0">
                <a:prstClr val="black">
                  <a:alpha val="20000"/>
                </a:prstClr>
              </a:outerShdw>
            </a:effectLst>
          </p:spPr>
          <p:txBody>
            <a:bodyPr vert="horz" wrap="square" lIns="91404" tIns="45702" rIns="91404" bIns="45702" numCol="1" anchor="t" anchorCtr="0" compatLnSpc="1"/>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800" b="1" i="0" u="none" strike="noStrike" kern="0" cap="none" spc="0" normalizeH="0" baseline="0" noProof="0" dirty="0" smtClean="0">
                  <a:ln>
                    <a:noFill/>
                  </a:ln>
                  <a:solidFill>
                    <a:srgbClr val="049AAB"/>
                  </a:solidFill>
                  <a:effectLst/>
                  <a:uLnTx/>
                  <a:uFillTx/>
                  <a:cs typeface="+mn-ea"/>
                  <a:sym typeface="+mn-lt"/>
                </a:rPr>
                <a:t>1</a:t>
              </a:r>
              <a:endParaRPr kumimoji="0" lang="zh-CN" altLang="en-US" sz="2800" b="1" i="0" u="none" strike="noStrike" kern="0" cap="none" spc="0" normalizeH="0" baseline="0" noProof="0" dirty="0" smtClean="0">
                <a:ln>
                  <a:noFill/>
                </a:ln>
                <a:solidFill>
                  <a:srgbClr val="049AAB"/>
                </a:solidFill>
                <a:effectLst/>
                <a:uLnTx/>
                <a:uFillTx/>
                <a:cs typeface="+mn-ea"/>
                <a:sym typeface="+mn-lt"/>
              </a:endParaRPr>
            </a:p>
          </p:txBody>
        </p:sp>
      </p:grpSp>
      <p:grpSp>
        <p:nvGrpSpPr>
          <p:cNvPr id="43" name="组合 42"/>
          <p:cNvGrpSpPr/>
          <p:nvPr/>
        </p:nvGrpSpPr>
        <p:grpSpPr>
          <a:xfrm>
            <a:off x="7919497" y="2467134"/>
            <a:ext cx="596193" cy="984442"/>
            <a:chOff x="8066088" y="2327276"/>
            <a:chExt cx="719137" cy="1187450"/>
          </a:xfrm>
        </p:grpSpPr>
        <p:sp>
          <p:nvSpPr>
            <p:cNvPr id="44" name="Freeform 23"/>
            <p:cNvSpPr/>
            <p:nvPr/>
          </p:nvSpPr>
          <p:spPr bwMode="auto">
            <a:xfrm>
              <a:off x="8066088" y="2327276"/>
              <a:ext cx="719137" cy="1187450"/>
            </a:xfrm>
            <a:custGeom>
              <a:avLst/>
              <a:gdLst>
                <a:gd name="T0" fmla="*/ 420 w 840"/>
                <a:gd name="T1" fmla="*/ 0 h 1380"/>
                <a:gd name="T2" fmla="*/ 840 w 840"/>
                <a:gd name="T3" fmla="*/ 420 h 1380"/>
                <a:gd name="T4" fmla="*/ 717 w 840"/>
                <a:gd name="T5" fmla="*/ 802 h 1380"/>
                <a:gd name="T6" fmla="*/ 420 w 840"/>
                <a:gd name="T7" fmla="*/ 1380 h 1380"/>
                <a:gd name="T8" fmla="*/ 122 w 840"/>
                <a:gd name="T9" fmla="*/ 800 h 1380"/>
                <a:gd name="T10" fmla="*/ 0 w 840"/>
                <a:gd name="T11" fmla="*/ 420 h 1380"/>
                <a:gd name="T12" fmla="*/ 420 w 840"/>
                <a:gd name="T13" fmla="*/ 0 h 1380"/>
              </a:gdLst>
              <a:ahLst/>
              <a:cxnLst>
                <a:cxn ang="0">
                  <a:pos x="T0" y="T1"/>
                </a:cxn>
                <a:cxn ang="0">
                  <a:pos x="T2" y="T3"/>
                </a:cxn>
                <a:cxn ang="0">
                  <a:pos x="T4" y="T5"/>
                </a:cxn>
                <a:cxn ang="0">
                  <a:pos x="T6" y="T7"/>
                </a:cxn>
                <a:cxn ang="0">
                  <a:pos x="T8" y="T9"/>
                </a:cxn>
                <a:cxn ang="0">
                  <a:pos x="T10" y="T11"/>
                </a:cxn>
                <a:cxn ang="0">
                  <a:pos x="T12" y="T13"/>
                </a:cxn>
              </a:cxnLst>
              <a:rect l="0" t="0" r="r" b="b"/>
              <a:pathLst>
                <a:path w="840" h="1380">
                  <a:moveTo>
                    <a:pt x="420" y="0"/>
                  </a:moveTo>
                  <a:cubicBezTo>
                    <a:pt x="652" y="0"/>
                    <a:pt x="840" y="188"/>
                    <a:pt x="840" y="420"/>
                  </a:cubicBezTo>
                  <a:cubicBezTo>
                    <a:pt x="840" y="536"/>
                    <a:pt x="779" y="686"/>
                    <a:pt x="717" y="802"/>
                  </a:cubicBezTo>
                  <a:lnTo>
                    <a:pt x="420" y="1380"/>
                  </a:lnTo>
                  <a:lnTo>
                    <a:pt x="122" y="800"/>
                  </a:lnTo>
                  <a:cubicBezTo>
                    <a:pt x="74" y="708"/>
                    <a:pt x="9" y="531"/>
                    <a:pt x="0" y="420"/>
                  </a:cubicBezTo>
                  <a:cubicBezTo>
                    <a:pt x="0" y="188"/>
                    <a:pt x="188" y="0"/>
                    <a:pt x="420" y="0"/>
                  </a:cubicBezTo>
                  <a:close/>
                </a:path>
              </a:pathLst>
            </a:custGeom>
            <a:solidFill>
              <a:srgbClr val="FFFFFF"/>
            </a:solidFill>
            <a:ln w="38100" cap="flat">
              <a:solidFill>
                <a:srgbClr val="049AAB"/>
              </a:solidFill>
              <a:prstDash val="solid"/>
              <a:miter lim="800000"/>
            </a:ln>
            <a:effectLst>
              <a:outerShdw blurRad="76200" dir="13500000" sy="23000" kx="1200000" algn="br" rotWithShape="0">
                <a:prstClr val="black">
                  <a:alpha val="20000"/>
                </a:prstClr>
              </a:outerShdw>
            </a:effectLst>
          </p:spPr>
          <p:txBody>
            <a:bodyPr vert="horz" wrap="square" lIns="91404" tIns="45702" rIns="91404" bIns="45702" numCol="1" anchor="t" anchorCtr="0" compatLnSpc="1"/>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000" b="1" i="0" u="none" strike="noStrike" kern="0" cap="none" spc="0" normalizeH="0" baseline="0" noProof="0" dirty="0" smtClean="0">
                <a:ln>
                  <a:noFill/>
                </a:ln>
                <a:solidFill>
                  <a:srgbClr val="7ABF00"/>
                </a:solidFill>
                <a:effectLst/>
                <a:uLnTx/>
                <a:uFillTx/>
                <a:cs typeface="+mn-ea"/>
                <a:sym typeface="+mn-lt"/>
              </a:endParaRPr>
            </a:p>
          </p:txBody>
        </p:sp>
        <p:sp>
          <p:nvSpPr>
            <p:cNvPr id="45" name="矩形 44"/>
            <p:cNvSpPr/>
            <p:nvPr/>
          </p:nvSpPr>
          <p:spPr>
            <a:xfrm>
              <a:off x="8244643" y="2431982"/>
              <a:ext cx="520516" cy="705211"/>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3200" b="0" i="0" u="none" strike="noStrike" kern="0" cap="none" spc="0" normalizeH="0" baseline="0" noProof="0" dirty="0" smtClean="0">
                  <a:ln>
                    <a:noFill/>
                  </a:ln>
                  <a:solidFill>
                    <a:srgbClr val="049AAB"/>
                  </a:solidFill>
                  <a:effectLst/>
                  <a:uLnTx/>
                  <a:uFillTx/>
                  <a:cs typeface="+mn-ea"/>
                  <a:sym typeface="+mn-lt"/>
                </a:rPr>
                <a:t>2</a:t>
              </a:r>
              <a:endParaRPr kumimoji="0" lang="zh-CN" altLang="en-US" sz="3200" b="0" i="0" u="none" strike="noStrike" kern="0" cap="none" spc="0" normalizeH="0" baseline="0" noProof="0" dirty="0" smtClean="0">
                <a:ln>
                  <a:noFill/>
                </a:ln>
                <a:solidFill>
                  <a:srgbClr val="049AAB"/>
                </a:solidFill>
                <a:effectLst/>
                <a:uLnTx/>
                <a:uFillTx/>
                <a:cs typeface="+mn-ea"/>
                <a:sym typeface="+mn-lt"/>
              </a:endParaRPr>
            </a:p>
          </p:txBody>
        </p:sp>
      </p:grpSp>
      <p:grpSp>
        <p:nvGrpSpPr>
          <p:cNvPr id="46" name="组合 45"/>
          <p:cNvGrpSpPr/>
          <p:nvPr/>
        </p:nvGrpSpPr>
        <p:grpSpPr>
          <a:xfrm>
            <a:off x="7418062" y="4189908"/>
            <a:ext cx="597510" cy="984442"/>
            <a:chOff x="7461250" y="4405313"/>
            <a:chExt cx="720725" cy="1187450"/>
          </a:xfrm>
        </p:grpSpPr>
        <p:sp>
          <p:nvSpPr>
            <p:cNvPr id="47" name="Freeform 25"/>
            <p:cNvSpPr/>
            <p:nvPr/>
          </p:nvSpPr>
          <p:spPr bwMode="auto">
            <a:xfrm>
              <a:off x="7461250" y="4405313"/>
              <a:ext cx="720725" cy="1187450"/>
            </a:xfrm>
            <a:custGeom>
              <a:avLst/>
              <a:gdLst>
                <a:gd name="T0" fmla="*/ 421 w 841"/>
                <a:gd name="T1" fmla="*/ 0 h 1380"/>
                <a:gd name="T2" fmla="*/ 841 w 841"/>
                <a:gd name="T3" fmla="*/ 420 h 1380"/>
                <a:gd name="T4" fmla="*/ 718 w 841"/>
                <a:gd name="T5" fmla="*/ 802 h 1380"/>
                <a:gd name="T6" fmla="*/ 421 w 841"/>
                <a:gd name="T7" fmla="*/ 1380 h 1380"/>
                <a:gd name="T8" fmla="*/ 122 w 841"/>
                <a:gd name="T9" fmla="*/ 801 h 1380"/>
                <a:gd name="T10" fmla="*/ 0 w 841"/>
                <a:gd name="T11" fmla="*/ 420 h 1380"/>
                <a:gd name="T12" fmla="*/ 421 w 841"/>
                <a:gd name="T13" fmla="*/ 0 h 1380"/>
              </a:gdLst>
              <a:ahLst/>
              <a:cxnLst>
                <a:cxn ang="0">
                  <a:pos x="T0" y="T1"/>
                </a:cxn>
                <a:cxn ang="0">
                  <a:pos x="T2" y="T3"/>
                </a:cxn>
                <a:cxn ang="0">
                  <a:pos x="T4" y="T5"/>
                </a:cxn>
                <a:cxn ang="0">
                  <a:pos x="T6" y="T7"/>
                </a:cxn>
                <a:cxn ang="0">
                  <a:pos x="T8" y="T9"/>
                </a:cxn>
                <a:cxn ang="0">
                  <a:pos x="T10" y="T11"/>
                </a:cxn>
                <a:cxn ang="0">
                  <a:pos x="T12" y="T13"/>
                </a:cxn>
              </a:cxnLst>
              <a:rect l="0" t="0" r="r" b="b"/>
              <a:pathLst>
                <a:path w="841" h="1380">
                  <a:moveTo>
                    <a:pt x="421" y="0"/>
                  </a:moveTo>
                  <a:cubicBezTo>
                    <a:pt x="653" y="0"/>
                    <a:pt x="841" y="188"/>
                    <a:pt x="841" y="420"/>
                  </a:cubicBezTo>
                  <a:cubicBezTo>
                    <a:pt x="841" y="537"/>
                    <a:pt x="780" y="687"/>
                    <a:pt x="718" y="802"/>
                  </a:cubicBezTo>
                  <a:lnTo>
                    <a:pt x="421" y="1380"/>
                  </a:lnTo>
                  <a:lnTo>
                    <a:pt x="122" y="801"/>
                  </a:lnTo>
                  <a:cubicBezTo>
                    <a:pt x="75" y="709"/>
                    <a:pt x="9" y="532"/>
                    <a:pt x="0" y="420"/>
                  </a:cubicBezTo>
                  <a:cubicBezTo>
                    <a:pt x="0" y="188"/>
                    <a:pt x="189" y="0"/>
                    <a:pt x="421" y="0"/>
                  </a:cubicBezTo>
                  <a:close/>
                </a:path>
              </a:pathLst>
            </a:custGeom>
            <a:solidFill>
              <a:srgbClr val="FFFFFF"/>
            </a:solidFill>
            <a:ln w="38100" cap="flat">
              <a:solidFill>
                <a:srgbClr val="049AAB"/>
              </a:solidFill>
              <a:prstDash val="solid"/>
              <a:miter lim="800000"/>
            </a:ln>
            <a:effectLst>
              <a:outerShdw blurRad="76200" dir="13500000" sy="23000" kx="1200000" algn="br" rotWithShape="0">
                <a:prstClr val="black">
                  <a:alpha val="20000"/>
                </a:prstClr>
              </a:outerShdw>
            </a:effectLst>
          </p:spPr>
          <p:txBody>
            <a:bodyPr vert="horz" wrap="square" lIns="91404" tIns="45702" rIns="91404" bIns="45702" numCol="1" anchor="t" anchorCtr="0" compatLnSpc="1"/>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800" b="1" i="0" u="none" strike="noStrike" kern="0" cap="none" spc="0" normalizeH="0" baseline="0" noProof="0" smtClean="0">
                <a:ln>
                  <a:noFill/>
                </a:ln>
                <a:solidFill>
                  <a:srgbClr val="049AAB"/>
                </a:solidFill>
                <a:effectLst/>
                <a:uLnTx/>
                <a:uFillTx/>
                <a:cs typeface="+mn-ea"/>
                <a:sym typeface="+mn-lt"/>
              </a:endParaRPr>
            </a:p>
          </p:txBody>
        </p:sp>
        <p:sp>
          <p:nvSpPr>
            <p:cNvPr id="48" name="矩形 47"/>
            <p:cNvSpPr/>
            <p:nvPr/>
          </p:nvSpPr>
          <p:spPr>
            <a:xfrm>
              <a:off x="7630494" y="4465498"/>
              <a:ext cx="473925" cy="704935"/>
            </a:xfrm>
            <a:prstGeom prst="rect">
              <a:avLst/>
            </a:prstGeom>
            <a:noFill/>
            <a:ln w="38100" cap="flat">
              <a:noFill/>
              <a:prstDash val="solid"/>
              <a:miter lim="800000"/>
            </a:ln>
            <a:effectLst>
              <a:outerShdw blurRad="76200" dir="13500000" sy="23000" kx="1200000" algn="br" rotWithShape="0">
                <a:prstClr val="black">
                  <a:alpha val="20000"/>
                </a:prstClr>
              </a:outerShdw>
            </a:effectLst>
          </p:spPr>
          <p:txBody>
            <a:bodyPr vert="horz" wrap="square" lIns="91404" tIns="45702" rIns="91404" bIns="45702" numCol="1" anchor="t" anchorCtr="0" compatLnSpc="1"/>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800" b="1" i="0" u="none" strike="noStrike" kern="0" cap="none" spc="0" normalizeH="0" baseline="0" noProof="0" dirty="0" smtClean="0">
                  <a:ln>
                    <a:noFill/>
                  </a:ln>
                  <a:solidFill>
                    <a:srgbClr val="049AAB"/>
                  </a:solidFill>
                  <a:effectLst/>
                  <a:uLnTx/>
                  <a:uFillTx/>
                  <a:cs typeface="+mn-ea"/>
                  <a:sym typeface="+mn-lt"/>
                </a:rPr>
                <a:t>3</a:t>
              </a:r>
              <a:endParaRPr kumimoji="0" lang="zh-CN" altLang="en-US" sz="2800" b="1" i="0" u="none" strike="noStrike" kern="0" cap="none" spc="0" normalizeH="0" baseline="0" noProof="0" dirty="0" smtClean="0">
                <a:ln>
                  <a:noFill/>
                </a:ln>
                <a:solidFill>
                  <a:srgbClr val="049AAB"/>
                </a:solidFill>
                <a:effectLst/>
                <a:uLnTx/>
                <a:uFillTx/>
                <a:cs typeface="+mn-ea"/>
                <a:sym typeface="+mn-lt"/>
              </a:endParaRPr>
            </a:p>
          </p:txBody>
        </p:sp>
      </p:grpSp>
      <p:sp>
        <p:nvSpPr>
          <p:cNvPr id="49" name="矩形 48"/>
          <p:cNvSpPr/>
          <p:nvPr/>
        </p:nvSpPr>
        <p:spPr>
          <a:xfrm>
            <a:off x="1925978" y="958812"/>
            <a:ext cx="8747776" cy="461485"/>
          </a:xfrm>
          <a:prstGeom prst="rect">
            <a:avLst/>
          </a:prstGeom>
        </p:spPr>
        <p:txBody>
          <a:bodyPr wrap="square">
            <a:spAutoFit/>
          </a:bodyPr>
          <a:lstStyle/>
          <a:p>
            <a:pPr algn="ctr"/>
            <a:r>
              <a:rPr lang="zh-CN" altLang="en-US" sz="2400" b="1" dirty="0">
                <a:solidFill>
                  <a:srgbClr val="000000"/>
                </a:solidFill>
                <a:cs typeface="+mn-ea"/>
                <a:sym typeface="+mn-lt"/>
              </a:rPr>
              <a:t>第一期的连锁店选址计划为三个：</a:t>
            </a:r>
          </a:p>
        </p:txBody>
      </p:sp>
      <p:sp>
        <p:nvSpPr>
          <p:cNvPr id="50" name="矩形 49"/>
          <p:cNvSpPr/>
          <p:nvPr/>
        </p:nvSpPr>
        <p:spPr>
          <a:xfrm>
            <a:off x="797635" y="3214547"/>
            <a:ext cx="2030532" cy="369188"/>
          </a:xfrm>
          <a:prstGeom prst="rect">
            <a:avLst/>
          </a:prstGeom>
        </p:spPr>
        <p:txBody>
          <a:bodyPr wrap="none">
            <a:spAutoFit/>
          </a:bodyPr>
          <a:lstStyle/>
          <a:p>
            <a:r>
              <a:rPr lang="zh-CN" altLang="en-US" sz="1800" b="1" dirty="0">
                <a:solidFill>
                  <a:srgbClr val="049AAB"/>
                </a:solidFill>
                <a:cs typeface="+mn-ea"/>
                <a:sym typeface="+mn-lt"/>
              </a:rPr>
              <a:t>淮河路步行街附近</a:t>
            </a:r>
          </a:p>
        </p:txBody>
      </p:sp>
      <p:sp>
        <p:nvSpPr>
          <p:cNvPr id="51" name="矩形 50"/>
          <p:cNvSpPr/>
          <p:nvPr/>
        </p:nvSpPr>
        <p:spPr>
          <a:xfrm>
            <a:off x="9098929" y="2585756"/>
            <a:ext cx="2464405" cy="1077218"/>
          </a:xfrm>
          <a:prstGeom prst="rect">
            <a:avLst/>
          </a:prstGeom>
        </p:spPr>
        <p:txBody>
          <a:bodyPr wrap="square">
            <a:spAutoFit/>
          </a:bodyPr>
          <a:lstStyle/>
          <a:p>
            <a:r>
              <a:rPr lang="zh-CN" altLang="en-US" sz="1600" dirty="0">
                <a:solidFill>
                  <a:prstClr val="black"/>
                </a:solidFill>
                <a:cs typeface="+mn-ea"/>
                <a:sym typeface="+mn-lt"/>
              </a:rPr>
              <a:t>点击添加相关标题文字，点击添加相关标题文字，点击添加相关标题文字，点击添加相关标题文字</a:t>
            </a:r>
            <a:endParaRPr lang="en-GB" altLang="zh-CN" sz="1600" dirty="0">
              <a:solidFill>
                <a:prstClr val="black"/>
              </a:solidFill>
              <a:cs typeface="+mn-ea"/>
              <a:sym typeface="+mn-lt"/>
            </a:endParaRPr>
          </a:p>
        </p:txBody>
      </p:sp>
      <p:sp>
        <p:nvSpPr>
          <p:cNvPr id="52" name="矩形 51"/>
          <p:cNvSpPr/>
          <p:nvPr/>
        </p:nvSpPr>
        <p:spPr>
          <a:xfrm>
            <a:off x="9070957" y="2237804"/>
            <a:ext cx="1569047" cy="369188"/>
          </a:xfrm>
          <a:prstGeom prst="rect">
            <a:avLst/>
          </a:prstGeom>
        </p:spPr>
        <p:txBody>
          <a:bodyPr wrap="none">
            <a:spAutoFit/>
          </a:bodyPr>
          <a:lstStyle/>
          <a:p>
            <a:r>
              <a:rPr lang="zh-CN" altLang="en-US" sz="1800" b="1" dirty="0">
                <a:solidFill>
                  <a:srgbClr val="049AAB"/>
                </a:solidFill>
                <a:cs typeface="+mn-ea"/>
                <a:sym typeface="+mn-lt"/>
              </a:rPr>
              <a:t>横城职教基地</a:t>
            </a:r>
          </a:p>
        </p:txBody>
      </p:sp>
      <p:sp>
        <p:nvSpPr>
          <p:cNvPr id="53" name="矩形 52"/>
          <p:cNvSpPr/>
          <p:nvPr/>
        </p:nvSpPr>
        <p:spPr>
          <a:xfrm>
            <a:off x="5441150" y="5754751"/>
            <a:ext cx="4972849" cy="584775"/>
          </a:xfrm>
          <a:prstGeom prst="rect">
            <a:avLst/>
          </a:prstGeom>
        </p:spPr>
        <p:txBody>
          <a:bodyPr wrap="square">
            <a:spAutoFit/>
          </a:bodyPr>
          <a:lstStyle/>
          <a:p>
            <a:r>
              <a:rPr lang="zh-CN" altLang="en-US" sz="1600" dirty="0">
                <a:solidFill>
                  <a:prstClr val="black"/>
                </a:solidFill>
                <a:cs typeface="+mn-ea"/>
                <a:sym typeface="+mn-lt"/>
              </a:rPr>
              <a:t>点击添加相关标题文字，点击添加相关标题文字，点击添加相关标题文字，点击添加相关标题文字</a:t>
            </a:r>
            <a:endParaRPr lang="en-GB" altLang="zh-CN" sz="1600" dirty="0">
              <a:solidFill>
                <a:prstClr val="black"/>
              </a:solidFill>
              <a:cs typeface="+mn-ea"/>
              <a:sym typeface="+mn-lt"/>
            </a:endParaRPr>
          </a:p>
        </p:txBody>
      </p:sp>
      <p:sp>
        <p:nvSpPr>
          <p:cNvPr id="54" name="矩形 53"/>
          <p:cNvSpPr/>
          <p:nvPr/>
        </p:nvSpPr>
        <p:spPr>
          <a:xfrm>
            <a:off x="6433243" y="5406798"/>
            <a:ext cx="1107563" cy="369188"/>
          </a:xfrm>
          <a:prstGeom prst="rect">
            <a:avLst/>
          </a:prstGeom>
        </p:spPr>
        <p:txBody>
          <a:bodyPr wrap="none">
            <a:spAutoFit/>
          </a:bodyPr>
          <a:lstStyle/>
          <a:p>
            <a:r>
              <a:rPr lang="zh-CN" altLang="en-US" sz="1800" b="1" dirty="0">
                <a:solidFill>
                  <a:srgbClr val="049AAB"/>
                </a:solidFill>
                <a:cs typeface="+mn-ea"/>
                <a:sym typeface="+mn-lt"/>
              </a:rPr>
              <a:t>大学城区</a:t>
            </a:r>
          </a:p>
        </p:txBody>
      </p:sp>
      <p:grpSp>
        <p:nvGrpSpPr>
          <p:cNvPr id="55" name="组合 54"/>
          <p:cNvGrpSpPr/>
          <p:nvPr/>
        </p:nvGrpSpPr>
        <p:grpSpPr>
          <a:xfrm>
            <a:off x="1128173" y="143392"/>
            <a:ext cx="4818161" cy="646331"/>
            <a:chOff x="6080760" y="1044564"/>
            <a:chExt cx="4818161" cy="646331"/>
          </a:xfrm>
        </p:grpSpPr>
        <p:sp>
          <p:nvSpPr>
            <p:cNvPr id="56" name="文本框 29"/>
            <p:cNvSpPr txBox="1"/>
            <p:nvPr/>
          </p:nvSpPr>
          <p:spPr>
            <a:xfrm>
              <a:off x="6080760" y="1044564"/>
              <a:ext cx="2233611" cy="646331"/>
            </a:xfrm>
            <a:prstGeom prst="rect">
              <a:avLst/>
            </a:prstGeom>
            <a:noFill/>
            <a:effectLst/>
          </p:spPr>
          <p:txBody>
            <a:bodyPr wrap="square" rtlCol="0">
              <a:spAutoFit/>
            </a:bodyPr>
            <a:lstStyle/>
            <a:p>
              <a:r>
                <a:rPr lang="en-US" altLang="zh-CN" sz="3600" b="1" dirty="0">
                  <a:solidFill>
                    <a:srgbClr val="049AAB"/>
                  </a:solidFill>
                  <a:cs typeface="+mn-ea"/>
                  <a:sym typeface="+mn-lt"/>
                </a:rPr>
                <a:t>TWO</a:t>
              </a:r>
              <a:endParaRPr lang="zh-CN" altLang="en-US" sz="3600" b="1" dirty="0">
                <a:solidFill>
                  <a:srgbClr val="049AAB"/>
                </a:solidFill>
                <a:cs typeface="+mn-ea"/>
                <a:sym typeface="+mn-lt"/>
              </a:endParaRPr>
            </a:p>
          </p:txBody>
        </p:sp>
        <p:sp>
          <p:nvSpPr>
            <p:cNvPr id="57" name="文本框 30"/>
            <p:cNvSpPr txBox="1"/>
            <p:nvPr/>
          </p:nvSpPr>
          <p:spPr>
            <a:xfrm>
              <a:off x="7061707" y="1167675"/>
              <a:ext cx="3837214" cy="523220"/>
            </a:xfrm>
            <a:prstGeom prst="rect">
              <a:avLst/>
            </a:prstGeom>
            <a:noFill/>
          </p:spPr>
          <p:txBody>
            <a:bodyPr wrap="square" rtlCol="0">
              <a:spAutoFit/>
            </a:bodyPr>
            <a:lstStyle/>
            <a:p>
              <a:r>
                <a:rPr lang="zh-CN" altLang="en-US" sz="2800" dirty="0">
                  <a:solidFill>
                    <a:srgbClr val="000000"/>
                  </a:solidFill>
                  <a:cs typeface="+mn-ea"/>
                  <a:sym typeface="+mn-lt"/>
                </a:rPr>
                <a:t>市场分析</a:t>
              </a:r>
            </a:p>
          </p:txBody>
        </p:sp>
      </p:grpSp>
      <p:sp>
        <p:nvSpPr>
          <p:cNvPr id="58" name="矩形: 圆角 32"/>
          <p:cNvSpPr/>
          <p:nvPr/>
        </p:nvSpPr>
        <p:spPr>
          <a:xfrm>
            <a:off x="-397463" y="336451"/>
            <a:ext cx="1344073" cy="383323"/>
          </a:xfrm>
          <a:prstGeom prst="roundRect">
            <a:avLst/>
          </a:prstGeom>
          <a:solidFill>
            <a:srgbClr val="049AAB"/>
          </a:solidFill>
          <a:ln w="3175">
            <a:noFill/>
            <a:miter lim="400000"/>
          </a:ln>
        </p:spPr>
        <p:txBody>
          <a:bodyPr rtlCol="0" anchor="ctr"/>
          <a:lstStyle/>
          <a:p>
            <a:pPr algn="ctr"/>
            <a:endParaRPr lang="zh-CN" altLang="en-US" sz="2400">
              <a:solidFill>
                <a:srgbClr val="000000"/>
              </a:solidFill>
              <a:cs typeface="+mn-ea"/>
              <a:sym typeface="+mn-lt"/>
            </a:endParaRPr>
          </a:p>
        </p:txBody>
      </p:sp>
      <p:sp>
        <p:nvSpPr>
          <p:cNvPr id="59" name="矩形: 圆角 34"/>
          <p:cNvSpPr/>
          <p:nvPr/>
        </p:nvSpPr>
        <p:spPr>
          <a:xfrm>
            <a:off x="3921981" y="336451"/>
            <a:ext cx="8270019" cy="383323"/>
          </a:xfrm>
          <a:prstGeom prst="roundRect">
            <a:avLst/>
          </a:prstGeom>
          <a:solidFill>
            <a:srgbClr val="049AAB"/>
          </a:solidFill>
          <a:ln w="3175">
            <a:noFill/>
            <a:miter lim="400000"/>
          </a:ln>
        </p:spPr>
        <p:txBody>
          <a:bodyPr rtlCol="0" anchor="ctr"/>
          <a:lstStyle/>
          <a:p>
            <a:pPr algn="ctr"/>
            <a:endParaRPr lang="zh-CN" altLang="en-US" sz="2400">
              <a:solidFill>
                <a:srgbClr val="000000"/>
              </a:solidFill>
              <a:cs typeface="+mn-ea"/>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barn(inVertical)">
                                      <p:cBhvr>
                                        <p:cTn id="7" dur="500"/>
                                        <p:tgtEl>
                                          <p:spTgt spid="5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wipe(down)">
                                      <p:cBhvr>
                                        <p:cTn id="12" dur="500"/>
                                        <p:tgtEl>
                                          <p:spTgt spid="31"/>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down)">
                                      <p:cBhvr>
                                        <p:cTn id="15" dur="500"/>
                                        <p:tgtEl>
                                          <p:spTgt spid="32"/>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down)">
                                      <p:cBhvr>
                                        <p:cTn id="18" dur="500"/>
                                        <p:tgtEl>
                                          <p:spTgt spid="33"/>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wipe(down)">
                                      <p:cBhvr>
                                        <p:cTn id="21" dur="500"/>
                                        <p:tgtEl>
                                          <p:spTgt spid="34"/>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wipe(down)">
                                      <p:cBhvr>
                                        <p:cTn id="24" dur="500"/>
                                        <p:tgtEl>
                                          <p:spTgt spid="35"/>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wipe(down)">
                                      <p:cBhvr>
                                        <p:cTn id="27" dur="500"/>
                                        <p:tgtEl>
                                          <p:spTgt spid="36"/>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down)">
                                      <p:cBhvr>
                                        <p:cTn id="30" dur="500"/>
                                        <p:tgtEl>
                                          <p:spTgt spid="37"/>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38"/>
                                        </p:tgtEl>
                                        <p:attrNameLst>
                                          <p:attrName>style.visibility</p:attrName>
                                        </p:attrNameLst>
                                      </p:cBhvr>
                                      <p:to>
                                        <p:strVal val="visible"/>
                                      </p:to>
                                    </p:set>
                                    <p:animEffect transition="in" filter="wipe(down)">
                                      <p:cBhvr>
                                        <p:cTn id="33" dur="500"/>
                                        <p:tgtEl>
                                          <p:spTgt spid="38"/>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down)">
                                      <p:cBhvr>
                                        <p:cTn id="36" dur="500"/>
                                        <p:tgtEl>
                                          <p:spTgt spid="39"/>
                                        </p:tgtEl>
                                      </p:cBhvr>
                                    </p:animEffect>
                                  </p:childTnLst>
                                </p:cTn>
                              </p:par>
                              <p:par>
                                <p:cTn id="37" presetID="22" presetClass="entr" presetSubtype="4" fill="hold" nodeType="withEffect">
                                  <p:stCondLst>
                                    <p:cond delay="0"/>
                                  </p:stCondLst>
                                  <p:childTnLst>
                                    <p:set>
                                      <p:cBhvr>
                                        <p:cTn id="38" dur="1" fill="hold">
                                          <p:stCondLst>
                                            <p:cond delay="0"/>
                                          </p:stCondLst>
                                        </p:cTn>
                                        <p:tgtEl>
                                          <p:spTgt spid="40"/>
                                        </p:tgtEl>
                                        <p:attrNameLst>
                                          <p:attrName>style.visibility</p:attrName>
                                        </p:attrNameLst>
                                      </p:cBhvr>
                                      <p:to>
                                        <p:strVal val="visible"/>
                                      </p:to>
                                    </p:set>
                                    <p:animEffect transition="in" filter="wipe(down)">
                                      <p:cBhvr>
                                        <p:cTn id="39" dur="500"/>
                                        <p:tgtEl>
                                          <p:spTgt spid="40"/>
                                        </p:tgtEl>
                                      </p:cBhvr>
                                    </p:animEffect>
                                  </p:childTnLst>
                                </p:cTn>
                              </p:par>
                              <p:par>
                                <p:cTn id="40" presetID="22" presetClass="entr" presetSubtype="4" fill="hold" nodeType="withEffect">
                                  <p:stCondLst>
                                    <p:cond delay="0"/>
                                  </p:stCondLst>
                                  <p:childTnLst>
                                    <p:set>
                                      <p:cBhvr>
                                        <p:cTn id="41" dur="1" fill="hold">
                                          <p:stCondLst>
                                            <p:cond delay="0"/>
                                          </p:stCondLst>
                                        </p:cTn>
                                        <p:tgtEl>
                                          <p:spTgt spid="43"/>
                                        </p:tgtEl>
                                        <p:attrNameLst>
                                          <p:attrName>style.visibility</p:attrName>
                                        </p:attrNameLst>
                                      </p:cBhvr>
                                      <p:to>
                                        <p:strVal val="visible"/>
                                      </p:to>
                                    </p:set>
                                    <p:animEffect transition="in" filter="wipe(down)">
                                      <p:cBhvr>
                                        <p:cTn id="42" dur="500"/>
                                        <p:tgtEl>
                                          <p:spTgt spid="43"/>
                                        </p:tgtEl>
                                      </p:cBhvr>
                                    </p:animEffect>
                                  </p:childTnLst>
                                </p:cTn>
                              </p:par>
                              <p:par>
                                <p:cTn id="43" presetID="22" presetClass="entr" presetSubtype="4" fill="hold" nodeType="withEffect">
                                  <p:stCondLst>
                                    <p:cond delay="0"/>
                                  </p:stCondLst>
                                  <p:childTnLst>
                                    <p:set>
                                      <p:cBhvr>
                                        <p:cTn id="44" dur="1" fill="hold">
                                          <p:stCondLst>
                                            <p:cond delay="0"/>
                                          </p:stCondLst>
                                        </p:cTn>
                                        <p:tgtEl>
                                          <p:spTgt spid="46"/>
                                        </p:tgtEl>
                                        <p:attrNameLst>
                                          <p:attrName>style.visibility</p:attrName>
                                        </p:attrNameLst>
                                      </p:cBhvr>
                                      <p:to>
                                        <p:strVal val="visible"/>
                                      </p:to>
                                    </p:set>
                                    <p:animEffect transition="in" filter="wipe(down)">
                                      <p:cBhvr>
                                        <p:cTn id="45" dur="500"/>
                                        <p:tgtEl>
                                          <p:spTgt spid="46"/>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ipe(down)">
                                      <p:cBhvr>
                                        <p:cTn id="48" dur="500"/>
                                        <p:tgtEl>
                                          <p:spTgt spid="50"/>
                                        </p:tgtEl>
                                      </p:cBhvr>
                                    </p:animEffect>
                                  </p:childTnLst>
                                </p:cTn>
                              </p:par>
                              <p:par>
                                <p:cTn id="49" presetID="22" presetClass="entr" presetSubtype="4" fill="hold" grpId="0" nodeType="with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down)">
                                      <p:cBhvr>
                                        <p:cTn id="51" dur="500"/>
                                        <p:tgtEl>
                                          <p:spTgt spid="51"/>
                                        </p:tgtEl>
                                      </p:cBhvr>
                                    </p:animEffect>
                                  </p:childTnLst>
                                </p:cTn>
                              </p:par>
                              <p:par>
                                <p:cTn id="52" presetID="22" presetClass="entr" presetSubtype="4" fill="hold" grpId="0" nodeType="withEffect">
                                  <p:stCondLst>
                                    <p:cond delay="0"/>
                                  </p:stCondLst>
                                  <p:childTnLst>
                                    <p:set>
                                      <p:cBhvr>
                                        <p:cTn id="53" dur="1" fill="hold">
                                          <p:stCondLst>
                                            <p:cond delay="0"/>
                                          </p:stCondLst>
                                        </p:cTn>
                                        <p:tgtEl>
                                          <p:spTgt spid="52"/>
                                        </p:tgtEl>
                                        <p:attrNameLst>
                                          <p:attrName>style.visibility</p:attrName>
                                        </p:attrNameLst>
                                      </p:cBhvr>
                                      <p:to>
                                        <p:strVal val="visible"/>
                                      </p:to>
                                    </p:set>
                                    <p:animEffect transition="in" filter="wipe(down)">
                                      <p:cBhvr>
                                        <p:cTn id="54" dur="500"/>
                                        <p:tgtEl>
                                          <p:spTgt spid="52"/>
                                        </p:tgtEl>
                                      </p:cBhvr>
                                    </p:animEffect>
                                  </p:childTnLst>
                                </p:cTn>
                              </p:par>
                              <p:par>
                                <p:cTn id="55" presetID="2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Effect transition="in" filter="wipe(down)">
                                      <p:cBhvr>
                                        <p:cTn id="57" dur="500"/>
                                        <p:tgtEl>
                                          <p:spTgt spid="53"/>
                                        </p:tgtEl>
                                      </p:cBhvr>
                                    </p:animEffect>
                                  </p:childTnLst>
                                </p:cTn>
                              </p:par>
                              <p:par>
                                <p:cTn id="58" presetID="22" presetClass="entr" presetSubtype="4" fill="hold" grpId="0" nodeType="withEffect">
                                  <p:stCondLst>
                                    <p:cond delay="0"/>
                                  </p:stCondLst>
                                  <p:childTnLst>
                                    <p:set>
                                      <p:cBhvr>
                                        <p:cTn id="59" dur="1" fill="hold">
                                          <p:stCondLst>
                                            <p:cond delay="0"/>
                                          </p:stCondLst>
                                        </p:cTn>
                                        <p:tgtEl>
                                          <p:spTgt spid="54"/>
                                        </p:tgtEl>
                                        <p:attrNameLst>
                                          <p:attrName>style.visibility</p:attrName>
                                        </p:attrNameLst>
                                      </p:cBhvr>
                                      <p:to>
                                        <p:strVal val="visible"/>
                                      </p:to>
                                    </p:set>
                                    <p:animEffect transition="in" filter="wipe(down)">
                                      <p:cBhvr>
                                        <p:cTn id="60" dur="500"/>
                                        <p:tgtEl>
                                          <p:spTgt spid="54"/>
                                        </p:tgtEl>
                                      </p:cBhvr>
                                    </p:animEffect>
                                  </p:childTnLst>
                                </p:cTn>
                              </p:par>
                              <p:par>
                                <p:cTn id="61" presetID="22" presetClass="entr" presetSubtype="4" fill="hold" grpId="0"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down)">
                                      <p:cBhvr>
                                        <p:cTn id="63"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animBg="1"/>
      <p:bldP spid="33" grpId="0" animBg="1"/>
      <p:bldP spid="34" grpId="0" animBg="1"/>
      <p:bldP spid="35" grpId="0" animBg="1"/>
      <p:bldP spid="36" grpId="0" animBg="1"/>
      <p:bldP spid="37" grpId="0" animBg="1"/>
      <p:bldP spid="38" grpId="0" animBg="1"/>
      <p:bldP spid="39" grpId="0"/>
      <p:bldP spid="49" grpId="0"/>
      <p:bldP spid="50" grpId="0"/>
      <p:bldP spid="51" grpId="0"/>
      <p:bldP spid="52" grpId="0"/>
      <p:bldP spid="53" grpId="0"/>
      <p:bldP spid="54" grpId="0"/>
      <p:bldP spid="5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1181065" y="1569474"/>
            <a:ext cx="1939636" cy="1607856"/>
          </a:xfrm>
          <a:prstGeom prst="rect">
            <a:avLst/>
          </a:prstGeom>
          <a:solidFill>
            <a:srgbClr val="049AAB"/>
          </a:solidFill>
          <a:ln w="12700" cap="flat" cmpd="sng" algn="ctr">
            <a:noFill/>
            <a:prstDash val="solid"/>
            <a:miter lim="800000"/>
          </a:ln>
          <a:effectLst>
            <a:reflection blurRad="6350" stA="52000" endA="300" endPos="35000" dir="5400000" sy="-100000" algn="bl" rotWithShape="0"/>
          </a:effectLst>
          <a:scene3d>
            <a:camera prst="perspectiveRight" fov="7200000">
              <a:rot lat="0" lon="19800000" rev="0"/>
            </a:camera>
            <a:lightRig rig="threePt" dir="t"/>
          </a:scene3d>
        </p:spPr>
        <p:txBody>
          <a:bodyPr lIns="91424" tIns="45713" rIns="91424" bIns="45713" rtlCol="0" anchor="ctr"/>
          <a:lstStyle/>
          <a:p>
            <a:pPr marL="0" marR="0" lvl="0" indent="0" algn="ctr" defTabSz="914400" eaLnBrk="1" fontAlgn="auto" latinLnBrk="0" hangingPunct="1">
              <a:lnSpc>
                <a:spcPct val="150000"/>
              </a:lnSpc>
              <a:spcBef>
                <a:spcPts val="0"/>
              </a:spcBef>
              <a:spcAft>
                <a:spcPts val="0"/>
              </a:spcAft>
              <a:buClrTx/>
              <a:buSzTx/>
              <a:buFontTx/>
              <a:buNone/>
              <a:defRPr/>
            </a:pPr>
            <a:r>
              <a:rPr kumimoji="0" lang="zh-CN" altLang="en-US" sz="1600" b="0" i="0" u="none" strike="noStrike" kern="0" cap="none" spc="0" normalizeH="0" baseline="0" noProof="0" dirty="0" smtClean="0">
                <a:ln>
                  <a:noFill/>
                </a:ln>
                <a:solidFill>
                  <a:srgbClr val="FFFFFF"/>
                </a:solidFill>
                <a:effectLst/>
                <a:uLnTx/>
                <a:uFillTx/>
                <a:cs typeface="+mn-ea"/>
                <a:sym typeface="+mn-lt"/>
              </a:rPr>
              <a:t>在此输入标题</a:t>
            </a:r>
          </a:p>
        </p:txBody>
      </p:sp>
      <p:sp>
        <p:nvSpPr>
          <p:cNvPr id="16" name="文本框 13"/>
          <p:cNvSpPr txBox="1"/>
          <p:nvPr/>
        </p:nvSpPr>
        <p:spPr>
          <a:xfrm>
            <a:off x="1063329" y="4572692"/>
            <a:ext cx="2259752" cy="1015649"/>
          </a:xfrm>
          <a:prstGeom prst="rect">
            <a:avLst/>
          </a:prstGeom>
          <a:noFill/>
        </p:spPr>
        <p:txBody>
          <a:bodyPr wrap="square" lIns="91424" tIns="45713" rIns="91424" bIns="45713" rtlCol="0">
            <a:spAutoFit/>
          </a:bodyPr>
          <a:lstStyle/>
          <a:p>
            <a:pPr>
              <a:lnSpc>
                <a:spcPct val="125000"/>
              </a:lnSpc>
              <a:spcBef>
                <a:spcPts val="600"/>
              </a:spcBef>
            </a:pPr>
            <a:r>
              <a:rPr lang="zh-CN" altLang="en-US" sz="1600" dirty="0">
                <a:solidFill>
                  <a:srgbClr val="FFFFFF">
                    <a:lumMod val="50000"/>
                  </a:srgbClr>
                </a:solidFill>
                <a:cs typeface="+mn-ea"/>
                <a:sym typeface="+mn-lt"/>
              </a:rPr>
              <a:t>在此输入关于此标题或图形的文字描述内容或者相关的数据。</a:t>
            </a:r>
            <a:endParaRPr lang="en-US" altLang="zh-CN" sz="1600" dirty="0">
              <a:solidFill>
                <a:srgbClr val="FFFFFF">
                  <a:lumMod val="50000"/>
                </a:srgbClr>
              </a:solidFill>
              <a:cs typeface="+mn-ea"/>
              <a:sym typeface="+mn-lt"/>
            </a:endParaRPr>
          </a:p>
        </p:txBody>
      </p:sp>
      <p:sp>
        <p:nvSpPr>
          <p:cNvPr id="17" name="矩形 16"/>
          <p:cNvSpPr/>
          <p:nvPr/>
        </p:nvSpPr>
        <p:spPr>
          <a:xfrm>
            <a:off x="3817019" y="2373402"/>
            <a:ext cx="1939636" cy="1607856"/>
          </a:xfrm>
          <a:prstGeom prst="rect">
            <a:avLst/>
          </a:prstGeom>
          <a:solidFill>
            <a:srgbClr val="01304C"/>
          </a:solidFill>
          <a:ln w="12700" cap="flat" cmpd="sng" algn="ctr">
            <a:noFill/>
            <a:prstDash val="solid"/>
            <a:miter lim="800000"/>
          </a:ln>
          <a:effectLst>
            <a:reflection blurRad="6350" stA="52000" endA="300" endPos="35000" dir="5400000" sy="-100000" algn="bl" rotWithShape="0"/>
          </a:effectLst>
          <a:scene3d>
            <a:camera prst="perspectiveRight" fov="7200000">
              <a:rot lat="0" lon="19800000" rev="0"/>
            </a:camera>
            <a:lightRig rig="threePt" dir="t"/>
          </a:scene3d>
        </p:spPr>
        <p:txBody>
          <a:bodyPr lIns="91424" tIns="45713" rIns="91424" bIns="45713" rtlCol="0" anchor="ctr"/>
          <a:lstStyle/>
          <a:p>
            <a:pPr marL="0" marR="0" lvl="0" indent="0" algn="ctr" defTabSz="914400" eaLnBrk="1" fontAlgn="auto" latinLnBrk="0" hangingPunct="1">
              <a:lnSpc>
                <a:spcPct val="150000"/>
              </a:lnSpc>
              <a:spcBef>
                <a:spcPts val="0"/>
              </a:spcBef>
              <a:spcAft>
                <a:spcPts val="0"/>
              </a:spcAft>
              <a:buClrTx/>
              <a:buSzTx/>
              <a:buFontTx/>
              <a:buNone/>
              <a:defRPr/>
            </a:pPr>
            <a:r>
              <a:rPr kumimoji="0" lang="zh-CN" altLang="en-US" sz="1600" b="0" i="0" u="none" strike="noStrike" kern="0" cap="none" spc="0" normalizeH="0" baseline="0" noProof="0" dirty="0" smtClean="0">
                <a:ln>
                  <a:noFill/>
                </a:ln>
                <a:solidFill>
                  <a:srgbClr val="FFFFFF"/>
                </a:solidFill>
                <a:effectLst/>
                <a:uLnTx/>
                <a:uFillTx/>
                <a:cs typeface="+mn-ea"/>
                <a:sym typeface="+mn-lt"/>
              </a:rPr>
              <a:t>在此输入标题</a:t>
            </a:r>
          </a:p>
        </p:txBody>
      </p:sp>
      <p:sp>
        <p:nvSpPr>
          <p:cNvPr id="18" name="文本框 16"/>
          <p:cNvSpPr txBox="1"/>
          <p:nvPr/>
        </p:nvSpPr>
        <p:spPr>
          <a:xfrm>
            <a:off x="3686582" y="4572692"/>
            <a:ext cx="2259752" cy="1015649"/>
          </a:xfrm>
          <a:prstGeom prst="rect">
            <a:avLst/>
          </a:prstGeom>
          <a:noFill/>
        </p:spPr>
        <p:txBody>
          <a:bodyPr wrap="square" lIns="91424" tIns="45713" rIns="91424" bIns="45713" rtlCol="0">
            <a:spAutoFit/>
          </a:bodyPr>
          <a:lstStyle/>
          <a:p>
            <a:pPr>
              <a:lnSpc>
                <a:spcPct val="125000"/>
              </a:lnSpc>
              <a:spcBef>
                <a:spcPts val="600"/>
              </a:spcBef>
            </a:pPr>
            <a:r>
              <a:rPr lang="zh-CN" altLang="en-US" sz="1600" dirty="0">
                <a:solidFill>
                  <a:srgbClr val="FFFFFF">
                    <a:lumMod val="50000"/>
                  </a:srgbClr>
                </a:solidFill>
                <a:cs typeface="+mn-ea"/>
                <a:sym typeface="+mn-lt"/>
              </a:rPr>
              <a:t>在此输入关于此标题或图形的文字描述内容或者相关的数据。</a:t>
            </a:r>
            <a:endParaRPr lang="en-US" altLang="zh-CN" sz="1600" dirty="0">
              <a:solidFill>
                <a:srgbClr val="FFFFFF">
                  <a:lumMod val="50000"/>
                </a:srgbClr>
              </a:solidFill>
              <a:cs typeface="+mn-ea"/>
              <a:sym typeface="+mn-lt"/>
            </a:endParaRPr>
          </a:p>
        </p:txBody>
      </p:sp>
      <p:sp>
        <p:nvSpPr>
          <p:cNvPr id="19" name="矩形 18"/>
          <p:cNvSpPr/>
          <p:nvPr/>
        </p:nvSpPr>
        <p:spPr>
          <a:xfrm>
            <a:off x="6256058" y="1569474"/>
            <a:ext cx="1939636" cy="1607856"/>
          </a:xfrm>
          <a:prstGeom prst="rect">
            <a:avLst/>
          </a:prstGeom>
          <a:solidFill>
            <a:srgbClr val="049AAB"/>
          </a:solidFill>
          <a:ln w="12700" cap="flat" cmpd="sng" algn="ctr">
            <a:noFill/>
            <a:prstDash val="solid"/>
            <a:miter lim="800000"/>
          </a:ln>
          <a:effectLst>
            <a:reflection blurRad="6350" stA="52000" endA="300" endPos="35000" dir="5400000" sy="-100000" algn="bl" rotWithShape="0"/>
          </a:effectLst>
          <a:scene3d>
            <a:camera prst="perspectiveRight" fov="7200000">
              <a:rot lat="0" lon="19800000" rev="0"/>
            </a:camera>
            <a:lightRig rig="threePt" dir="t"/>
          </a:scene3d>
        </p:spPr>
        <p:txBody>
          <a:bodyPr lIns="91424" tIns="45713" rIns="91424" bIns="45713" rtlCol="0" anchor="ctr"/>
          <a:lstStyle/>
          <a:p>
            <a:pPr marL="0" marR="0" lvl="0" indent="0" algn="ctr" defTabSz="914400" eaLnBrk="1" fontAlgn="auto" latinLnBrk="0" hangingPunct="1">
              <a:lnSpc>
                <a:spcPct val="150000"/>
              </a:lnSpc>
              <a:spcBef>
                <a:spcPts val="0"/>
              </a:spcBef>
              <a:spcAft>
                <a:spcPts val="0"/>
              </a:spcAft>
              <a:buClrTx/>
              <a:buSzTx/>
              <a:buFontTx/>
              <a:buNone/>
              <a:defRPr/>
            </a:pPr>
            <a:r>
              <a:rPr kumimoji="0" lang="zh-CN" altLang="en-US" sz="1600" b="0" i="0" u="none" strike="noStrike" kern="0" cap="none" spc="0" normalizeH="0" baseline="0" noProof="0" dirty="0" smtClean="0">
                <a:ln>
                  <a:noFill/>
                </a:ln>
                <a:solidFill>
                  <a:srgbClr val="FFFFFF"/>
                </a:solidFill>
                <a:effectLst/>
                <a:uLnTx/>
                <a:uFillTx/>
                <a:cs typeface="+mn-ea"/>
                <a:sym typeface="+mn-lt"/>
              </a:rPr>
              <a:t>在此输入标题</a:t>
            </a:r>
          </a:p>
        </p:txBody>
      </p:sp>
      <p:sp>
        <p:nvSpPr>
          <p:cNvPr id="20" name="文本框 19"/>
          <p:cNvSpPr txBox="1"/>
          <p:nvPr/>
        </p:nvSpPr>
        <p:spPr>
          <a:xfrm>
            <a:off x="6138322" y="4572692"/>
            <a:ext cx="2259752" cy="1015649"/>
          </a:xfrm>
          <a:prstGeom prst="rect">
            <a:avLst/>
          </a:prstGeom>
          <a:noFill/>
        </p:spPr>
        <p:txBody>
          <a:bodyPr wrap="square" lIns="91424" tIns="45713" rIns="91424" bIns="45713" rtlCol="0">
            <a:spAutoFit/>
          </a:bodyPr>
          <a:lstStyle/>
          <a:p>
            <a:pPr>
              <a:lnSpc>
                <a:spcPct val="125000"/>
              </a:lnSpc>
              <a:spcBef>
                <a:spcPts val="600"/>
              </a:spcBef>
            </a:pPr>
            <a:r>
              <a:rPr lang="zh-CN" altLang="en-US" sz="1600" dirty="0">
                <a:solidFill>
                  <a:srgbClr val="FFFFFF">
                    <a:lumMod val="50000"/>
                  </a:srgbClr>
                </a:solidFill>
                <a:cs typeface="+mn-ea"/>
                <a:sym typeface="+mn-lt"/>
              </a:rPr>
              <a:t>在此输入关于此标题或图形的文字描述内容或者相关的数据。</a:t>
            </a:r>
            <a:endParaRPr lang="en-US" altLang="zh-CN" sz="1600" dirty="0">
              <a:solidFill>
                <a:srgbClr val="FFFFFF">
                  <a:lumMod val="50000"/>
                </a:srgbClr>
              </a:solidFill>
              <a:cs typeface="+mn-ea"/>
              <a:sym typeface="+mn-lt"/>
            </a:endParaRPr>
          </a:p>
        </p:txBody>
      </p:sp>
      <p:sp>
        <p:nvSpPr>
          <p:cNvPr id="21" name="矩形 20"/>
          <p:cNvSpPr/>
          <p:nvPr/>
        </p:nvSpPr>
        <p:spPr>
          <a:xfrm>
            <a:off x="8946013" y="2373402"/>
            <a:ext cx="1939636" cy="1607856"/>
          </a:xfrm>
          <a:prstGeom prst="rect">
            <a:avLst/>
          </a:prstGeom>
          <a:solidFill>
            <a:srgbClr val="01304C"/>
          </a:solidFill>
          <a:ln w="12700" cap="flat" cmpd="sng" algn="ctr">
            <a:noFill/>
            <a:prstDash val="solid"/>
            <a:miter lim="800000"/>
          </a:ln>
          <a:effectLst>
            <a:reflection blurRad="6350" stA="52000" endA="300" endPos="35000" dir="5400000" sy="-100000" algn="bl" rotWithShape="0"/>
          </a:effectLst>
          <a:scene3d>
            <a:camera prst="perspectiveRight" fov="7200000">
              <a:rot lat="0" lon="19800000" rev="0"/>
            </a:camera>
            <a:lightRig rig="threePt" dir="t"/>
          </a:scene3d>
        </p:spPr>
        <p:txBody>
          <a:bodyPr lIns="91424" tIns="45713" rIns="91424" bIns="45713" rtlCol="0" anchor="ctr"/>
          <a:lstStyle/>
          <a:p>
            <a:pPr marL="0" marR="0" lvl="0" indent="0" algn="ctr" defTabSz="914400" eaLnBrk="1" fontAlgn="auto" latinLnBrk="0" hangingPunct="1">
              <a:lnSpc>
                <a:spcPct val="150000"/>
              </a:lnSpc>
              <a:spcBef>
                <a:spcPts val="0"/>
              </a:spcBef>
              <a:spcAft>
                <a:spcPts val="0"/>
              </a:spcAft>
              <a:buClrTx/>
              <a:buSzTx/>
              <a:buFontTx/>
              <a:buNone/>
              <a:defRPr/>
            </a:pPr>
            <a:r>
              <a:rPr kumimoji="0" lang="zh-CN" altLang="en-US" sz="1600" b="0" i="0" u="none" strike="noStrike" kern="0" cap="none" spc="0" normalizeH="0" baseline="0" noProof="0" dirty="0" smtClean="0">
                <a:ln>
                  <a:noFill/>
                </a:ln>
                <a:solidFill>
                  <a:srgbClr val="FFFFFF"/>
                </a:solidFill>
                <a:effectLst/>
                <a:uLnTx/>
                <a:uFillTx/>
                <a:cs typeface="+mn-ea"/>
                <a:sym typeface="+mn-lt"/>
              </a:rPr>
              <a:t>在此输入标题</a:t>
            </a:r>
          </a:p>
        </p:txBody>
      </p:sp>
      <p:sp>
        <p:nvSpPr>
          <p:cNvPr id="22" name="文本框 22"/>
          <p:cNvSpPr txBox="1"/>
          <p:nvPr/>
        </p:nvSpPr>
        <p:spPr>
          <a:xfrm>
            <a:off x="8815575" y="4572692"/>
            <a:ext cx="2259752" cy="1015649"/>
          </a:xfrm>
          <a:prstGeom prst="rect">
            <a:avLst/>
          </a:prstGeom>
          <a:noFill/>
        </p:spPr>
        <p:txBody>
          <a:bodyPr wrap="square" lIns="91424" tIns="45713" rIns="91424" bIns="45713" rtlCol="0">
            <a:spAutoFit/>
          </a:bodyPr>
          <a:lstStyle/>
          <a:p>
            <a:pPr>
              <a:lnSpc>
                <a:spcPct val="125000"/>
              </a:lnSpc>
              <a:spcBef>
                <a:spcPts val="600"/>
              </a:spcBef>
            </a:pPr>
            <a:r>
              <a:rPr lang="zh-CN" altLang="en-US" sz="1600" dirty="0">
                <a:solidFill>
                  <a:srgbClr val="FFFFFF">
                    <a:lumMod val="50000"/>
                  </a:srgbClr>
                </a:solidFill>
                <a:cs typeface="+mn-ea"/>
                <a:sym typeface="+mn-lt"/>
              </a:rPr>
              <a:t>在此输入关于此标题或图形的文字描述内容或者相关的数据。</a:t>
            </a:r>
            <a:endParaRPr lang="en-US" altLang="zh-CN" sz="1600" dirty="0">
              <a:solidFill>
                <a:srgbClr val="FFFFFF">
                  <a:lumMod val="50000"/>
                </a:srgbClr>
              </a:solidFill>
              <a:cs typeface="+mn-ea"/>
              <a:sym typeface="+mn-lt"/>
            </a:endParaRPr>
          </a:p>
        </p:txBody>
      </p:sp>
      <p:grpSp>
        <p:nvGrpSpPr>
          <p:cNvPr id="23" name="组合 22"/>
          <p:cNvGrpSpPr/>
          <p:nvPr/>
        </p:nvGrpSpPr>
        <p:grpSpPr>
          <a:xfrm>
            <a:off x="1128173" y="143392"/>
            <a:ext cx="4818161" cy="646331"/>
            <a:chOff x="6080760" y="1044564"/>
            <a:chExt cx="4818161" cy="646331"/>
          </a:xfrm>
        </p:grpSpPr>
        <p:sp>
          <p:nvSpPr>
            <p:cNvPr id="24" name="文本框 10"/>
            <p:cNvSpPr txBox="1"/>
            <p:nvPr/>
          </p:nvSpPr>
          <p:spPr>
            <a:xfrm>
              <a:off x="6080760" y="1044564"/>
              <a:ext cx="2233611" cy="646331"/>
            </a:xfrm>
            <a:prstGeom prst="rect">
              <a:avLst/>
            </a:prstGeom>
            <a:noFill/>
            <a:effectLst/>
          </p:spPr>
          <p:txBody>
            <a:bodyPr wrap="square" rtlCol="0">
              <a:spAutoFit/>
            </a:bodyPr>
            <a:lstStyle/>
            <a:p>
              <a:r>
                <a:rPr lang="en-US" altLang="zh-CN" sz="3600" b="1" dirty="0">
                  <a:solidFill>
                    <a:srgbClr val="049AAB"/>
                  </a:solidFill>
                  <a:cs typeface="+mn-ea"/>
                  <a:sym typeface="+mn-lt"/>
                </a:rPr>
                <a:t>TWO</a:t>
              </a:r>
              <a:endParaRPr lang="zh-CN" altLang="en-US" sz="3600" b="1" dirty="0">
                <a:solidFill>
                  <a:srgbClr val="049AAB"/>
                </a:solidFill>
                <a:cs typeface="+mn-ea"/>
                <a:sym typeface="+mn-lt"/>
              </a:endParaRPr>
            </a:p>
          </p:txBody>
        </p:sp>
        <p:sp>
          <p:nvSpPr>
            <p:cNvPr id="25" name="文本框 11"/>
            <p:cNvSpPr txBox="1"/>
            <p:nvPr/>
          </p:nvSpPr>
          <p:spPr>
            <a:xfrm>
              <a:off x="7061707" y="1167675"/>
              <a:ext cx="3837214" cy="523220"/>
            </a:xfrm>
            <a:prstGeom prst="rect">
              <a:avLst/>
            </a:prstGeom>
            <a:noFill/>
          </p:spPr>
          <p:txBody>
            <a:bodyPr wrap="square" rtlCol="0">
              <a:spAutoFit/>
            </a:bodyPr>
            <a:lstStyle/>
            <a:p>
              <a:r>
                <a:rPr lang="zh-CN" altLang="en-US" sz="2800" dirty="0">
                  <a:solidFill>
                    <a:srgbClr val="000000"/>
                  </a:solidFill>
                  <a:cs typeface="+mn-ea"/>
                  <a:sym typeface="+mn-lt"/>
                </a:rPr>
                <a:t>市场分析</a:t>
              </a:r>
            </a:p>
          </p:txBody>
        </p:sp>
      </p:grpSp>
      <p:sp>
        <p:nvSpPr>
          <p:cNvPr id="26" name="矩形: 圆角 17"/>
          <p:cNvSpPr/>
          <p:nvPr/>
        </p:nvSpPr>
        <p:spPr>
          <a:xfrm>
            <a:off x="-397463" y="336451"/>
            <a:ext cx="1344073" cy="383323"/>
          </a:xfrm>
          <a:prstGeom prst="roundRect">
            <a:avLst/>
          </a:prstGeom>
          <a:solidFill>
            <a:srgbClr val="049AAB"/>
          </a:solidFill>
          <a:ln w="3175">
            <a:noFill/>
            <a:miter lim="400000"/>
          </a:ln>
        </p:spPr>
        <p:txBody>
          <a:bodyPr rtlCol="0" anchor="ctr"/>
          <a:lstStyle/>
          <a:p>
            <a:pPr algn="ctr"/>
            <a:endParaRPr lang="zh-CN" altLang="en-US" sz="2400">
              <a:solidFill>
                <a:srgbClr val="000000"/>
              </a:solidFill>
              <a:cs typeface="+mn-ea"/>
              <a:sym typeface="+mn-lt"/>
            </a:endParaRPr>
          </a:p>
        </p:txBody>
      </p:sp>
      <p:sp>
        <p:nvSpPr>
          <p:cNvPr id="27" name="矩形: 圆角 23"/>
          <p:cNvSpPr/>
          <p:nvPr/>
        </p:nvSpPr>
        <p:spPr>
          <a:xfrm>
            <a:off x="3921981" y="336451"/>
            <a:ext cx="8270019" cy="383323"/>
          </a:xfrm>
          <a:prstGeom prst="roundRect">
            <a:avLst/>
          </a:prstGeom>
          <a:solidFill>
            <a:srgbClr val="049AAB"/>
          </a:solidFill>
          <a:ln w="3175">
            <a:noFill/>
            <a:miter lim="400000"/>
          </a:ln>
        </p:spPr>
        <p:txBody>
          <a:bodyPr rtlCol="0" anchor="ctr"/>
          <a:lstStyle/>
          <a:p>
            <a:pPr algn="ctr"/>
            <a:endParaRPr lang="zh-CN" altLang="en-US" sz="2400">
              <a:solidFill>
                <a:srgbClr val="000000"/>
              </a:solidFill>
              <a:cs typeface="+mn-ea"/>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1500"/>
                            </p:stCondLst>
                            <p:childTnLst>
                              <p:par>
                                <p:cTn id="13" presetID="10" presetClass="entr" presetSubtype="0" fill="hold" grpId="0" nodeType="afterEffect">
                                  <p:stCondLst>
                                    <p:cond delay="0"/>
                                  </p:stCondLst>
                                  <p:iterate type="lt">
                                    <p:tmPct val="10000"/>
                                  </p:iterate>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par>
                          <p:cTn id="16" fill="hold">
                            <p:stCondLst>
                              <p:cond delay="3299"/>
                            </p:stCondLst>
                            <p:childTnLst>
                              <p:par>
                                <p:cTn id="17" presetID="22" presetClass="entr" presetSubtype="8"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left)">
                                      <p:cBhvr>
                                        <p:cTn id="19" dur="1000"/>
                                        <p:tgtEl>
                                          <p:spTgt spid="17"/>
                                        </p:tgtEl>
                                      </p:cBhvr>
                                    </p:animEffect>
                                  </p:childTnLst>
                                </p:cTn>
                              </p:par>
                            </p:childTnLst>
                          </p:cTn>
                        </p:par>
                        <p:par>
                          <p:cTn id="20" fill="hold">
                            <p:stCondLst>
                              <p:cond delay="4299"/>
                            </p:stCondLst>
                            <p:childTnLst>
                              <p:par>
                                <p:cTn id="21" presetID="10" presetClass="entr" presetSubtype="0" fill="hold" grpId="0" nodeType="afterEffect">
                                  <p:stCondLst>
                                    <p:cond delay="0"/>
                                  </p:stCondLst>
                                  <p:iterate type="lt">
                                    <p:tmPct val="10000"/>
                                  </p:iterate>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childTnLst>
                          </p:cTn>
                        </p:par>
                        <p:par>
                          <p:cTn id="24" fill="hold">
                            <p:stCondLst>
                              <p:cond delay="6099"/>
                            </p:stCondLst>
                            <p:childTnLst>
                              <p:par>
                                <p:cTn id="25" presetID="2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left)">
                                      <p:cBhvr>
                                        <p:cTn id="27" dur="1000"/>
                                        <p:tgtEl>
                                          <p:spTgt spid="19"/>
                                        </p:tgtEl>
                                      </p:cBhvr>
                                    </p:animEffect>
                                  </p:childTnLst>
                                </p:cTn>
                              </p:par>
                            </p:childTnLst>
                          </p:cTn>
                        </p:par>
                        <p:par>
                          <p:cTn id="28" fill="hold">
                            <p:stCondLst>
                              <p:cond delay="7099"/>
                            </p:stCondLst>
                            <p:childTnLst>
                              <p:par>
                                <p:cTn id="29" presetID="10" presetClass="entr" presetSubtype="0" fill="hold" grpId="0" nodeType="afterEffect">
                                  <p:stCondLst>
                                    <p:cond delay="0"/>
                                  </p:stCondLst>
                                  <p:iterate type="lt">
                                    <p:tmPct val="10000"/>
                                  </p:iterate>
                                  <p:childTnLst>
                                    <p:set>
                                      <p:cBhvr>
                                        <p:cTn id="30" dur="1" fill="hold">
                                          <p:stCondLst>
                                            <p:cond delay="0"/>
                                          </p:stCondLst>
                                        </p:cTn>
                                        <p:tgtEl>
                                          <p:spTgt spid="20"/>
                                        </p:tgtEl>
                                        <p:attrNameLst>
                                          <p:attrName>style.visibility</p:attrName>
                                        </p:attrNameLst>
                                      </p:cBhvr>
                                      <p:to>
                                        <p:strVal val="visible"/>
                                      </p:to>
                                    </p:set>
                                    <p:animEffect transition="in" filter="fade">
                                      <p:cBhvr>
                                        <p:cTn id="31" dur="500"/>
                                        <p:tgtEl>
                                          <p:spTgt spid="20"/>
                                        </p:tgtEl>
                                      </p:cBhvr>
                                    </p:animEffect>
                                  </p:childTnLst>
                                </p:cTn>
                              </p:par>
                            </p:childTnLst>
                          </p:cTn>
                        </p:par>
                        <p:par>
                          <p:cTn id="32" fill="hold">
                            <p:stCondLst>
                              <p:cond delay="8899"/>
                            </p:stCondLst>
                            <p:childTnLst>
                              <p:par>
                                <p:cTn id="33" presetID="22" presetClass="entr" presetSubtype="8"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wipe(left)">
                                      <p:cBhvr>
                                        <p:cTn id="35" dur="1000"/>
                                        <p:tgtEl>
                                          <p:spTgt spid="21"/>
                                        </p:tgtEl>
                                      </p:cBhvr>
                                    </p:animEffect>
                                  </p:childTnLst>
                                </p:cTn>
                              </p:par>
                            </p:childTnLst>
                          </p:cTn>
                        </p:par>
                        <p:par>
                          <p:cTn id="36" fill="hold">
                            <p:stCondLst>
                              <p:cond delay="9899"/>
                            </p:stCondLst>
                            <p:childTnLst>
                              <p:par>
                                <p:cTn id="37" presetID="10" presetClass="entr" presetSubtype="0" fill="hold" grpId="0" nodeType="afterEffect">
                                  <p:stCondLst>
                                    <p:cond delay="0"/>
                                  </p:stCondLst>
                                  <p:iterate type="lt">
                                    <p:tmPct val="10000"/>
                                  </p:iterate>
                                  <p:childTnLst>
                                    <p:set>
                                      <p:cBhvr>
                                        <p:cTn id="38" dur="1" fill="hold">
                                          <p:stCondLst>
                                            <p:cond delay="0"/>
                                          </p:stCondLst>
                                        </p:cTn>
                                        <p:tgtEl>
                                          <p:spTgt spid="22"/>
                                        </p:tgtEl>
                                        <p:attrNameLst>
                                          <p:attrName>style.visibility</p:attrName>
                                        </p:attrNameLst>
                                      </p:cBhvr>
                                      <p:to>
                                        <p:strVal val="visible"/>
                                      </p:to>
                                    </p:set>
                                    <p:animEffect transition="in" filter="fade">
                                      <p:cBhvr>
                                        <p:cTn id="3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P spid="17" grpId="0" animBg="1"/>
      <p:bldP spid="18" grpId="0"/>
      <p:bldP spid="19" grpId="0" animBg="1"/>
      <p:bldP spid="20" grpId="0"/>
      <p:bldP spid="21" grpId="0" animBg="1"/>
      <p:bldP spid="22" grpId="0"/>
      <p:bldP spid="2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箭头3"/>
          <p:cNvSpPr>
            <a:spLocks noChangeArrowheads="1"/>
          </p:cNvSpPr>
          <p:nvPr/>
        </p:nvSpPr>
        <p:spPr bwMode="auto">
          <a:xfrm flipV="1">
            <a:off x="2042584" y="3660646"/>
            <a:ext cx="1092200" cy="1521884"/>
          </a:xfrm>
          <a:custGeom>
            <a:avLst/>
            <a:gdLst/>
            <a:ahLst/>
            <a:cxnLst>
              <a:cxn ang="0">
                <a:pos x="118" y="1044"/>
              </a:cxn>
              <a:cxn ang="0">
                <a:pos x="128" y="340"/>
              </a:cxn>
              <a:cxn ang="0">
                <a:pos x="264" y="210"/>
              </a:cxn>
              <a:cxn ang="0">
                <a:pos x="720" y="202"/>
              </a:cxn>
              <a:cxn ang="0">
                <a:pos x="720" y="320"/>
              </a:cxn>
              <a:cxn ang="0">
                <a:pos x="933" y="153"/>
              </a:cxn>
              <a:cxn ang="0">
                <a:pos x="712" y="0"/>
              </a:cxn>
              <a:cxn ang="0">
                <a:pos x="714" y="92"/>
              </a:cxn>
              <a:cxn ang="0">
                <a:pos x="234" y="94"/>
              </a:cxn>
              <a:cxn ang="0">
                <a:pos x="0" y="298"/>
              </a:cxn>
              <a:cxn ang="0">
                <a:pos x="0" y="1058"/>
              </a:cxn>
              <a:cxn ang="0">
                <a:pos x="118" y="1044"/>
              </a:cxn>
            </a:cxnLst>
            <a:rect l="0" t="0" r="r" b="b"/>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rgbClr val="A6A6A6"/>
          </a:solidFill>
          <a:ln w="9525">
            <a:noFill/>
            <a:round/>
          </a:ln>
        </p:spPr>
        <p:txBody>
          <a:bodyPr wrap="none" lIns="82815" tIns="41407" rIns="82815" bIns="41407" anchor="ctr"/>
          <a:lstStyle/>
          <a:p>
            <a:endParaRPr lang="zh-CN" altLang="en-US" sz="1200" dirty="0">
              <a:solidFill>
                <a:srgbClr val="000000"/>
              </a:solidFill>
              <a:cs typeface="+mn-ea"/>
              <a:sym typeface="+mn-lt"/>
            </a:endParaRPr>
          </a:p>
        </p:txBody>
      </p:sp>
      <p:sp>
        <p:nvSpPr>
          <p:cNvPr id="18" name="箭头2"/>
          <p:cNvSpPr>
            <a:spLocks noChangeArrowheads="1"/>
          </p:cNvSpPr>
          <p:nvPr/>
        </p:nvSpPr>
        <p:spPr bwMode="auto">
          <a:xfrm rot="-5400000">
            <a:off x="2330453" y="3027762"/>
            <a:ext cx="325967" cy="1299633"/>
          </a:xfrm>
          <a:custGeom>
            <a:avLst/>
            <a:gdLst/>
            <a:ahLst/>
            <a:cxnLst>
              <a:cxn ang="0">
                <a:pos x="37" y="1"/>
              </a:cxn>
              <a:cxn ang="0">
                <a:pos x="45" y="472"/>
              </a:cxn>
              <a:cxn ang="0">
                <a:pos x="0" y="474"/>
              </a:cxn>
              <a:cxn ang="0">
                <a:pos x="72" y="604"/>
              </a:cxn>
              <a:cxn ang="0">
                <a:pos x="142" y="474"/>
              </a:cxn>
              <a:cxn ang="0">
                <a:pos x="100" y="474"/>
              </a:cxn>
              <a:cxn ang="0">
                <a:pos x="99" y="0"/>
              </a:cxn>
              <a:cxn ang="0">
                <a:pos x="37" y="1"/>
              </a:cxn>
            </a:cxnLst>
            <a:rect l="0" t="0" r="r" b="b"/>
            <a:pathLst>
              <a:path w="142" h="604">
                <a:moveTo>
                  <a:pt x="37" y="1"/>
                </a:moveTo>
                <a:lnTo>
                  <a:pt x="45" y="472"/>
                </a:lnTo>
                <a:lnTo>
                  <a:pt x="0" y="474"/>
                </a:lnTo>
                <a:lnTo>
                  <a:pt x="72" y="604"/>
                </a:lnTo>
                <a:lnTo>
                  <a:pt x="142" y="474"/>
                </a:lnTo>
                <a:lnTo>
                  <a:pt x="100" y="474"/>
                </a:lnTo>
                <a:lnTo>
                  <a:pt x="99" y="0"/>
                </a:lnTo>
                <a:lnTo>
                  <a:pt x="37" y="1"/>
                </a:lnTo>
                <a:close/>
              </a:path>
            </a:pathLst>
          </a:custGeom>
          <a:solidFill>
            <a:srgbClr val="A6A6A6"/>
          </a:solidFill>
          <a:ln w="9525">
            <a:noFill/>
            <a:round/>
          </a:ln>
        </p:spPr>
        <p:txBody>
          <a:bodyPr wrap="none" lIns="82815" tIns="41407" rIns="82815" bIns="41407" anchor="ctr"/>
          <a:lstStyle/>
          <a:p>
            <a:endParaRPr lang="zh-CN" altLang="en-US" sz="1200" dirty="0">
              <a:solidFill>
                <a:srgbClr val="000000"/>
              </a:solidFill>
              <a:cs typeface="+mn-ea"/>
              <a:sym typeface="+mn-lt"/>
            </a:endParaRPr>
          </a:p>
        </p:txBody>
      </p:sp>
      <p:sp>
        <p:nvSpPr>
          <p:cNvPr id="19" name="箭头1"/>
          <p:cNvSpPr>
            <a:spLocks noChangeArrowheads="1"/>
          </p:cNvSpPr>
          <p:nvPr/>
        </p:nvSpPr>
        <p:spPr bwMode="auto">
          <a:xfrm>
            <a:off x="2036233" y="1999062"/>
            <a:ext cx="1092200" cy="1763183"/>
          </a:xfrm>
          <a:custGeom>
            <a:avLst/>
            <a:gdLst/>
            <a:ahLst/>
            <a:cxnLst>
              <a:cxn ang="0">
                <a:pos x="118" y="1044"/>
              </a:cxn>
              <a:cxn ang="0">
                <a:pos x="128" y="340"/>
              </a:cxn>
              <a:cxn ang="0">
                <a:pos x="264" y="210"/>
              </a:cxn>
              <a:cxn ang="0">
                <a:pos x="720" y="202"/>
              </a:cxn>
              <a:cxn ang="0">
                <a:pos x="720" y="320"/>
              </a:cxn>
              <a:cxn ang="0">
                <a:pos x="933" y="153"/>
              </a:cxn>
              <a:cxn ang="0">
                <a:pos x="712" y="0"/>
              </a:cxn>
              <a:cxn ang="0">
                <a:pos x="714" y="92"/>
              </a:cxn>
              <a:cxn ang="0">
                <a:pos x="234" y="94"/>
              </a:cxn>
              <a:cxn ang="0">
                <a:pos x="0" y="298"/>
              </a:cxn>
              <a:cxn ang="0">
                <a:pos x="0" y="1058"/>
              </a:cxn>
              <a:cxn ang="0">
                <a:pos x="118" y="1044"/>
              </a:cxn>
            </a:cxnLst>
            <a:rect l="0" t="0" r="r" b="b"/>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rgbClr val="A6A6A6"/>
          </a:solidFill>
          <a:ln w="9525">
            <a:noFill/>
            <a:round/>
          </a:ln>
        </p:spPr>
        <p:txBody>
          <a:bodyPr wrap="none" lIns="82815" tIns="41407" rIns="82815" bIns="41407" anchor="ctr"/>
          <a:lstStyle/>
          <a:p>
            <a:endParaRPr lang="zh-CN" altLang="en-US" sz="1200" dirty="0">
              <a:solidFill>
                <a:srgbClr val="000000"/>
              </a:solidFill>
              <a:cs typeface="+mn-ea"/>
              <a:sym typeface="+mn-lt"/>
            </a:endParaRPr>
          </a:p>
        </p:txBody>
      </p:sp>
      <p:sp>
        <p:nvSpPr>
          <p:cNvPr id="20" name="文本1"/>
          <p:cNvSpPr>
            <a:spLocks noChangeArrowheads="1"/>
          </p:cNvSpPr>
          <p:nvPr/>
        </p:nvSpPr>
        <p:spPr bwMode="auto">
          <a:xfrm>
            <a:off x="4504267" y="1611711"/>
            <a:ext cx="5911851" cy="1195917"/>
          </a:xfrm>
          <a:prstGeom prst="roundRect">
            <a:avLst>
              <a:gd name="adj" fmla="val 11505"/>
            </a:avLst>
          </a:prstGeom>
          <a:noFill/>
          <a:ln w="15875">
            <a:solidFill>
              <a:srgbClr val="FFFFFF">
                <a:lumMod val="75000"/>
              </a:srgbClr>
            </a:solidFill>
            <a:round/>
          </a:ln>
        </p:spPr>
        <p:txBody>
          <a:bodyPr lIns="82815" tIns="41407" rIns="82815" bIns="41407" anchor="ctr"/>
          <a:lstStyle/>
          <a:p>
            <a:pPr marL="0" marR="0" lvl="0" indent="0" defTabSz="914400" eaLnBrk="1" fontAlgn="auto" latinLnBrk="0" hangingPunct="1">
              <a:lnSpc>
                <a:spcPct val="120000"/>
              </a:lnSpc>
              <a:spcBef>
                <a:spcPts val="0"/>
              </a:spcBef>
              <a:spcAft>
                <a:spcPts val="0"/>
              </a:spcAft>
              <a:buClrTx/>
              <a:buSzTx/>
              <a:buFontTx/>
              <a:buNone/>
              <a:defRPr/>
            </a:pPr>
            <a:r>
              <a:rPr kumimoji="0" lang="zh-CN" altLang="en-US" sz="1600" b="0" i="0" u="none" strike="noStrike" kern="0" cap="none" spc="0" normalizeH="0" baseline="0" noProof="0" dirty="0" smtClean="0">
                <a:ln>
                  <a:noFill/>
                </a:ln>
                <a:solidFill>
                  <a:srgbClr val="FFFFFF">
                    <a:lumMod val="50000"/>
                  </a:srgbClr>
                </a:solidFill>
                <a:effectLst/>
                <a:uLnTx/>
                <a:uFillTx/>
                <a:cs typeface="+mn-ea"/>
                <a:sym typeface="+mn-lt"/>
              </a:rPr>
              <a:t>您的内容打在这里，或者通过复制您的文本后，在此框中选择粘贴，并选择只保留文字。在此录入上述图表的综合描述说明</a:t>
            </a:r>
            <a:r>
              <a:rPr kumimoji="0" lang="zh-CN" altLang="en-US" sz="2800" b="0" i="0" u="none" strike="noStrike" kern="0" cap="none" spc="0" normalizeH="0" baseline="0" noProof="0" dirty="0" smtClean="0">
                <a:ln>
                  <a:noFill/>
                </a:ln>
                <a:solidFill>
                  <a:srgbClr val="404040"/>
                </a:solidFill>
                <a:effectLst/>
                <a:uLnTx/>
                <a:uFillTx/>
                <a:cs typeface="+mn-ea"/>
                <a:sym typeface="+mn-lt"/>
              </a:rPr>
              <a:t>。</a:t>
            </a:r>
            <a:endParaRPr kumimoji="0" lang="zh-CN" altLang="zh-CN" sz="2800" b="0" i="0" u="none" strike="noStrike" kern="0" cap="none" spc="0" normalizeH="0" baseline="0" noProof="0" dirty="0" smtClean="0">
              <a:ln>
                <a:noFill/>
              </a:ln>
              <a:solidFill>
                <a:srgbClr val="404040"/>
              </a:solidFill>
              <a:effectLst/>
              <a:uLnTx/>
              <a:uFillTx/>
              <a:cs typeface="+mn-ea"/>
              <a:sym typeface="+mn-lt"/>
            </a:endParaRPr>
          </a:p>
        </p:txBody>
      </p:sp>
      <p:sp>
        <p:nvSpPr>
          <p:cNvPr id="21" name="标题1"/>
          <p:cNvSpPr>
            <a:spLocks noChangeArrowheads="1"/>
          </p:cNvSpPr>
          <p:nvPr/>
        </p:nvSpPr>
        <p:spPr bwMode="auto">
          <a:xfrm>
            <a:off x="3261784" y="1605360"/>
            <a:ext cx="1242483" cy="1202267"/>
          </a:xfrm>
          <a:prstGeom prst="roundRect">
            <a:avLst>
              <a:gd name="adj" fmla="val 11921"/>
            </a:avLst>
          </a:prstGeom>
          <a:solidFill>
            <a:srgbClr val="9BD744"/>
          </a:solidFill>
          <a:ln w="25400">
            <a:noFill/>
            <a:round/>
          </a:ln>
        </p:spPr>
        <p:txBody>
          <a:bodyPr lIns="82815" tIns="41407" rIns="82815" bIns="41407" anchor="ctr"/>
          <a:lstStyle/>
          <a:p>
            <a:pPr algn="ctr">
              <a:lnSpc>
                <a:spcPct val="120000"/>
              </a:lnSpc>
            </a:pPr>
            <a:r>
              <a:rPr lang="zh-CN" altLang="en-US" sz="1600" b="1" dirty="0">
                <a:solidFill>
                  <a:srgbClr val="F2F2F2"/>
                </a:solidFill>
                <a:cs typeface="+mn-ea"/>
                <a:sym typeface="+mn-lt"/>
              </a:rPr>
              <a:t>添加标题</a:t>
            </a:r>
            <a:endParaRPr lang="zh-CN" altLang="zh-CN" sz="1600" b="1" dirty="0">
              <a:solidFill>
                <a:srgbClr val="F2F2F2"/>
              </a:solidFill>
              <a:cs typeface="+mn-ea"/>
              <a:sym typeface="+mn-lt"/>
            </a:endParaRPr>
          </a:p>
        </p:txBody>
      </p:sp>
      <p:sp>
        <p:nvSpPr>
          <p:cNvPr id="22" name="文本2"/>
          <p:cNvSpPr>
            <a:spLocks noChangeArrowheads="1"/>
          </p:cNvSpPr>
          <p:nvPr/>
        </p:nvSpPr>
        <p:spPr bwMode="auto">
          <a:xfrm>
            <a:off x="4504267" y="3063743"/>
            <a:ext cx="5911851" cy="1193800"/>
          </a:xfrm>
          <a:prstGeom prst="roundRect">
            <a:avLst>
              <a:gd name="adj" fmla="val 11505"/>
            </a:avLst>
          </a:prstGeom>
          <a:noFill/>
          <a:ln w="15875">
            <a:solidFill>
              <a:srgbClr val="FFFFFF">
                <a:lumMod val="75000"/>
              </a:srgbClr>
            </a:solidFill>
            <a:round/>
          </a:ln>
        </p:spPr>
        <p:txBody>
          <a:bodyPr lIns="82815" tIns="41407" rIns="82815" bIns="41407" anchor="ctr"/>
          <a:lstStyle/>
          <a:p>
            <a:pPr marL="0" marR="0" lvl="0" indent="0" defTabSz="914400" eaLnBrk="1" fontAlgn="auto" latinLnBrk="0" hangingPunct="1">
              <a:lnSpc>
                <a:spcPct val="120000"/>
              </a:lnSpc>
              <a:spcBef>
                <a:spcPts val="0"/>
              </a:spcBef>
              <a:spcAft>
                <a:spcPts val="0"/>
              </a:spcAft>
              <a:buClrTx/>
              <a:buSzTx/>
              <a:buFontTx/>
              <a:buNone/>
              <a:defRPr/>
            </a:pPr>
            <a:r>
              <a:rPr kumimoji="0" lang="zh-CN" altLang="en-US" sz="1600" b="0" i="0" u="none" strike="noStrike" kern="0" cap="none" spc="0" normalizeH="0" baseline="0" noProof="0" dirty="0" smtClean="0">
                <a:ln>
                  <a:noFill/>
                </a:ln>
                <a:solidFill>
                  <a:srgbClr val="FFFFFF">
                    <a:lumMod val="50000"/>
                  </a:srgbClr>
                </a:solidFill>
                <a:effectLst/>
                <a:uLnTx/>
                <a:uFillTx/>
                <a:cs typeface="+mn-ea"/>
                <a:sym typeface="+mn-lt"/>
              </a:rPr>
              <a:t>您的内容打在这里，或者通过复制您的文本后，在此框中选择粘贴，并选择只保留文字。</a:t>
            </a:r>
            <a:endParaRPr kumimoji="0" lang="zh-CN" altLang="zh-CN" sz="1600" b="0" i="0" u="none" strike="noStrike" kern="0" cap="none" spc="0" normalizeH="0" baseline="0" noProof="0" dirty="0" smtClean="0">
              <a:ln>
                <a:noFill/>
              </a:ln>
              <a:solidFill>
                <a:srgbClr val="FFFFFF">
                  <a:lumMod val="50000"/>
                </a:srgbClr>
              </a:solidFill>
              <a:effectLst/>
              <a:uLnTx/>
              <a:uFillTx/>
              <a:cs typeface="+mn-ea"/>
              <a:sym typeface="+mn-lt"/>
            </a:endParaRPr>
          </a:p>
        </p:txBody>
      </p:sp>
      <p:sp>
        <p:nvSpPr>
          <p:cNvPr id="23" name="标题2"/>
          <p:cNvSpPr>
            <a:spLocks noChangeArrowheads="1"/>
          </p:cNvSpPr>
          <p:nvPr/>
        </p:nvSpPr>
        <p:spPr bwMode="auto">
          <a:xfrm>
            <a:off x="3261784" y="3063743"/>
            <a:ext cx="1242483" cy="1193800"/>
          </a:xfrm>
          <a:prstGeom prst="roundRect">
            <a:avLst>
              <a:gd name="adj" fmla="val 11921"/>
            </a:avLst>
          </a:prstGeom>
          <a:solidFill>
            <a:srgbClr val="049AAB"/>
          </a:solidFill>
          <a:ln w="25400">
            <a:noFill/>
            <a:round/>
          </a:ln>
        </p:spPr>
        <p:txBody>
          <a:bodyPr lIns="82815" tIns="41407" rIns="82815" bIns="41407" anchor="ctr"/>
          <a:lstStyle/>
          <a:p>
            <a:pPr algn="ctr">
              <a:lnSpc>
                <a:spcPct val="120000"/>
              </a:lnSpc>
            </a:pPr>
            <a:r>
              <a:rPr lang="zh-CN" altLang="en-US" sz="1600" b="1" dirty="0">
                <a:solidFill>
                  <a:srgbClr val="F2F2F2"/>
                </a:solidFill>
                <a:cs typeface="+mn-ea"/>
                <a:sym typeface="+mn-lt"/>
              </a:rPr>
              <a:t>添加标题</a:t>
            </a:r>
            <a:endParaRPr lang="zh-CN" altLang="zh-CN" sz="1600" b="1" dirty="0">
              <a:solidFill>
                <a:srgbClr val="F2F2F2"/>
              </a:solidFill>
              <a:cs typeface="+mn-ea"/>
              <a:sym typeface="+mn-lt"/>
            </a:endParaRPr>
          </a:p>
        </p:txBody>
      </p:sp>
      <p:sp>
        <p:nvSpPr>
          <p:cNvPr id="24" name="文本3"/>
          <p:cNvSpPr>
            <a:spLocks noChangeArrowheads="1"/>
          </p:cNvSpPr>
          <p:nvPr/>
        </p:nvSpPr>
        <p:spPr bwMode="auto">
          <a:xfrm>
            <a:off x="4504267" y="4505195"/>
            <a:ext cx="5911851" cy="1181100"/>
          </a:xfrm>
          <a:prstGeom prst="roundRect">
            <a:avLst>
              <a:gd name="adj" fmla="val 11505"/>
            </a:avLst>
          </a:prstGeom>
          <a:noFill/>
          <a:ln w="15875">
            <a:solidFill>
              <a:srgbClr val="FFFFFF">
                <a:lumMod val="75000"/>
              </a:srgbClr>
            </a:solidFill>
            <a:round/>
          </a:ln>
        </p:spPr>
        <p:txBody>
          <a:bodyPr lIns="82815" tIns="41407" rIns="82815" bIns="41407" anchor="ctr"/>
          <a:lstStyle/>
          <a:p>
            <a:pPr marL="0" marR="0" lvl="0" indent="0" defTabSz="914400" eaLnBrk="1" fontAlgn="auto" latinLnBrk="0" hangingPunct="1">
              <a:lnSpc>
                <a:spcPct val="120000"/>
              </a:lnSpc>
              <a:spcBef>
                <a:spcPts val="0"/>
              </a:spcBef>
              <a:spcAft>
                <a:spcPts val="0"/>
              </a:spcAft>
              <a:buClrTx/>
              <a:buSzTx/>
              <a:buFontTx/>
              <a:buNone/>
              <a:defRPr/>
            </a:pPr>
            <a:r>
              <a:rPr kumimoji="0" lang="zh-CN" altLang="en-US" sz="1600" b="0" i="0" u="none" strike="noStrike" kern="0" cap="none" spc="0" normalizeH="0" baseline="0" noProof="0" dirty="0" smtClean="0">
                <a:ln>
                  <a:noFill/>
                </a:ln>
                <a:solidFill>
                  <a:srgbClr val="FFFFFF">
                    <a:lumMod val="50000"/>
                  </a:srgbClr>
                </a:solidFill>
                <a:effectLst/>
                <a:uLnTx/>
                <a:uFillTx/>
                <a:cs typeface="+mn-ea"/>
                <a:sym typeface="+mn-lt"/>
              </a:rPr>
              <a:t>您的内容打在这里，或者通过复制您的文本后，在此框中选择粘贴，并选择只保留文字。在此录入上述图表的综合描述说明。</a:t>
            </a:r>
            <a:endParaRPr kumimoji="0" lang="zh-CN" altLang="zh-CN" sz="1600" b="0" i="0" u="none" strike="noStrike" kern="0" cap="none" spc="0" normalizeH="0" baseline="0" noProof="0" dirty="0" smtClean="0">
              <a:ln>
                <a:noFill/>
              </a:ln>
              <a:solidFill>
                <a:srgbClr val="FFFFFF">
                  <a:lumMod val="50000"/>
                </a:srgbClr>
              </a:solidFill>
              <a:effectLst/>
              <a:uLnTx/>
              <a:uFillTx/>
              <a:cs typeface="+mn-ea"/>
              <a:sym typeface="+mn-lt"/>
            </a:endParaRPr>
          </a:p>
        </p:txBody>
      </p:sp>
      <p:sp>
        <p:nvSpPr>
          <p:cNvPr id="25" name="标题3"/>
          <p:cNvSpPr>
            <a:spLocks noChangeArrowheads="1"/>
          </p:cNvSpPr>
          <p:nvPr/>
        </p:nvSpPr>
        <p:spPr bwMode="auto">
          <a:xfrm>
            <a:off x="3261784" y="4505195"/>
            <a:ext cx="1242483" cy="1181100"/>
          </a:xfrm>
          <a:prstGeom prst="roundRect">
            <a:avLst>
              <a:gd name="adj" fmla="val 11921"/>
            </a:avLst>
          </a:prstGeom>
          <a:solidFill>
            <a:srgbClr val="01304C"/>
          </a:solidFill>
          <a:ln w="25400">
            <a:noFill/>
            <a:round/>
          </a:ln>
        </p:spPr>
        <p:txBody>
          <a:bodyPr lIns="82815" tIns="41407" rIns="82815" bIns="41407" anchor="ctr"/>
          <a:lstStyle/>
          <a:p>
            <a:pPr algn="ctr">
              <a:lnSpc>
                <a:spcPct val="120000"/>
              </a:lnSpc>
            </a:pPr>
            <a:r>
              <a:rPr lang="zh-CN" altLang="en-US" sz="1600" b="1" dirty="0">
                <a:solidFill>
                  <a:srgbClr val="F2F2F2"/>
                </a:solidFill>
                <a:cs typeface="+mn-ea"/>
                <a:sym typeface="+mn-lt"/>
              </a:rPr>
              <a:t>添加标题</a:t>
            </a:r>
            <a:endParaRPr lang="zh-CN" altLang="zh-CN" sz="1600" b="1" dirty="0">
              <a:solidFill>
                <a:srgbClr val="F2F2F2"/>
              </a:solidFill>
              <a:cs typeface="+mn-ea"/>
              <a:sym typeface="+mn-lt"/>
            </a:endParaRPr>
          </a:p>
        </p:txBody>
      </p:sp>
      <p:sp>
        <p:nvSpPr>
          <p:cNvPr id="26" name="Oval 19"/>
          <p:cNvSpPr>
            <a:spLocks noChangeArrowheads="1"/>
          </p:cNvSpPr>
          <p:nvPr/>
        </p:nvSpPr>
        <p:spPr bwMode="auto">
          <a:xfrm>
            <a:off x="1481669" y="3063743"/>
            <a:ext cx="1191684" cy="1193800"/>
          </a:xfrm>
          <a:prstGeom prst="ellipse">
            <a:avLst/>
          </a:prstGeom>
          <a:solidFill>
            <a:srgbClr val="049AAB"/>
          </a:solidFill>
          <a:ln w="9525">
            <a:noFill/>
            <a:round/>
          </a:ln>
        </p:spPr>
        <p:txBody>
          <a:bodyPr lIns="82815" tIns="41407" rIns="82815" bIns="41407" anchor="ctr"/>
          <a:lstStyle/>
          <a:p>
            <a:pPr algn="ctr">
              <a:lnSpc>
                <a:spcPct val="120000"/>
              </a:lnSpc>
            </a:pPr>
            <a:r>
              <a:rPr lang="zh-CN" altLang="en-US" sz="2535" b="1" dirty="0">
                <a:solidFill>
                  <a:srgbClr val="FFFFFF"/>
                </a:solidFill>
                <a:cs typeface="+mn-ea"/>
                <a:sym typeface="+mn-lt"/>
              </a:rPr>
              <a:t>工作</a:t>
            </a:r>
            <a:endParaRPr lang="en-US" altLang="zh-CN" sz="2535" b="1" dirty="0">
              <a:solidFill>
                <a:srgbClr val="FFFFFF"/>
              </a:solidFill>
              <a:cs typeface="+mn-ea"/>
              <a:sym typeface="+mn-lt"/>
            </a:endParaRPr>
          </a:p>
          <a:p>
            <a:pPr algn="ctr">
              <a:lnSpc>
                <a:spcPct val="120000"/>
              </a:lnSpc>
            </a:pPr>
            <a:r>
              <a:rPr lang="zh-CN" altLang="en-US" sz="2535" b="1" dirty="0">
                <a:solidFill>
                  <a:srgbClr val="FFFFFF"/>
                </a:solidFill>
                <a:cs typeface="+mn-ea"/>
                <a:sym typeface="+mn-lt"/>
              </a:rPr>
              <a:t>概述</a:t>
            </a:r>
          </a:p>
        </p:txBody>
      </p:sp>
      <p:grpSp>
        <p:nvGrpSpPr>
          <p:cNvPr id="27" name="组合 26"/>
          <p:cNvGrpSpPr/>
          <p:nvPr/>
        </p:nvGrpSpPr>
        <p:grpSpPr>
          <a:xfrm>
            <a:off x="1128173" y="143392"/>
            <a:ext cx="4818161" cy="646331"/>
            <a:chOff x="6080760" y="1044564"/>
            <a:chExt cx="4818161" cy="646331"/>
          </a:xfrm>
        </p:grpSpPr>
        <p:sp>
          <p:nvSpPr>
            <p:cNvPr id="28" name="文本框 12"/>
            <p:cNvSpPr txBox="1"/>
            <p:nvPr/>
          </p:nvSpPr>
          <p:spPr>
            <a:xfrm>
              <a:off x="6080760" y="1044564"/>
              <a:ext cx="2233611" cy="646331"/>
            </a:xfrm>
            <a:prstGeom prst="rect">
              <a:avLst/>
            </a:prstGeom>
            <a:noFill/>
            <a:effectLst/>
          </p:spPr>
          <p:txBody>
            <a:bodyPr wrap="square" rtlCol="0">
              <a:spAutoFit/>
            </a:bodyPr>
            <a:lstStyle/>
            <a:p>
              <a:r>
                <a:rPr lang="en-US" altLang="zh-CN" sz="3600" b="1" dirty="0">
                  <a:solidFill>
                    <a:srgbClr val="049AAB"/>
                  </a:solidFill>
                  <a:cs typeface="+mn-ea"/>
                  <a:sym typeface="+mn-lt"/>
                </a:rPr>
                <a:t>TWO</a:t>
              </a:r>
              <a:endParaRPr lang="zh-CN" altLang="en-US" sz="3600" b="1" dirty="0">
                <a:solidFill>
                  <a:srgbClr val="049AAB"/>
                </a:solidFill>
                <a:cs typeface="+mn-ea"/>
                <a:sym typeface="+mn-lt"/>
              </a:endParaRPr>
            </a:p>
          </p:txBody>
        </p:sp>
        <p:sp>
          <p:nvSpPr>
            <p:cNvPr id="29" name="文本框 13"/>
            <p:cNvSpPr txBox="1"/>
            <p:nvPr/>
          </p:nvSpPr>
          <p:spPr>
            <a:xfrm>
              <a:off x="7061707" y="1167675"/>
              <a:ext cx="3837214" cy="523220"/>
            </a:xfrm>
            <a:prstGeom prst="rect">
              <a:avLst/>
            </a:prstGeom>
            <a:noFill/>
          </p:spPr>
          <p:txBody>
            <a:bodyPr wrap="square" rtlCol="0">
              <a:spAutoFit/>
            </a:bodyPr>
            <a:lstStyle/>
            <a:p>
              <a:r>
                <a:rPr lang="zh-CN" altLang="en-US" sz="2800" dirty="0">
                  <a:solidFill>
                    <a:srgbClr val="000000"/>
                  </a:solidFill>
                  <a:cs typeface="+mn-ea"/>
                  <a:sym typeface="+mn-lt"/>
                </a:rPr>
                <a:t>市场分析</a:t>
              </a:r>
            </a:p>
          </p:txBody>
        </p:sp>
      </p:grpSp>
      <p:sp>
        <p:nvSpPr>
          <p:cNvPr id="30" name="矩形: 圆角 15"/>
          <p:cNvSpPr/>
          <p:nvPr/>
        </p:nvSpPr>
        <p:spPr>
          <a:xfrm>
            <a:off x="-397463" y="336451"/>
            <a:ext cx="1344073" cy="383323"/>
          </a:xfrm>
          <a:prstGeom prst="roundRect">
            <a:avLst/>
          </a:prstGeom>
          <a:solidFill>
            <a:srgbClr val="049AAB"/>
          </a:solidFill>
          <a:ln w="3175">
            <a:noFill/>
            <a:miter lim="400000"/>
          </a:ln>
        </p:spPr>
        <p:txBody>
          <a:bodyPr rtlCol="0" anchor="ctr"/>
          <a:lstStyle/>
          <a:p>
            <a:pPr algn="ctr"/>
            <a:endParaRPr lang="zh-CN" altLang="en-US" sz="2400">
              <a:solidFill>
                <a:srgbClr val="000000"/>
              </a:solidFill>
              <a:cs typeface="+mn-ea"/>
              <a:sym typeface="+mn-lt"/>
            </a:endParaRPr>
          </a:p>
        </p:txBody>
      </p:sp>
      <p:sp>
        <p:nvSpPr>
          <p:cNvPr id="31" name="矩形: 圆角 17"/>
          <p:cNvSpPr/>
          <p:nvPr/>
        </p:nvSpPr>
        <p:spPr>
          <a:xfrm>
            <a:off x="3921981" y="336451"/>
            <a:ext cx="8270019" cy="383323"/>
          </a:xfrm>
          <a:prstGeom prst="roundRect">
            <a:avLst/>
          </a:prstGeom>
          <a:solidFill>
            <a:srgbClr val="049AAB"/>
          </a:solidFill>
          <a:ln w="3175">
            <a:noFill/>
            <a:miter lim="400000"/>
          </a:ln>
        </p:spPr>
        <p:txBody>
          <a:bodyPr rtlCol="0" anchor="ctr"/>
          <a:lstStyle/>
          <a:p>
            <a:pPr algn="ctr"/>
            <a:endParaRPr lang="zh-CN" altLang="en-US" sz="2400">
              <a:solidFill>
                <a:srgbClr val="000000"/>
              </a:solidFill>
              <a:cs typeface="+mn-ea"/>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left)">
                                      <p:cBhvr>
                                        <p:cTn id="17" dur="500"/>
                                        <p:tgtEl>
                                          <p:spTgt spid="19"/>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left)">
                                      <p:cBhvr>
                                        <p:cTn id="21" dur="500"/>
                                        <p:tgtEl>
                                          <p:spTgt spid="21"/>
                                        </p:tgtEl>
                                      </p:cBhvr>
                                    </p:animEffect>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left)">
                                      <p:cBhvr>
                                        <p:cTn id="25" dur="500"/>
                                        <p:tgtEl>
                                          <p:spTgt spid="20"/>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wipe(left)">
                                      <p:cBhvr>
                                        <p:cTn id="29" dur="500"/>
                                        <p:tgtEl>
                                          <p:spTgt spid="18"/>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wipe(left)">
                                      <p:cBhvr>
                                        <p:cTn id="33" dur="500"/>
                                        <p:tgtEl>
                                          <p:spTgt spid="23"/>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wipe(left)">
                                      <p:cBhvr>
                                        <p:cTn id="37" dur="500"/>
                                        <p:tgtEl>
                                          <p:spTgt spid="2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4500"/>
                            </p:stCondLst>
                            <p:childTnLst>
                              <p:par>
                                <p:cTn id="43" presetID="22" presetClass="entr" presetSubtype="8"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wipe(left)">
                                      <p:cBhvr>
                                        <p:cTn id="45" dur="500"/>
                                        <p:tgtEl>
                                          <p:spTgt spid="25"/>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wipe(left)">
                                      <p:cBhvr>
                                        <p:cTn id="4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3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Group 14"/>
          <p:cNvGrpSpPr/>
          <p:nvPr/>
        </p:nvGrpSpPr>
        <p:grpSpPr bwMode="auto">
          <a:xfrm>
            <a:off x="8432800" y="1919289"/>
            <a:ext cx="2032000" cy="2032000"/>
            <a:chOff x="6324600" y="1506086"/>
            <a:chExt cx="1524000" cy="1524000"/>
          </a:xfrm>
        </p:grpSpPr>
        <p:sp>
          <p:nvSpPr>
            <p:cNvPr id="35" name="Oval 55"/>
            <p:cNvSpPr/>
            <p:nvPr/>
          </p:nvSpPr>
          <p:spPr>
            <a:xfrm>
              <a:off x="6324600" y="1506086"/>
              <a:ext cx="1524000" cy="1524000"/>
            </a:xfrm>
            <a:prstGeom prst="ellipse">
              <a:avLst/>
            </a:prstGeom>
            <a:solidFill>
              <a:srgbClr val="9BD744">
                <a:alpha val="85000"/>
              </a:srgbClr>
            </a:solidFill>
            <a:ln w="25400" cap="flat" cmpd="sng" algn="ctr">
              <a:noFill/>
              <a:prstDash val="solid"/>
            </a:ln>
            <a:effectLst/>
          </p:spPr>
          <p:txBody>
            <a:bodyPr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en-US" sz="3200" b="0" i="0" u="none" strike="noStrike" kern="0" cap="none" spc="0" normalizeH="0" baseline="0" noProof="0" dirty="0">
                <a:ln>
                  <a:noFill/>
                </a:ln>
                <a:solidFill>
                  <a:prstClr val="white"/>
                </a:solidFill>
                <a:effectLst/>
                <a:uLnTx/>
                <a:uFillTx/>
                <a:cs typeface="+mn-ea"/>
                <a:sym typeface="+mn-lt"/>
              </a:endParaRPr>
            </a:p>
          </p:txBody>
        </p:sp>
        <p:sp>
          <p:nvSpPr>
            <p:cNvPr id="36" name="Freeform 11"/>
            <p:cNvSpPr/>
            <p:nvPr/>
          </p:nvSpPr>
          <p:spPr bwMode="auto">
            <a:xfrm>
              <a:off x="6913960" y="2050201"/>
              <a:ext cx="345281" cy="435769"/>
            </a:xfrm>
            <a:custGeom>
              <a:avLst/>
              <a:gdLst>
                <a:gd name="T0" fmla="*/ 129 w 323"/>
                <a:gd name="T1" fmla="*/ 272 h 408"/>
                <a:gd name="T2" fmla="*/ 68 w 323"/>
                <a:gd name="T3" fmla="*/ 408 h 408"/>
                <a:gd name="T4" fmla="*/ 98 w 323"/>
                <a:gd name="T5" fmla="*/ 196 h 408"/>
                <a:gd name="T6" fmla="*/ 149 w 323"/>
                <a:gd name="T7" fmla="*/ 99 h 408"/>
                <a:gd name="T8" fmla="*/ 172 w 323"/>
                <a:gd name="T9" fmla="*/ 257 h 408"/>
                <a:gd name="T10" fmla="*/ 234 w 323"/>
                <a:gd name="T11" fmla="*/ 73 h 408"/>
                <a:gd name="T12" fmla="*/ 47 w 323"/>
                <a:gd name="T13" fmla="*/ 173 h 408"/>
                <a:gd name="T14" fmla="*/ 57 w 323"/>
                <a:gd name="T15" fmla="*/ 239 h 408"/>
                <a:gd name="T16" fmla="*/ 1 w 323"/>
                <a:gd name="T17" fmla="*/ 147 h 408"/>
                <a:gd name="T18" fmla="*/ 137 w 323"/>
                <a:gd name="T19" fmla="*/ 9 h 408"/>
                <a:gd name="T20" fmla="*/ 310 w 323"/>
                <a:gd name="T21" fmla="*/ 119 h 408"/>
                <a:gd name="T22" fmla="*/ 183 w 323"/>
                <a:gd name="T23" fmla="*/ 298 h 408"/>
                <a:gd name="T24" fmla="*/ 129 w 323"/>
                <a:gd name="T25" fmla="*/ 272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3" h="408">
                  <a:moveTo>
                    <a:pt x="129" y="272"/>
                  </a:moveTo>
                  <a:cubicBezTo>
                    <a:pt x="118" y="328"/>
                    <a:pt x="106" y="380"/>
                    <a:pt x="68" y="408"/>
                  </a:cubicBezTo>
                  <a:cubicBezTo>
                    <a:pt x="56" y="325"/>
                    <a:pt x="85" y="262"/>
                    <a:pt x="98" y="196"/>
                  </a:cubicBezTo>
                  <a:cubicBezTo>
                    <a:pt x="75" y="157"/>
                    <a:pt x="101" y="80"/>
                    <a:pt x="149" y="99"/>
                  </a:cubicBezTo>
                  <a:cubicBezTo>
                    <a:pt x="209" y="122"/>
                    <a:pt x="98" y="242"/>
                    <a:pt x="172" y="257"/>
                  </a:cubicBezTo>
                  <a:cubicBezTo>
                    <a:pt x="250" y="273"/>
                    <a:pt x="282" y="122"/>
                    <a:pt x="234" y="73"/>
                  </a:cubicBezTo>
                  <a:cubicBezTo>
                    <a:pt x="164" y="2"/>
                    <a:pt x="31" y="72"/>
                    <a:pt x="47" y="173"/>
                  </a:cubicBezTo>
                  <a:cubicBezTo>
                    <a:pt x="51" y="198"/>
                    <a:pt x="77" y="205"/>
                    <a:pt x="57" y="239"/>
                  </a:cubicBezTo>
                  <a:cubicBezTo>
                    <a:pt x="13" y="229"/>
                    <a:pt x="0" y="194"/>
                    <a:pt x="1" y="147"/>
                  </a:cubicBezTo>
                  <a:cubicBezTo>
                    <a:pt x="4" y="70"/>
                    <a:pt x="70" y="17"/>
                    <a:pt x="137" y="9"/>
                  </a:cubicBezTo>
                  <a:cubicBezTo>
                    <a:pt x="221" y="0"/>
                    <a:pt x="300" y="40"/>
                    <a:pt x="310" y="119"/>
                  </a:cubicBezTo>
                  <a:cubicBezTo>
                    <a:pt x="323" y="208"/>
                    <a:pt x="273" y="305"/>
                    <a:pt x="183" y="298"/>
                  </a:cubicBezTo>
                  <a:cubicBezTo>
                    <a:pt x="158" y="296"/>
                    <a:pt x="148" y="284"/>
                    <a:pt x="129" y="272"/>
                  </a:cubicBezTo>
                  <a:close/>
                </a:path>
              </a:pathLst>
            </a:custGeom>
            <a:solidFill>
              <a:sysClr val="window" lastClr="FFFFFF"/>
            </a:solidFill>
            <a:ln>
              <a:noFill/>
            </a:ln>
          </p:spPr>
          <p:txBody>
            <a:bodyPr lIns="162560" tIns="81280" rIns="162560" bIns="81280"/>
            <a:lstStyle/>
            <a:p>
              <a:pPr marL="0" marR="0" lvl="0" indent="0" defTabSz="1218565" eaLnBrk="1" fontAlgn="auto" latinLnBrk="0" hangingPunct="1">
                <a:lnSpc>
                  <a:spcPct val="100000"/>
                </a:lnSpc>
                <a:spcBef>
                  <a:spcPts val="0"/>
                </a:spcBef>
                <a:spcAft>
                  <a:spcPts val="0"/>
                </a:spcAft>
                <a:buClrTx/>
                <a:buSzTx/>
                <a:buFontTx/>
                <a:buNone/>
                <a:defRPr/>
              </a:pPr>
              <a:endParaRPr kumimoji="0" lang="en-US" sz="3200" b="0" i="0" u="none" strike="noStrike" kern="0" cap="none" spc="0" normalizeH="0" baseline="0" noProof="0" dirty="0">
                <a:ln>
                  <a:noFill/>
                </a:ln>
                <a:solidFill>
                  <a:srgbClr val="95A5A6"/>
                </a:solidFill>
                <a:effectLst/>
                <a:uLnTx/>
                <a:uFillTx/>
                <a:cs typeface="+mn-ea"/>
                <a:sym typeface="+mn-lt"/>
              </a:endParaRPr>
            </a:p>
          </p:txBody>
        </p:sp>
      </p:grpSp>
      <p:grpSp>
        <p:nvGrpSpPr>
          <p:cNvPr id="37" name="Group 12"/>
          <p:cNvGrpSpPr/>
          <p:nvPr/>
        </p:nvGrpSpPr>
        <p:grpSpPr bwMode="auto">
          <a:xfrm>
            <a:off x="6657975" y="1919289"/>
            <a:ext cx="2032000" cy="2032000"/>
            <a:chOff x="4993943" y="1506086"/>
            <a:chExt cx="1524000" cy="1524000"/>
          </a:xfrm>
        </p:grpSpPr>
        <p:sp>
          <p:nvSpPr>
            <p:cNvPr id="38" name="Oval 50"/>
            <p:cNvSpPr/>
            <p:nvPr/>
          </p:nvSpPr>
          <p:spPr>
            <a:xfrm>
              <a:off x="4993943" y="1506086"/>
              <a:ext cx="1524000" cy="1524000"/>
            </a:xfrm>
            <a:prstGeom prst="ellipse">
              <a:avLst/>
            </a:prstGeom>
            <a:solidFill>
              <a:srgbClr val="049AAB">
                <a:alpha val="85000"/>
              </a:srgbClr>
            </a:solidFill>
            <a:ln w="25400" cap="flat" cmpd="sng" algn="ctr">
              <a:noFill/>
              <a:prstDash val="solid"/>
            </a:ln>
            <a:effectLst/>
          </p:spPr>
          <p:txBody>
            <a:bodyPr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en-US" sz="3200" b="0" i="0" u="none" strike="noStrike" kern="0" cap="none" spc="0" normalizeH="0" baseline="0" noProof="0" dirty="0">
                <a:ln>
                  <a:noFill/>
                </a:ln>
                <a:solidFill>
                  <a:prstClr val="white"/>
                </a:solidFill>
                <a:effectLst/>
                <a:uLnTx/>
                <a:uFillTx/>
                <a:cs typeface="+mn-ea"/>
                <a:sym typeface="+mn-lt"/>
              </a:endParaRPr>
            </a:p>
          </p:txBody>
        </p:sp>
        <p:sp>
          <p:nvSpPr>
            <p:cNvPr id="39" name="Freeform 6"/>
            <p:cNvSpPr>
              <a:spLocks noEditPoints="1"/>
            </p:cNvSpPr>
            <p:nvPr/>
          </p:nvSpPr>
          <p:spPr bwMode="auto">
            <a:xfrm>
              <a:off x="5546393" y="2070442"/>
              <a:ext cx="419100" cy="419100"/>
            </a:xfrm>
            <a:custGeom>
              <a:avLst/>
              <a:gdLst>
                <a:gd name="T0" fmla="*/ 276 w 344"/>
                <a:gd name="T1" fmla="*/ 172 h 344"/>
                <a:gd name="T2" fmla="*/ 172 w 344"/>
                <a:gd name="T3" fmla="*/ 276 h 344"/>
                <a:gd name="T4" fmla="*/ 68 w 344"/>
                <a:gd name="T5" fmla="*/ 172 h 344"/>
                <a:gd name="T6" fmla="*/ 70 w 344"/>
                <a:gd name="T7" fmla="*/ 152 h 344"/>
                <a:gd name="T8" fmla="*/ 0 w 344"/>
                <a:gd name="T9" fmla="*/ 152 h 344"/>
                <a:gd name="T10" fmla="*/ 0 w 344"/>
                <a:gd name="T11" fmla="*/ 290 h 344"/>
                <a:gd name="T12" fmla="*/ 54 w 344"/>
                <a:gd name="T13" fmla="*/ 344 h 344"/>
                <a:gd name="T14" fmla="*/ 290 w 344"/>
                <a:gd name="T15" fmla="*/ 344 h 344"/>
                <a:gd name="T16" fmla="*/ 344 w 344"/>
                <a:gd name="T17" fmla="*/ 290 h 344"/>
                <a:gd name="T18" fmla="*/ 344 w 344"/>
                <a:gd name="T19" fmla="*/ 152 h 344"/>
                <a:gd name="T20" fmla="*/ 274 w 344"/>
                <a:gd name="T21" fmla="*/ 152 h 344"/>
                <a:gd name="T22" fmla="*/ 276 w 344"/>
                <a:gd name="T23" fmla="*/ 172 h 344"/>
                <a:gd name="T24" fmla="*/ 290 w 344"/>
                <a:gd name="T25" fmla="*/ 0 h 344"/>
                <a:gd name="T26" fmla="*/ 54 w 344"/>
                <a:gd name="T27" fmla="*/ 0 h 344"/>
                <a:gd name="T28" fmla="*/ 0 w 344"/>
                <a:gd name="T29" fmla="*/ 54 h 344"/>
                <a:gd name="T30" fmla="*/ 0 w 344"/>
                <a:gd name="T31" fmla="*/ 112 h 344"/>
                <a:gd name="T32" fmla="*/ 87 w 344"/>
                <a:gd name="T33" fmla="*/ 112 h 344"/>
                <a:gd name="T34" fmla="*/ 172 w 344"/>
                <a:gd name="T35" fmla="*/ 68 h 344"/>
                <a:gd name="T36" fmla="*/ 257 w 344"/>
                <a:gd name="T37" fmla="*/ 112 h 344"/>
                <a:gd name="T38" fmla="*/ 344 w 344"/>
                <a:gd name="T39" fmla="*/ 112 h 344"/>
                <a:gd name="T40" fmla="*/ 344 w 344"/>
                <a:gd name="T41" fmla="*/ 54 h 344"/>
                <a:gd name="T42" fmla="*/ 290 w 344"/>
                <a:gd name="T43" fmla="*/ 0 h 344"/>
                <a:gd name="T44" fmla="*/ 317 w 344"/>
                <a:gd name="T45" fmla="*/ 66 h 344"/>
                <a:gd name="T46" fmla="*/ 307 w 344"/>
                <a:gd name="T47" fmla="*/ 76 h 344"/>
                <a:gd name="T48" fmla="*/ 278 w 344"/>
                <a:gd name="T49" fmla="*/ 76 h 344"/>
                <a:gd name="T50" fmla="*/ 269 w 344"/>
                <a:gd name="T51" fmla="*/ 66 h 344"/>
                <a:gd name="T52" fmla="*/ 269 w 344"/>
                <a:gd name="T53" fmla="*/ 37 h 344"/>
                <a:gd name="T54" fmla="*/ 278 w 344"/>
                <a:gd name="T55" fmla="*/ 28 h 344"/>
                <a:gd name="T56" fmla="*/ 307 w 344"/>
                <a:gd name="T57" fmla="*/ 28 h 344"/>
                <a:gd name="T58" fmla="*/ 317 w 344"/>
                <a:gd name="T59" fmla="*/ 37 h 344"/>
                <a:gd name="T60" fmla="*/ 317 w 344"/>
                <a:gd name="T61" fmla="*/ 66 h 344"/>
                <a:gd name="T62" fmla="*/ 236 w 344"/>
                <a:gd name="T63" fmla="*/ 172 h 344"/>
                <a:gd name="T64" fmla="*/ 172 w 344"/>
                <a:gd name="T65" fmla="*/ 108 h 344"/>
                <a:gd name="T66" fmla="*/ 108 w 344"/>
                <a:gd name="T67" fmla="*/ 172 h 344"/>
                <a:gd name="T68" fmla="*/ 172 w 344"/>
                <a:gd name="T69" fmla="*/ 236 h 344"/>
                <a:gd name="T70" fmla="*/ 236 w 344"/>
                <a:gd name="T71" fmla="*/ 172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44" h="344">
                  <a:moveTo>
                    <a:pt x="276" y="172"/>
                  </a:moveTo>
                  <a:cubicBezTo>
                    <a:pt x="276" y="229"/>
                    <a:pt x="230" y="276"/>
                    <a:pt x="172" y="276"/>
                  </a:cubicBezTo>
                  <a:cubicBezTo>
                    <a:pt x="115" y="276"/>
                    <a:pt x="68" y="229"/>
                    <a:pt x="68" y="172"/>
                  </a:cubicBezTo>
                  <a:cubicBezTo>
                    <a:pt x="68" y="165"/>
                    <a:pt x="69" y="158"/>
                    <a:pt x="70" y="152"/>
                  </a:cubicBezTo>
                  <a:cubicBezTo>
                    <a:pt x="0" y="152"/>
                    <a:pt x="0" y="152"/>
                    <a:pt x="0" y="152"/>
                  </a:cubicBezTo>
                  <a:cubicBezTo>
                    <a:pt x="0" y="290"/>
                    <a:pt x="0" y="290"/>
                    <a:pt x="0" y="290"/>
                  </a:cubicBezTo>
                  <a:cubicBezTo>
                    <a:pt x="0" y="320"/>
                    <a:pt x="24" y="344"/>
                    <a:pt x="54" y="344"/>
                  </a:cubicBezTo>
                  <a:cubicBezTo>
                    <a:pt x="290" y="344"/>
                    <a:pt x="290" y="344"/>
                    <a:pt x="290" y="344"/>
                  </a:cubicBezTo>
                  <a:cubicBezTo>
                    <a:pt x="320" y="344"/>
                    <a:pt x="344" y="320"/>
                    <a:pt x="344" y="290"/>
                  </a:cubicBezTo>
                  <a:cubicBezTo>
                    <a:pt x="344" y="152"/>
                    <a:pt x="344" y="152"/>
                    <a:pt x="344" y="152"/>
                  </a:cubicBezTo>
                  <a:cubicBezTo>
                    <a:pt x="274" y="152"/>
                    <a:pt x="274" y="152"/>
                    <a:pt x="274" y="152"/>
                  </a:cubicBezTo>
                  <a:cubicBezTo>
                    <a:pt x="276" y="158"/>
                    <a:pt x="276" y="165"/>
                    <a:pt x="276" y="172"/>
                  </a:cubicBezTo>
                  <a:close/>
                  <a:moveTo>
                    <a:pt x="290" y="0"/>
                  </a:moveTo>
                  <a:cubicBezTo>
                    <a:pt x="54" y="0"/>
                    <a:pt x="54" y="0"/>
                    <a:pt x="54" y="0"/>
                  </a:cubicBezTo>
                  <a:cubicBezTo>
                    <a:pt x="24" y="0"/>
                    <a:pt x="0" y="24"/>
                    <a:pt x="0" y="54"/>
                  </a:cubicBezTo>
                  <a:cubicBezTo>
                    <a:pt x="0" y="112"/>
                    <a:pt x="0" y="112"/>
                    <a:pt x="0" y="112"/>
                  </a:cubicBezTo>
                  <a:cubicBezTo>
                    <a:pt x="87" y="112"/>
                    <a:pt x="87" y="112"/>
                    <a:pt x="87" y="112"/>
                  </a:cubicBezTo>
                  <a:cubicBezTo>
                    <a:pt x="106" y="85"/>
                    <a:pt x="137" y="68"/>
                    <a:pt x="172" y="68"/>
                  </a:cubicBezTo>
                  <a:cubicBezTo>
                    <a:pt x="207" y="68"/>
                    <a:pt x="238" y="85"/>
                    <a:pt x="257" y="112"/>
                  </a:cubicBezTo>
                  <a:cubicBezTo>
                    <a:pt x="344" y="112"/>
                    <a:pt x="344" y="112"/>
                    <a:pt x="344" y="112"/>
                  </a:cubicBezTo>
                  <a:cubicBezTo>
                    <a:pt x="344" y="54"/>
                    <a:pt x="344" y="54"/>
                    <a:pt x="344" y="54"/>
                  </a:cubicBezTo>
                  <a:cubicBezTo>
                    <a:pt x="344" y="24"/>
                    <a:pt x="320" y="0"/>
                    <a:pt x="290" y="0"/>
                  </a:cubicBezTo>
                  <a:close/>
                  <a:moveTo>
                    <a:pt x="317" y="66"/>
                  </a:moveTo>
                  <a:cubicBezTo>
                    <a:pt x="317" y="72"/>
                    <a:pt x="312" y="76"/>
                    <a:pt x="307" y="76"/>
                  </a:cubicBezTo>
                  <a:cubicBezTo>
                    <a:pt x="278" y="76"/>
                    <a:pt x="278" y="76"/>
                    <a:pt x="278" y="76"/>
                  </a:cubicBezTo>
                  <a:cubicBezTo>
                    <a:pt x="273" y="76"/>
                    <a:pt x="269" y="72"/>
                    <a:pt x="269" y="66"/>
                  </a:cubicBezTo>
                  <a:cubicBezTo>
                    <a:pt x="269" y="37"/>
                    <a:pt x="269" y="37"/>
                    <a:pt x="269" y="37"/>
                  </a:cubicBezTo>
                  <a:cubicBezTo>
                    <a:pt x="269" y="32"/>
                    <a:pt x="273" y="28"/>
                    <a:pt x="278" y="28"/>
                  </a:cubicBezTo>
                  <a:cubicBezTo>
                    <a:pt x="307" y="28"/>
                    <a:pt x="307" y="28"/>
                    <a:pt x="307" y="28"/>
                  </a:cubicBezTo>
                  <a:cubicBezTo>
                    <a:pt x="312" y="28"/>
                    <a:pt x="317" y="32"/>
                    <a:pt x="317" y="37"/>
                  </a:cubicBezTo>
                  <a:lnTo>
                    <a:pt x="317" y="66"/>
                  </a:lnTo>
                  <a:close/>
                  <a:moveTo>
                    <a:pt x="236" y="172"/>
                  </a:moveTo>
                  <a:cubicBezTo>
                    <a:pt x="236" y="137"/>
                    <a:pt x="208" y="108"/>
                    <a:pt x="172" y="108"/>
                  </a:cubicBezTo>
                  <a:cubicBezTo>
                    <a:pt x="137" y="108"/>
                    <a:pt x="108" y="137"/>
                    <a:pt x="108" y="172"/>
                  </a:cubicBezTo>
                  <a:cubicBezTo>
                    <a:pt x="108" y="207"/>
                    <a:pt x="137" y="236"/>
                    <a:pt x="172" y="236"/>
                  </a:cubicBezTo>
                  <a:cubicBezTo>
                    <a:pt x="208" y="236"/>
                    <a:pt x="236" y="207"/>
                    <a:pt x="236" y="172"/>
                  </a:cubicBezTo>
                  <a:close/>
                </a:path>
              </a:pathLst>
            </a:custGeom>
            <a:solidFill>
              <a:sysClr val="window" lastClr="FFFFFF"/>
            </a:solidFill>
            <a:ln>
              <a:noFill/>
            </a:ln>
          </p:spPr>
          <p:txBody>
            <a:bodyPr lIns="162560" tIns="81280" rIns="162560" bIns="81280"/>
            <a:lstStyle/>
            <a:p>
              <a:pPr marL="0" marR="0" lvl="0" indent="0" defTabSz="1218565" eaLnBrk="1" fontAlgn="auto" latinLnBrk="0" hangingPunct="1">
                <a:lnSpc>
                  <a:spcPct val="100000"/>
                </a:lnSpc>
                <a:spcBef>
                  <a:spcPts val="0"/>
                </a:spcBef>
                <a:spcAft>
                  <a:spcPts val="0"/>
                </a:spcAft>
                <a:buClrTx/>
                <a:buSzTx/>
                <a:buFontTx/>
                <a:buNone/>
                <a:defRPr/>
              </a:pPr>
              <a:endParaRPr kumimoji="0" lang="en-US" sz="3200" b="0" i="0" u="none" strike="noStrike" kern="0" cap="none" spc="0" normalizeH="0" baseline="0" noProof="0" dirty="0">
                <a:ln>
                  <a:noFill/>
                </a:ln>
                <a:solidFill>
                  <a:srgbClr val="95A5A6"/>
                </a:solidFill>
                <a:effectLst/>
                <a:uLnTx/>
                <a:uFillTx/>
                <a:cs typeface="+mn-ea"/>
                <a:sym typeface="+mn-lt"/>
              </a:endParaRPr>
            </a:p>
          </p:txBody>
        </p:sp>
      </p:grpSp>
      <p:grpSp>
        <p:nvGrpSpPr>
          <p:cNvPr id="40" name="Group 10"/>
          <p:cNvGrpSpPr/>
          <p:nvPr/>
        </p:nvGrpSpPr>
        <p:grpSpPr bwMode="auto">
          <a:xfrm>
            <a:off x="4978400" y="1919289"/>
            <a:ext cx="2032000" cy="2032000"/>
            <a:chOff x="3733800" y="1506086"/>
            <a:chExt cx="1524000" cy="1524000"/>
          </a:xfrm>
        </p:grpSpPr>
        <p:sp>
          <p:nvSpPr>
            <p:cNvPr id="41" name="Oval 49"/>
            <p:cNvSpPr/>
            <p:nvPr/>
          </p:nvSpPr>
          <p:spPr>
            <a:xfrm>
              <a:off x="3733800" y="1506086"/>
              <a:ext cx="1524000" cy="1524000"/>
            </a:xfrm>
            <a:prstGeom prst="ellipse">
              <a:avLst/>
            </a:prstGeom>
            <a:solidFill>
              <a:srgbClr val="01304C">
                <a:alpha val="85000"/>
              </a:srgbClr>
            </a:solidFill>
            <a:ln w="25400" cap="flat" cmpd="sng" algn="ctr">
              <a:noFill/>
              <a:prstDash val="solid"/>
            </a:ln>
            <a:effectLst/>
          </p:spPr>
          <p:txBody>
            <a:bodyPr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en-US" sz="3200" b="0" i="0" u="none" strike="noStrike" kern="0" cap="none" spc="0" normalizeH="0" baseline="0" noProof="0" dirty="0">
                <a:ln>
                  <a:noFill/>
                </a:ln>
                <a:solidFill>
                  <a:prstClr val="white"/>
                </a:solidFill>
                <a:effectLst/>
                <a:uLnTx/>
                <a:uFillTx/>
                <a:cs typeface="+mn-ea"/>
                <a:sym typeface="+mn-lt"/>
              </a:endParaRPr>
            </a:p>
          </p:txBody>
        </p:sp>
        <p:sp>
          <p:nvSpPr>
            <p:cNvPr id="42" name="Freeform 6"/>
            <p:cNvSpPr>
              <a:spLocks noEditPoints="1"/>
            </p:cNvSpPr>
            <p:nvPr/>
          </p:nvSpPr>
          <p:spPr bwMode="auto">
            <a:xfrm>
              <a:off x="4270772" y="2056155"/>
              <a:ext cx="450056" cy="450056"/>
            </a:xfrm>
            <a:custGeom>
              <a:avLst/>
              <a:gdLst>
                <a:gd name="T0" fmla="*/ 176 w 352"/>
                <a:gd name="T1" fmla="*/ 0 h 352"/>
                <a:gd name="T2" fmla="*/ 0 w 352"/>
                <a:gd name="T3" fmla="*/ 176 h 352"/>
                <a:gd name="T4" fmla="*/ 44 w 352"/>
                <a:gd name="T5" fmla="*/ 292 h 352"/>
                <a:gd name="T6" fmla="*/ 152 w 352"/>
                <a:gd name="T7" fmla="*/ 250 h 352"/>
                <a:gd name="T8" fmla="*/ 276 w 352"/>
                <a:gd name="T9" fmla="*/ 321 h 352"/>
                <a:gd name="T10" fmla="*/ 352 w 352"/>
                <a:gd name="T11" fmla="*/ 176 h 352"/>
                <a:gd name="T12" fmla="*/ 176 w 352"/>
                <a:gd name="T13" fmla="*/ 0 h 352"/>
                <a:gd name="T14" fmla="*/ 262 w 352"/>
                <a:gd name="T15" fmla="*/ 239 h 352"/>
                <a:gd name="T16" fmla="*/ 247 w 352"/>
                <a:gd name="T17" fmla="*/ 242 h 352"/>
                <a:gd name="T18" fmla="*/ 95 w 352"/>
                <a:gd name="T19" fmla="*/ 226 h 352"/>
                <a:gd name="T20" fmla="*/ 82 w 352"/>
                <a:gd name="T21" fmla="*/ 217 h 352"/>
                <a:gd name="T22" fmla="*/ 90 w 352"/>
                <a:gd name="T23" fmla="*/ 204 h 352"/>
                <a:gd name="T24" fmla="*/ 259 w 352"/>
                <a:gd name="T25" fmla="*/ 224 h 352"/>
                <a:gd name="T26" fmla="*/ 262 w 352"/>
                <a:gd name="T27" fmla="*/ 239 h 352"/>
                <a:gd name="T28" fmla="*/ 283 w 352"/>
                <a:gd name="T29" fmla="*/ 189 h 352"/>
                <a:gd name="T30" fmla="*/ 265 w 352"/>
                <a:gd name="T31" fmla="*/ 193 h 352"/>
                <a:gd name="T32" fmla="*/ 92 w 352"/>
                <a:gd name="T33" fmla="*/ 173 h 352"/>
                <a:gd name="T34" fmla="*/ 75 w 352"/>
                <a:gd name="T35" fmla="*/ 164 h 352"/>
                <a:gd name="T36" fmla="*/ 84 w 352"/>
                <a:gd name="T37" fmla="*/ 147 h 352"/>
                <a:gd name="T38" fmla="*/ 279 w 352"/>
                <a:gd name="T39" fmla="*/ 170 h 352"/>
                <a:gd name="T40" fmla="*/ 283 w 352"/>
                <a:gd name="T41" fmla="*/ 189 h 352"/>
                <a:gd name="T42" fmla="*/ 285 w 352"/>
                <a:gd name="T43" fmla="*/ 137 h 352"/>
                <a:gd name="T44" fmla="*/ 84 w 352"/>
                <a:gd name="T45" fmla="*/ 117 h 352"/>
                <a:gd name="T46" fmla="*/ 64 w 352"/>
                <a:gd name="T47" fmla="*/ 106 h 352"/>
                <a:gd name="T48" fmla="*/ 74 w 352"/>
                <a:gd name="T49" fmla="*/ 86 h 352"/>
                <a:gd name="T50" fmla="*/ 302 w 352"/>
                <a:gd name="T51" fmla="*/ 109 h 352"/>
                <a:gd name="T52" fmla="*/ 308 w 352"/>
                <a:gd name="T53" fmla="*/ 131 h 352"/>
                <a:gd name="T54" fmla="*/ 285 w 352"/>
                <a:gd name="T55" fmla="*/ 137 h 352"/>
                <a:gd name="T56" fmla="*/ 151 w 352"/>
                <a:gd name="T57" fmla="*/ 303 h 352"/>
                <a:gd name="T58" fmla="*/ 91 w 352"/>
                <a:gd name="T59" fmla="*/ 330 h 352"/>
                <a:gd name="T60" fmla="*/ 176 w 352"/>
                <a:gd name="T61" fmla="*/ 352 h 352"/>
                <a:gd name="T62" fmla="*/ 220 w 352"/>
                <a:gd name="T63" fmla="*/ 347 h 352"/>
                <a:gd name="T64" fmla="*/ 151 w 352"/>
                <a:gd name="T65" fmla="*/ 303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2" h="352">
                  <a:moveTo>
                    <a:pt x="176" y="0"/>
                  </a:moveTo>
                  <a:cubicBezTo>
                    <a:pt x="79" y="0"/>
                    <a:pt x="0" y="79"/>
                    <a:pt x="0" y="176"/>
                  </a:cubicBezTo>
                  <a:cubicBezTo>
                    <a:pt x="0" y="220"/>
                    <a:pt x="17" y="261"/>
                    <a:pt x="44" y="292"/>
                  </a:cubicBezTo>
                  <a:cubicBezTo>
                    <a:pt x="71" y="264"/>
                    <a:pt x="109" y="249"/>
                    <a:pt x="152" y="250"/>
                  </a:cubicBezTo>
                  <a:cubicBezTo>
                    <a:pt x="208" y="252"/>
                    <a:pt x="251" y="278"/>
                    <a:pt x="276" y="321"/>
                  </a:cubicBezTo>
                  <a:cubicBezTo>
                    <a:pt x="322" y="289"/>
                    <a:pt x="352" y="236"/>
                    <a:pt x="352" y="176"/>
                  </a:cubicBezTo>
                  <a:cubicBezTo>
                    <a:pt x="352" y="79"/>
                    <a:pt x="273" y="0"/>
                    <a:pt x="176" y="0"/>
                  </a:cubicBezTo>
                  <a:close/>
                  <a:moveTo>
                    <a:pt x="262" y="239"/>
                  </a:moveTo>
                  <a:cubicBezTo>
                    <a:pt x="259" y="244"/>
                    <a:pt x="253" y="245"/>
                    <a:pt x="247" y="242"/>
                  </a:cubicBezTo>
                  <a:cubicBezTo>
                    <a:pt x="207" y="217"/>
                    <a:pt x="155" y="212"/>
                    <a:pt x="95" y="226"/>
                  </a:cubicBezTo>
                  <a:cubicBezTo>
                    <a:pt x="89" y="227"/>
                    <a:pt x="83" y="223"/>
                    <a:pt x="82" y="217"/>
                  </a:cubicBezTo>
                  <a:cubicBezTo>
                    <a:pt x="81" y="212"/>
                    <a:pt x="84" y="206"/>
                    <a:pt x="90" y="204"/>
                  </a:cubicBezTo>
                  <a:cubicBezTo>
                    <a:pt x="156" y="189"/>
                    <a:pt x="213" y="196"/>
                    <a:pt x="259" y="224"/>
                  </a:cubicBezTo>
                  <a:cubicBezTo>
                    <a:pt x="264" y="227"/>
                    <a:pt x="265" y="234"/>
                    <a:pt x="262" y="239"/>
                  </a:cubicBezTo>
                  <a:close/>
                  <a:moveTo>
                    <a:pt x="283" y="189"/>
                  </a:moveTo>
                  <a:cubicBezTo>
                    <a:pt x="280" y="195"/>
                    <a:pt x="271" y="197"/>
                    <a:pt x="265" y="193"/>
                  </a:cubicBezTo>
                  <a:cubicBezTo>
                    <a:pt x="218" y="164"/>
                    <a:pt x="147" y="156"/>
                    <a:pt x="92" y="173"/>
                  </a:cubicBezTo>
                  <a:cubicBezTo>
                    <a:pt x="85" y="175"/>
                    <a:pt x="77" y="171"/>
                    <a:pt x="75" y="164"/>
                  </a:cubicBezTo>
                  <a:cubicBezTo>
                    <a:pt x="73" y="157"/>
                    <a:pt x="77" y="149"/>
                    <a:pt x="84" y="147"/>
                  </a:cubicBezTo>
                  <a:cubicBezTo>
                    <a:pt x="147" y="128"/>
                    <a:pt x="226" y="137"/>
                    <a:pt x="279" y="170"/>
                  </a:cubicBezTo>
                  <a:cubicBezTo>
                    <a:pt x="285" y="174"/>
                    <a:pt x="287" y="182"/>
                    <a:pt x="283" y="189"/>
                  </a:cubicBezTo>
                  <a:close/>
                  <a:moveTo>
                    <a:pt x="285" y="137"/>
                  </a:moveTo>
                  <a:cubicBezTo>
                    <a:pt x="229" y="104"/>
                    <a:pt x="137" y="101"/>
                    <a:pt x="84" y="117"/>
                  </a:cubicBezTo>
                  <a:cubicBezTo>
                    <a:pt x="75" y="120"/>
                    <a:pt x="66" y="115"/>
                    <a:pt x="64" y="106"/>
                  </a:cubicBezTo>
                  <a:cubicBezTo>
                    <a:pt x="61" y="98"/>
                    <a:pt x="66" y="88"/>
                    <a:pt x="74" y="86"/>
                  </a:cubicBezTo>
                  <a:cubicBezTo>
                    <a:pt x="136" y="67"/>
                    <a:pt x="238" y="71"/>
                    <a:pt x="302" y="109"/>
                  </a:cubicBezTo>
                  <a:cubicBezTo>
                    <a:pt x="310" y="114"/>
                    <a:pt x="312" y="124"/>
                    <a:pt x="308" y="131"/>
                  </a:cubicBezTo>
                  <a:cubicBezTo>
                    <a:pt x="303" y="139"/>
                    <a:pt x="293" y="142"/>
                    <a:pt x="285" y="137"/>
                  </a:cubicBezTo>
                  <a:close/>
                  <a:moveTo>
                    <a:pt x="151" y="303"/>
                  </a:moveTo>
                  <a:cubicBezTo>
                    <a:pt x="126" y="302"/>
                    <a:pt x="106" y="312"/>
                    <a:pt x="91" y="330"/>
                  </a:cubicBezTo>
                  <a:cubicBezTo>
                    <a:pt x="116" y="344"/>
                    <a:pt x="145" y="352"/>
                    <a:pt x="176" y="352"/>
                  </a:cubicBezTo>
                  <a:cubicBezTo>
                    <a:pt x="191" y="352"/>
                    <a:pt x="206" y="350"/>
                    <a:pt x="220" y="347"/>
                  </a:cubicBezTo>
                  <a:cubicBezTo>
                    <a:pt x="206" y="319"/>
                    <a:pt x="183" y="304"/>
                    <a:pt x="151" y="303"/>
                  </a:cubicBezTo>
                  <a:close/>
                </a:path>
              </a:pathLst>
            </a:custGeom>
            <a:solidFill>
              <a:sysClr val="window" lastClr="FFFFFF"/>
            </a:solidFill>
            <a:ln>
              <a:noFill/>
            </a:ln>
          </p:spPr>
          <p:txBody>
            <a:bodyPr lIns="162560" tIns="81280" rIns="162560" bIns="81280"/>
            <a:lstStyle/>
            <a:p>
              <a:pPr marL="0" marR="0" lvl="0" indent="0" defTabSz="1218565" eaLnBrk="1" fontAlgn="auto" latinLnBrk="0" hangingPunct="1">
                <a:lnSpc>
                  <a:spcPct val="100000"/>
                </a:lnSpc>
                <a:spcBef>
                  <a:spcPts val="0"/>
                </a:spcBef>
                <a:spcAft>
                  <a:spcPts val="0"/>
                </a:spcAft>
                <a:buClrTx/>
                <a:buSzTx/>
                <a:buFontTx/>
                <a:buNone/>
                <a:defRPr/>
              </a:pPr>
              <a:endParaRPr kumimoji="0" lang="en-US" sz="3200" b="0" i="0" u="none" strike="noStrike" kern="0" cap="none" spc="0" normalizeH="0" baseline="0" noProof="0" dirty="0">
                <a:ln>
                  <a:noFill/>
                </a:ln>
                <a:solidFill>
                  <a:srgbClr val="95A5A6"/>
                </a:solidFill>
                <a:effectLst/>
                <a:uLnTx/>
                <a:uFillTx/>
                <a:cs typeface="+mn-ea"/>
                <a:sym typeface="+mn-lt"/>
              </a:endParaRPr>
            </a:p>
          </p:txBody>
        </p:sp>
      </p:grpSp>
      <p:grpSp>
        <p:nvGrpSpPr>
          <p:cNvPr id="43" name="Group 4"/>
          <p:cNvGrpSpPr/>
          <p:nvPr/>
        </p:nvGrpSpPr>
        <p:grpSpPr bwMode="auto">
          <a:xfrm>
            <a:off x="3251200" y="1919289"/>
            <a:ext cx="2032000" cy="2032000"/>
            <a:chOff x="2438400" y="1506086"/>
            <a:chExt cx="1524000" cy="1524000"/>
          </a:xfrm>
        </p:grpSpPr>
        <p:sp>
          <p:nvSpPr>
            <p:cNvPr id="44" name="Oval 47"/>
            <p:cNvSpPr/>
            <p:nvPr/>
          </p:nvSpPr>
          <p:spPr>
            <a:xfrm>
              <a:off x="2438400" y="1506086"/>
              <a:ext cx="1524000" cy="1524000"/>
            </a:xfrm>
            <a:prstGeom prst="ellipse">
              <a:avLst/>
            </a:prstGeom>
            <a:solidFill>
              <a:srgbClr val="049AAB">
                <a:alpha val="85000"/>
              </a:srgbClr>
            </a:solidFill>
            <a:ln w="25400" cap="flat" cmpd="sng" algn="ctr">
              <a:noFill/>
              <a:prstDash val="solid"/>
            </a:ln>
            <a:effectLst/>
          </p:spPr>
          <p:txBody>
            <a:bodyPr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en-US" sz="3200" b="0" i="0" u="none" strike="noStrike" kern="0" cap="none" spc="0" normalizeH="0" baseline="0" noProof="0" dirty="0">
                <a:ln>
                  <a:noFill/>
                </a:ln>
                <a:solidFill>
                  <a:prstClr val="white"/>
                </a:solidFill>
                <a:effectLst/>
                <a:uLnTx/>
                <a:uFillTx/>
                <a:cs typeface="+mn-ea"/>
                <a:sym typeface="+mn-lt"/>
              </a:endParaRPr>
            </a:p>
          </p:txBody>
        </p:sp>
        <p:sp>
          <p:nvSpPr>
            <p:cNvPr id="45" name="Freeform 11"/>
            <p:cNvSpPr/>
            <p:nvPr/>
          </p:nvSpPr>
          <p:spPr bwMode="auto">
            <a:xfrm>
              <a:off x="2980135" y="2050201"/>
              <a:ext cx="440531" cy="434579"/>
            </a:xfrm>
            <a:custGeom>
              <a:avLst/>
              <a:gdLst>
                <a:gd name="T0" fmla="*/ 358 w 378"/>
                <a:gd name="T1" fmla="*/ 116 h 374"/>
                <a:gd name="T2" fmla="*/ 192 w 378"/>
                <a:gd name="T3" fmla="*/ 351 h 374"/>
                <a:gd name="T4" fmla="*/ 116 w 378"/>
                <a:gd name="T5" fmla="*/ 319 h 374"/>
                <a:gd name="T6" fmla="*/ 55 w 378"/>
                <a:gd name="T7" fmla="*/ 133 h 374"/>
                <a:gd name="T8" fmla="*/ 14 w 378"/>
                <a:gd name="T9" fmla="*/ 146 h 374"/>
                <a:gd name="T10" fmla="*/ 0 w 378"/>
                <a:gd name="T11" fmla="*/ 126 h 374"/>
                <a:gd name="T12" fmla="*/ 108 w 378"/>
                <a:gd name="T13" fmla="*/ 42 h 374"/>
                <a:gd name="T14" fmla="*/ 169 w 378"/>
                <a:gd name="T15" fmla="*/ 168 h 374"/>
                <a:gd name="T16" fmla="*/ 198 w 378"/>
                <a:gd name="T17" fmla="*/ 241 h 374"/>
                <a:gd name="T18" fmla="*/ 248 w 378"/>
                <a:gd name="T19" fmla="*/ 175 h 374"/>
                <a:gd name="T20" fmla="*/ 206 w 378"/>
                <a:gd name="T21" fmla="*/ 125 h 374"/>
                <a:gd name="T22" fmla="*/ 358 w 378"/>
                <a:gd name="T23" fmla="*/ 116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8" h="374">
                  <a:moveTo>
                    <a:pt x="358" y="116"/>
                  </a:moveTo>
                  <a:cubicBezTo>
                    <a:pt x="338" y="231"/>
                    <a:pt x="225" y="329"/>
                    <a:pt x="192" y="351"/>
                  </a:cubicBezTo>
                  <a:cubicBezTo>
                    <a:pt x="158" y="374"/>
                    <a:pt x="127" y="342"/>
                    <a:pt x="116" y="319"/>
                  </a:cubicBezTo>
                  <a:cubicBezTo>
                    <a:pt x="103" y="292"/>
                    <a:pt x="65" y="146"/>
                    <a:pt x="55" y="133"/>
                  </a:cubicBezTo>
                  <a:cubicBezTo>
                    <a:pt x="45" y="121"/>
                    <a:pt x="14" y="146"/>
                    <a:pt x="14" y="146"/>
                  </a:cubicBezTo>
                  <a:cubicBezTo>
                    <a:pt x="0" y="126"/>
                    <a:pt x="0" y="126"/>
                    <a:pt x="0" y="126"/>
                  </a:cubicBezTo>
                  <a:cubicBezTo>
                    <a:pt x="0" y="126"/>
                    <a:pt x="61" y="51"/>
                    <a:pt x="108" y="42"/>
                  </a:cubicBezTo>
                  <a:cubicBezTo>
                    <a:pt x="157" y="32"/>
                    <a:pt x="157" y="119"/>
                    <a:pt x="169" y="168"/>
                  </a:cubicBezTo>
                  <a:cubicBezTo>
                    <a:pt x="180" y="215"/>
                    <a:pt x="188" y="241"/>
                    <a:pt x="198" y="241"/>
                  </a:cubicBezTo>
                  <a:cubicBezTo>
                    <a:pt x="208" y="241"/>
                    <a:pt x="227" y="215"/>
                    <a:pt x="248" y="175"/>
                  </a:cubicBezTo>
                  <a:cubicBezTo>
                    <a:pt x="269" y="135"/>
                    <a:pt x="247" y="100"/>
                    <a:pt x="206" y="125"/>
                  </a:cubicBezTo>
                  <a:cubicBezTo>
                    <a:pt x="223" y="24"/>
                    <a:pt x="378" y="0"/>
                    <a:pt x="358" y="116"/>
                  </a:cubicBezTo>
                  <a:close/>
                </a:path>
              </a:pathLst>
            </a:custGeom>
            <a:solidFill>
              <a:sysClr val="window" lastClr="FFFFFF"/>
            </a:solidFill>
            <a:ln>
              <a:noFill/>
            </a:ln>
          </p:spPr>
          <p:txBody>
            <a:bodyPr lIns="162560" tIns="81280" rIns="162560" bIns="81280"/>
            <a:lstStyle/>
            <a:p>
              <a:pPr marL="0" marR="0" lvl="0" indent="0" defTabSz="1218565" eaLnBrk="1" fontAlgn="auto" latinLnBrk="0" hangingPunct="1">
                <a:lnSpc>
                  <a:spcPct val="100000"/>
                </a:lnSpc>
                <a:spcBef>
                  <a:spcPts val="0"/>
                </a:spcBef>
                <a:spcAft>
                  <a:spcPts val="0"/>
                </a:spcAft>
                <a:buClrTx/>
                <a:buSzTx/>
                <a:buFontTx/>
                <a:buNone/>
                <a:defRPr/>
              </a:pPr>
              <a:endParaRPr kumimoji="0" lang="en-US" sz="3200" b="0" i="0" u="none" strike="noStrike" kern="0" cap="none" spc="0" normalizeH="0" baseline="0" noProof="0" dirty="0">
                <a:ln>
                  <a:noFill/>
                </a:ln>
                <a:solidFill>
                  <a:srgbClr val="95A5A6"/>
                </a:solidFill>
                <a:effectLst/>
                <a:uLnTx/>
                <a:uFillTx/>
                <a:cs typeface="+mn-ea"/>
                <a:sym typeface="+mn-lt"/>
              </a:endParaRPr>
            </a:p>
          </p:txBody>
        </p:sp>
      </p:grpSp>
      <p:grpSp>
        <p:nvGrpSpPr>
          <p:cNvPr id="46" name="Group 1"/>
          <p:cNvGrpSpPr/>
          <p:nvPr/>
        </p:nvGrpSpPr>
        <p:grpSpPr bwMode="auto">
          <a:xfrm>
            <a:off x="1727201" y="1919289"/>
            <a:ext cx="2032000" cy="2032000"/>
            <a:chOff x="1295400" y="1506086"/>
            <a:chExt cx="1524000" cy="1524000"/>
          </a:xfrm>
        </p:grpSpPr>
        <p:sp>
          <p:nvSpPr>
            <p:cNvPr id="47" name="Oval 2"/>
            <p:cNvSpPr/>
            <p:nvPr/>
          </p:nvSpPr>
          <p:spPr>
            <a:xfrm>
              <a:off x="1295400" y="1506086"/>
              <a:ext cx="1524000" cy="1524000"/>
            </a:xfrm>
            <a:prstGeom prst="ellipse">
              <a:avLst/>
            </a:prstGeom>
            <a:solidFill>
              <a:srgbClr val="9BD744">
                <a:alpha val="85000"/>
              </a:srgbClr>
            </a:solidFill>
            <a:ln w="25400" cap="flat" cmpd="sng" algn="ctr">
              <a:noFill/>
              <a:prstDash val="solid"/>
            </a:ln>
            <a:effectLst/>
          </p:spPr>
          <p:txBody>
            <a:bodyPr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en-US" sz="3200" b="0" i="0" u="none" strike="noStrike" kern="0" cap="none" spc="0" normalizeH="0" baseline="0" noProof="0" dirty="0">
                <a:ln>
                  <a:noFill/>
                </a:ln>
                <a:solidFill>
                  <a:prstClr val="white"/>
                </a:solidFill>
                <a:effectLst/>
                <a:uLnTx/>
                <a:uFillTx/>
                <a:cs typeface="+mn-ea"/>
                <a:sym typeface="+mn-lt"/>
              </a:endParaRPr>
            </a:p>
          </p:txBody>
        </p:sp>
        <p:sp>
          <p:nvSpPr>
            <p:cNvPr id="48" name="Freeform 16"/>
            <p:cNvSpPr/>
            <p:nvPr/>
          </p:nvSpPr>
          <p:spPr bwMode="auto">
            <a:xfrm>
              <a:off x="1829991" y="2096636"/>
              <a:ext cx="454819" cy="369094"/>
            </a:xfrm>
            <a:custGeom>
              <a:avLst/>
              <a:gdLst>
                <a:gd name="T0" fmla="*/ 368 w 368"/>
                <a:gd name="T1" fmla="*/ 36 h 299"/>
                <a:gd name="T2" fmla="*/ 324 w 368"/>
                <a:gd name="T3" fmla="*/ 48 h 299"/>
                <a:gd name="T4" fmla="*/ 358 w 368"/>
                <a:gd name="T5" fmla="*/ 6 h 299"/>
                <a:gd name="T6" fmla="*/ 310 w 368"/>
                <a:gd name="T7" fmla="*/ 24 h 299"/>
                <a:gd name="T8" fmla="*/ 255 w 368"/>
                <a:gd name="T9" fmla="*/ 0 h 299"/>
                <a:gd name="T10" fmla="*/ 179 w 368"/>
                <a:gd name="T11" fmla="*/ 76 h 299"/>
                <a:gd name="T12" fmla="*/ 181 w 368"/>
                <a:gd name="T13" fmla="*/ 93 h 299"/>
                <a:gd name="T14" fmla="*/ 25 w 368"/>
                <a:gd name="T15" fmla="*/ 14 h 299"/>
                <a:gd name="T16" fmla="*/ 15 w 368"/>
                <a:gd name="T17" fmla="*/ 52 h 299"/>
                <a:gd name="T18" fmla="*/ 49 w 368"/>
                <a:gd name="T19" fmla="*/ 115 h 299"/>
                <a:gd name="T20" fmla="*/ 15 w 368"/>
                <a:gd name="T21" fmla="*/ 106 h 299"/>
                <a:gd name="T22" fmla="*/ 14 w 368"/>
                <a:gd name="T23" fmla="*/ 106 h 299"/>
                <a:gd name="T24" fmla="*/ 75 w 368"/>
                <a:gd name="T25" fmla="*/ 181 h 299"/>
                <a:gd name="T26" fmla="*/ 55 w 368"/>
                <a:gd name="T27" fmla="*/ 183 h 299"/>
                <a:gd name="T28" fmla="*/ 41 w 368"/>
                <a:gd name="T29" fmla="*/ 182 h 299"/>
                <a:gd name="T30" fmla="*/ 111 w 368"/>
                <a:gd name="T31" fmla="*/ 234 h 299"/>
                <a:gd name="T32" fmla="*/ 18 w 368"/>
                <a:gd name="T33" fmla="*/ 267 h 299"/>
                <a:gd name="T34" fmla="*/ 0 w 368"/>
                <a:gd name="T35" fmla="*/ 265 h 299"/>
                <a:gd name="T36" fmla="*/ 115 w 368"/>
                <a:gd name="T37" fmla="*/ 299 h 299"/>
                <a:gd name="T38" fmla="*/ 330 w 368"/>
                <a:gd name="T39" fmla="*/ 85 h 299"/>
                <a:gd name="T40" fmla="*/ 330 w 368"/>
                <a:gd name="T41" fmla="*/ 75 h 299"/>
                <a:gd name="T42" fmla="*/ 368 w 368"/>
                <a:gd name="T43" fmla="*/ 36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299">
                  <a:moveTo>
                    <a:pt x="368" y="36"/>
                  </a:moveTo>
                  <a:cubicBezTo>
                    <a:pt x="354" y="42"/>
                    <a:pt x="340" y="46"/>
                    <a:pt x="324" y="48"/>
                  </a:cubicBezTo>
                  <a:cubicBezTo>
                    <a:pt x="340" y="38"/>
                    <a:pt x="352" y="24"/>
                    <a:pt x="358" y="6"/>
                  </a:cubicBezTo>
                  <a:cubicBezTo>
                    <a:pt x="343" y="15"/>
                    <a:pt x="327" y="21"/>
                    <a:pt x="310" y="24"/>
                  </a:cubicBezTo>
                  <a:cubicBezTo>
                    <a:pt x="296" y="10"/>
                    <a:pt x="276" y="0"/>
                    <a:pt x="255" y="0"/>
                  </a:cubicBezTo>
                  <a:cubicBezTo>
                    <a:pt x="213" y="0"/>
                    <a:pt x="179" y="34"/>
                    <a:pt x="179" y="76"/>
                  </a:cubicBezTo>
                  <a:cubicBezTo>
                    <a:pt x="179" y="82"/>
                    <a:pt x="180" y="88"/>
                    <a:pt x="181" y="93"/>
                  </a:cubicBezTo>
                  <a:cubicBezTo>
                    <a:pt x="118" y="90"/>
                    <a:pt x="63" y="60"/>
                    <a:pt x="25" y="14"/>
                  </a:cubicBezTo>
                  <a:cubicBezTo>
                    <a:pt x="19" y="25"/>
                    <a:pt x="15" y="38"/>
                    <a:pt x="15" y="52"/>
                  </a:cubicBezTo>
                  <a:cubicBezTo>
                    <a:pt x="15" y="78"/>
                    <a:pt x="28" y="101"/>
                    <a:pt x="49" y="115"/>
                  </a:cubicBezTo>
                  <a:cubicBezTo>
                    <a:pt x="36" y="115"/>
                    <a:pt x="25" y="111"/>
                    <a:pt x="15" y="106"/>
                  </a:cubicBezTo>
                  <a:cubicBezTo>
                    <a:pt x="14" y="106"/>
                    <a:pt x="14" y="106"/>
                    <a:pt x="14" y="106"/>
                  </a:cubicBezTo>
                  <a:cubicBezTo>
                    <a:pt x="14" y="143"/>
                    <a:pt x="41" y="174"/>
                    <a:pt x="75" y="181"/>
                  </a:cubicBezTo>
                  <a:cubicBezTo>
                    <a:pt x="69" y="182"/>
                    <a:pt x="62" y="183"/>
                    <a:pt x="55" y="183"/>
                  </a:cubicBezTo>
                  <a:cubicBezTo>
                    <a:pt x="50" y="183"/>
                    <a:pt x="46" y="183"/>
                    <a:pt x="41" y="182"/>
                  </a:cubicBezTo>
                  <a:cubicBezTo>
                    <a:pt x="51" y="212"/>
                    <a:pt x="78" y="234"/>
                    <a:pt x="111" y="234"/>
                  </a:cubicBezTo>
                  <a:cubicBezTo>
                    <a:pt x="86" y="254"/>
                    <a:pt x="53" y="267"/>
                    <a:pt x="18" y="267"/>
                  </a:cubicBezTo>
                  <a:cubicBezTo>
                    <a:pt x="12" y="267"/>
                    <a:pt x="6" y="266"/>
                    <a:pt x="0" y="265"/>
                  </a:cubicBezTo>
                  <a:cubicBezTo>
                    <a:pt x="33" y="287"/>
                    <a:pt x="73" y="299"/>
                    <a:pt x="115" y="299"/>
                  </a:cubicBezTo>
                  <a:cubicBezTo>
                    <a:pt x="254" y="299"/>
                    <a:pt x="330" y="184"/>
                    <a:pt x="330" y="85"/>
                  </a:cubicBezTo>
                  <a:cubicBezTo>
                    <a:pt x="330" y="81"/>
                    <a:pt x="330" y="78"/>
                    <a:pt x="330" y="75"/>
                  </a:cubicBezTo>
                  <a:cubicBezTo>
                    <a:pt x="345" y="64"/>
                    <a:pt x="358" y="51"/>
                    <a:pt x="368" y="36"/>
                  </a:cubicBezTo>
                  <a:close/>
                </a:path>
              </a:pathLst>
            </a:custGeom>
            <a:solidFill>
              <a:sysClr val="window" lastClr="FFFFFF"/>
            </a:solidFill>
            <a:ln>
              <a:noFill/>
            </a:ln>
          </p:spPr>
          <p:txBody>
            <a:bodyPr lIns="162560" tIns="81280" rIns="162560" bIns="81280"/>
            <a:lstStyle/>
            <a:p>
              <a:pPr marL="0" marR="0" lvl="0" indent="0" defTabSz="1218565" eaLnBrk="1" fontAlgn="auto" latinLnBrk="0" hangingPunct="1">
                <a:lnSpc>
                  <a:spcPct val="100000"/>
                </a:lnSpc>
                <a:spcBef>
                  <a:spcPts val="0"/>
                </a:spcBef>
                <a:spcAft>
                  <a:spcPts val="0"/>
                </a:spcAft>
                <a:buClrTx/>
                <a:buSzTx/>
                <a:buFontTx/>
                <a:buNone/>
                <a:defRPr/>
              </a:pPr>
              <a:endParaRPr kumimoji="0" lang="en-US" sz="3200" b="0" i="0" u="none" strike="noStrike" kern="0" cap="none" spc="0" normalizeH="0" baseline="0" noProof="0" dirty="0">
                <a:ln>
                  <a:noFill/>
                </a:ln>
                <a:solidFill>
                  <a:srgbClr val="95A5A6"/>
                </a:solidFill>
                <a:effectLst/>
                <a:uLnTx/>
                <a:uFillTx/>
                <a:cs typeface="+mn-ea"/>
                <a:sym typeface="+mn-lt"/>
              </a:endParaRPr>
            </a:p>
          </p:txBody>
        </p:sp>
      </p:grpSp>
      <p:sp>
        <p:nvSpPr>
          <p:cNvPr id="49" name="Content Placeholder 2"/>
          <p:cNvSpPr txBox="1">
            <a:spLocks noChangeArrowheads="1"/>
          </p:cNvSpPr>
          <p:nvPr/>
        </p:nvSpPr>
        <p:spPr bwMode="auto">
          <a:xfrm>
            <a:off x="809626" y="5067301"/>
            <a:ext cx="10572751" cy="1089025"/>
          </a:xfrm>
          <a:prstGeom prst="rect">
            <a:avLst/>
          </a:prstGeom>
          <a:noFill/>
          <a:ln w="9525">
            <a:noFill/>
            <a:miter lim="800000"/>
          </a:ln>
        </p:spPr>
        <p:txBody>
          <a:bodyPr lIns="121900" tIns="60949" rIns="121900" bIns="60949"/>
          <a:lstStyle/>
          <a:p>
            <a:pPr algn="ctr">
              <a:lnSpc>
                <a:spcPct val="130000"/>
              </a:lnSpc>
            </a:pPr>
            <a:r>
              <a:rPr lang="zh-CN" altLang="en-US" sz="1600" dirty="0">
                <a:solidFill>
                  <a:srgbClr val="FFFFFF">
                    <a:lumMod val="50000"/>
                  </a:srgbClr>
                </a:solidFill>
                <a:cs typeface="+mn-ea"/>
                <a:sym typeface="+mn-lt"/>
              </a:rPr>
              <a:t>您的内容打在这里，或者通过复制您的文本后，在此框中选择粘贴，并选择只保留文字。您的内容打在这里，或者通过通过复制您的文本。您的内容打在这里，或者通过通过复制您的文本。您的内容打在这里，或者通过复制您的文本后，在此框中选择粘贴，并选择只保留文字。</a:t>
            </a:r>
            <a:endParaRPr lang="zh-CN" altLang="en-US" sz="2000" dirty="0">
              <a:solidFill>
                <a:srgbClr val="FFFFFF">
                  <a:lumMod val="50000"/>
                </a:srgbClr>
              </a:solidFill>
              <a:cs typeface="+mn-ea"/>
              <a:sym typeface="+mn-lt"/>
            </a:endParaRPr>
          </a:p>
        </p:txBody>
      </p:sp>
      <p:cxnSp>
        <p:nvCxnSpPr>
          <p:cNvPr id="50" name="Straight Connector 83"/>
          <p:cNvCxnSpPr>
            <a:cxnSpLocks noChangeShapeType="1"/>
          </p:cNvCxnSpPr>
          <p:nvPr/>
        </p:nvCxnSpPr>
        <p:spPr bwMode="auto">
          <a:xfrm flipH="1">
            <a:off x="890588" y="4864100"/>
            <a:ext cx="10206037" cy="0"/>
          </a:xfrm>
          <a:prstGeom prst="line">
            <a:avLst/>
          </a:prstGeom>
          <a:noFill/>
          <a:ln w="9525">
            <a:solidFill>
              <a:srgbClr val="D9D9D9"/>
            </a:solidFill>
            <a:prstDash val="sysDot"/>
            <a:round/>
          </a:ln>
        </p:spPr>
      </p:cxnSp>
      <p:sp>
        <p:nvSpPr>
          <p:cNvPr id="51" name="Rectangle 1436"/>
          <p:cNvSpPr>
            <a:spLocks noChangeArrowheads="1"/>
          </p:cNvSpPr>
          <p:nvPr/>
        </p:nvSpPr>
        <p:spPr bwMode="auto">
          <a:xfrm>
            <a:off x="2135320" y="4386264"/>
            <a:ext cx="1122102" cy="307777"/>
          </a:xfrm>
          <a:prstGeom prst="rect">
            <a:avLst/>
          </a:prstGeom>
          <a:noFill/>
          <a:ln>
            <a:noFill/>
          </a:ln>
        </p:spPr>
        <p:txBody>
          <a:bodyPr wrap="none" lIns="0" tIns="0" rIns="0" bIns="0">
            <a:spAutoFit/>
          </a:bodyPr>
          <a:lstStyle/>
          <a:p>
            <a:pPr algn="ctr" defTabSz="1218565">
              <a:defRPr/>
            </a:pPr>
            <a:r>
              <a:rPr lang="en-US" sz="2000" b="1" kern="0" dirty="0">
                <a:solidFill>
                  <a:srgbClr val="95A5A6"/>
                </a:solidFill>
                <a:cs typeface="+mn-ea"/>
                <a:sym typeface="+mn-lt"/>
              </a:rPr>
              <a:t>53,231 K</a:t>
            </a:r>
            <a:endParaRPr lang="en-US" sz="4000" b="1" kern="0" dirty="0">
              <a:solidFill>
                <a:srgbClr val="95A5A6"/>
              </a:solidFill>
              <a:cs typeface="+mn-ea"/>
              <a:sym typeface="+mn-lt"/>
            </a:endParaRPr>
          </a:p>
        </p:txBody>
      </p:sp>
      <p:sp>
        <p:nvSpPr>
          <p:cNvPr id="52" name="Freeform 6"/>
          <p:cNvSpPr>
            <a:spLocks noEditPoints="1"/>
          </p:cNvSpPr>
          <p:nvPr/>
        </p:nvSpPr>
        <p:spPr bwMode="auto">
          <a:xfrm>
            <a:off x="2584450" y="4154487"/>
            <a:ext cx="222249" cy="195263"/>
          </a:xfrm>
          <a:custGeom>
            <a:avLst/>
            <a:gdLst>
              <a:gd name="T0" fmla="*/ 400 w 400"/>
              <a:gd name="T1" fmla="*/ 352 h 352"/>
              <a:gd name="T2" fmla="*/ 394 w 400"/>
              <a:gd name="T3" fmla="*/ 268 h 352"/>
              <a:gd name="T4" fmla="*/ 342 w 400"/>
              <a:gd name="T5" fmla="*/ 236 h 352"/>
              <a:gd name="T6" fmla="*/ 303 w 400"/>
              <a:gd name="T7" fmla="*/ 191 h 352"/>
              <a:gd name="T8" fmla="*/ 316 w 400"/>
              <a:gd name="T9" fmla="*/ 157 h 352"/>
              <a:gd name="T10" fmla="*/ 327 w 400"/>
              <a:gd name="T11" fmla="*/ 134 h 352"/>
              <a:gd name="T12" fmla="*/ 322 w 400"/>
              <a:gd name="T13" fmla="*/ 122 h 352"/>
              <a:gd name="T14" fmla="*/ 325 w 400"/>
              <a:gd name="T15" fmla="*/ 98 h 352"/>
              <a:gd name="T16" fmla="*/ 278 w 400"/>
              <a:gd name="T17" fmla="*/ 51 h 352"/>
              <a:gd name="T18" fmla="*/ 230 w 400"/>
              <a:gd name="T19" fmla="*/ 98 h 352"/>
              <a:gd name="T20" fmla="*/ 233 w 400"/>
              <a:gd name="T21" fmla="*/ 122 h 352"/>
              <a:gd name="T22" fmla="*/ 229 w 400"/>
              <a:gd name="T23" fmla="*/ 134 h 352"/>
              <a:gd name="T24" fmla="*/ 240 w 400"/>
              <a:gd name="T25" fmla="*/ 157 h 352"/>
              <a:gd name="T26" fmla="*/ 253 w 400"/>
              <a:gd name="T27" fmla="*/ 191 h 352"/>
              <a:gd name="T28" fmla="*/ 236 w 400"/>
              <a:gd name="T29" fmla="*/ 224 h 352"/>
              <a:gd name="T30" fmla="*/ 310 w 400"/>
              <a:gd name="T31" fmla="*/ 292 h 352"/>
              <a:gd name="T32" fmla="*/ 310 w 400"/>
              <a:gd name="T33" fmla="*/ 352 h 352"/>
              <a:gd name="T34" fmla="*/ 400 w 400"/>
              <a:gd name="T35" fmla="*/ 352 h 352"/>
              <a:gd name="T36" fmla="*/ 204 w 400"/>
              <a:gd name="T37" fmla="*/ 247 h 352"/>
              <a:gd name="T38" fmla="*/ 152 w 400"/>
              <a:gd name="T39" fmla="*/ 187 h 352"/>
              <a:gd name="T40" fmla="*/ 169 w 400"/>
              <a:gd name="T41" fmla="*/ 142 h 352"/>
              <a:gd name="T42" fmla="*/ 184 w 400"/>
              <a:gd name="T43" fmla="*/ 111 h 352"/>
              <a:gd name="T44" fmla="*/ 179 w 400"/>
              <a:gd name="T45" fmla="*/ 95 h 352"/>
              <a:gd name="T46" fmla="*/ 183 w 400"/>
              <a:gd name="T47" fmla="*/ 63 h 352"/>
              <a:gd name="T48" fmla="*/ 119 w 400"/>
              <a:gd name="T49" fmla="*/ 0 h 352"/>
              <a:gd name="T50" fmla="*/ 55 w 400"/>
              <a:gd name="T51" fmla="*/ 63 h 352"/>
              <a:gd name="T52" fmla="*/ 59 w 400"/>
              <a:gd name="T53" fmla="*/ 95 h 352"/>
              <a:gd name="T54" fmla="*/ 53 w 400"/>
              <a:gd name="T55" fmla="*/ 111 h 352"/>
              <a:gd name="T56" fmla="*/ 68 w 400"/>
              <a:gd name="T57" fmla="*/ 142 h 352"/>
              <a:gd name="T58" fmla="*/ 86 w 400"/>
              <a:gd name="T59" fmla="*/ 187 h 352"/>
              <a:gd name="T60" fmla="*/ 33 w 400"/>
              <a:gd name="T61" fmla="*/ 247 h 352"/>
              <a:gd name="T62" fmla="*/ 0 w 400"/>
              <a:gd name="T63" fmla="*/ 279 h 352"/>
              <a:gd name="T64" fmla="*/ 0 w 400"/>
              <a:gd name="T65" fmla="*/ 352 h 352"/>
              <a:gd name="T66" fmla="*/ 278 w 400"/>
              <a:gd name="T67" fmla="*/ 352 h 352"/>
              <a:gd name="T68" fmla="*/ 278 w 400"/>
              <a:gd name="T69" fmla="*/ 297 h 352"/>
              <a:gd name="T70" fmla="*/ 204 w 400"/>
              <a:gd name="T71" fmla="*/ 247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00" h="352">
                <a:moveTo>
                  <a:pt x="400" y="352"/>
                </a:moveTo>
                <a:cubicBezTo>
                  <a:pt x="400" y="352"/>
                  <a:pt x="399" y="276"/>
                  <a:pt x="394" y="268"/>
                </a:cubicBezTo>
                <a:cubicBezTo>
                  <a:pt x="387" y="257"/>
                  <a:pt x="371" y="249"/>
                  <a:pt x="342" y="236"/>
                </a:cubicBezTo>
                <a:cubicBezTo>
                  <a:pt x="312" y="224"/>
                  <a:pt x="303" y="213"/>
                  <a:pt x="303" y="191"/>
                </a:cubicBezTo>
                <a:cubicBezTo>
                  <a:pt x="303" y="177"/>
                  <a:pt x="312" y="182"/>
                  <a:pt x="316" y="157"/>
                </a:cubicBezTo>
                <a:cubicBezTo>
                  <a:pt x="317" y="147"/>
                  <a:pt x="325" y="157"/>
                  <a:pt x="327" y="134"/>
                </a:cubicBezTo>
                <a:cubicBezTo>
                  <a:pt x="327" y="124"/>
                  <a:pt x="322" y="122"/>
                  <a:pt x="322" y="122"/>
                </a:cubicBezTo>
                <a:cubicBezTo>
                  <a:pt x="322" y="122"/>
                  <a:pt x="325" y="108"/>
                  <a:pt x="325" y="98"/>
                </a:cubicBezTo>
                <a:cubicBezTo>
                  <a:pt x="327" y="85"/>
                  <a:pt x="319" y="51"/>
                  <a:pt x="278" y="51"/>
                </a:cubicBezTo>
                <a:cubicBezTo>
                  <a:pt x="236" y="51"/>
                  <a:pt x="229" y="85"/>
                  <a:pt x="230" y="98"/>
                </a:cubicBezTo>
                <a:cubicBezTo>
                  <a:pt x="231" y="108"/>
                  <a:pt x="233" y="122"/>
                  <a:pt x="233" y="122"/>
                </a:cubicBezTo>
                <a:cubicBezTo>
                  <a:pt x="233" y="122"/>
                  <a:pt x="229" y="124"/>
                  <a:pt x="229" y="134"/>
                </a:cubicBezTo>
                <a:cubicBezTo>
                  <a:pt x="230" y="157"/>
                  <a:pt x="238" y="147"/>
                  <a:pt x="240" y="157"/>
                </a:cubicBezTo>
                <a:cubicBezTo>
                  <a:pt x="244" y="182"/>
                  <a:pt x="253" y="177"/>
                  <a:pt x="253" y="191"/>
                </a:cubicBezTo>
                <a:cubicBezTo>
                  <a:pt x="253" y="206"/>
                  <a:pt x="248" y="216"/>
                  <a:pt x="236" y="224"/>
                </a:cubicBezTo>
                <a:cubicBezTo>
                  <a:pt x="301" y="257"/>
                  <a:pt x="310" y="263"/>
                  <a:pt x="310" y="292"/>
                </a:cubicBezTo>
                <a:cubicBezTo>
                  <a:pt x="310" y="352"/>
                  <a:pt x="310" y="352"/>
                  <a:pt x="310" y="352"/>
                </a:cubicBezTo>
                <a:lnTo>
                  <a:pt x="400" y="352"/>
                </a:lnTo>
                <a:close/>
                <a:moveTo>
                  <a:pt x="204" y="247"/>
                </a:moveTo>
                <a:cubicBezTo>
                  <a:pt x="165" y="231"/>
                  <a:pt x="152" y="217"/>
                  <a:pt x="152" y="187"/>
                </a:cubicBezTo>
                <a:cubicBezTo>
                  <a:pt x="152" y="169"/>
                  <a:pt x="164" y="175"/>
                  <a:pt x="169" y="142"/>
                </a:cubicBezTo>
                <a:cubicBezTo>
                  <a:pt x="172" y="129"/>
                  <a:pt x="182" y="142"/>
                  <a:pt x="184" y="111"/>
                </a:cubicBezTo>
                <a:cubicBezTo>
                  <a:pt x="184" y="98"/>
                  <a:pt x="179" y="95"/>
                  <a:pt x="179" y="95"/>
                </a:cubicBezTo>
                <a:cubicBezTo>
                  <a:pt x="179" y="95"/>
                  <a:pt x="181" y="77"/>
                  <a:pt x="183" y="63"/>
                </a:cubicBezTo>
                <a:cubicBezTo>
                  <a:pt x="184" y="45"/>
                  <a:pt x="174" y="0"/>
                  <a:pt x="119" y="0"/>
                </a:cubicBezTo>
                <a:cubicBezTo>
                  <a:pt x="64" y="0"/>
                  <a:pt x="54" y="45"/>
                  <a:pt x="55" y="63"/>
                </a:cubicBezTo>
                <a:cubicBezTo>
                  <a:pt x="56" y="77"/>
                  <a:pt x="59" y="95"/>
                  <a:pt x="59" y="95"/>
                </a:cubicBezTo>
                <a:cubicBezTo>
                  <a:pt x="59" y="95"/>
                  <a:pt x="53" y="98"/>
                  <a:pt x="53" y="111"/>
                </a:cubicBezTo>
                <a:cubicBezTo>
                  <a:pt x="55" y="142"/>
                  <a:pt x="66" y="129"/>
                  <a:pt x="68" y="142"/>
                </a:cubicBezTo>
                <a:cubicBezTo>
                  <a:pt x="74" y="175"/>
                  <a:pt x="86" y="169"/>
                  <a:pt x="86" y="187"/>
                </a:cubicBezTo>
                <a:cubicBezTo>
                  <a:pt x="86" y="217"/>
                  <a:pt x="73" y="231"/>
                  <a:pt x="33" y="247"/>
                </a:cubicBezTo>
                <a:cubicBezTo>
                  <a:pt x="21" y="252"/>
                  <a:pt x="0" y="260"/>
                  <a:pt x="0" y="279"/>
                </a:cubicBezTo>
                <a:cubicBezTo>
                  <a:pt x="0" y="352"/>
                  <a:pt x="0" y="352"/>
                  <a:pt x="0" y="352"/>
                </a:cubicBezTo>
                <a:cubicBezTo>
                  <a:pt x="278" y="352"/>
                  <a:pt x="278" y="352"/>
                  <a:pt x="278" y="352"/>
                </a:cubicBezTo>
                <a:cubicBezTo>
                  <a:pt x="278" y="352"/>
                  <a:pt x="278" y="309"/>
                  <a:pt x="278" y="297"/>
                </a:cubicBezTo>
                <a:cubicBezTo>
                  <a:pt x="278" y="280"/>
                  <a:pt x="244" y="264"/>
                  <a:pt x="204" y="247"/>
                </a:cubicBezTo>
                <a:close/>
              </a:path>
            </a:pathLst>
          </a:custGeom>
          <a:solidFill>
            <a:srgbClr val="9BD744"/>
          </a:solidFill>
          <a:ln>
            <a:noFill/>
          </a:ln>
        </p:spPr>
        <p:txBody>
          <a:bodyPr lIns="121900" tIns="60949" rIns="121900" bIns="60949"/>
          <a:lstStyle/>
          <a:p>
            <a:pPr defTabSz="1218565">
              <a:defRPr/>
            </a:pPr>
            <a:endParaRPr lang="en-US" sz="3200" kern="0" dirty="0">
              <a:solidFill>
                <a:srgbClr val="95A5A6"/>
              </a:solidFill>
              <a:cs typeface="+mn-ea"/>
              <a:sym typeface="+mn-lt"/>
            </a:endParaRPr>
          </a:p>
        </p:txBody>
      </p:sp>
      <p:sp>
        <p:nvSpPr>
          <p:cNvPr id="53" name="Rectangle 1436"/>
          <p:cNvSpPr>
            <a:spLocks noChangeArrowheads="1"/>
          </p:cNvSpPr>
          <p:nvPr/>
        </p:nvSpPr>
        <p:spPr bwMode="auto">
          <a:xfrm>
            <a:off x="3544007" y="4386264"/>
            <a:ext cx="1495602" cy="307777"/>
          </a:xfrm>
          <a:prstGeom prst="rect">
            <a:avLst/>
          </a:prstGeom>
          <a:noFill/>
          <a:ln>
            <a:noFill/>
          </a:ln>
        </p:spPr>
        <p:txBody>
          <a:bodyPr wrap="none" lIns="0" tIns="0" rIns="0" bIns="0">
            <a:spAutoFit/>
          </a:bodyPr>
          <a:lstStyle/>
          <a:p>
            <a:pPr algn="ctr" defTabSz="1218565">
              <a:defRPr/>
            </a:pPr>
            <a:r>
              <a:rPr lang="en-US" sz="2000" b="1" kern="0" dirty="0">
                <a:solidFill>
                  <a:srgbClr val="95A5A6"/>
                </a:solidFill>
                <a:cs typeface="+mn-ea"/>
                <a:sym typeface="+mn-lt"/>
              </a:rPr>
              <a:t>5.3 Millions</a:t>
            </a:r>
            <a:endParaRPr lang="en-US" sz="4000" b="1" kern="0" dirty="0">
              <a:solidFill>
                <a:srgbClr val="95A5A6"/>
              </a:solidFill>
              <a:cs typeface="+mn-ea"/>
              <a:sym typeface="+mn-lt"/>
            </a:endParaRPr>
          </a:p>
        </p:txBody>
      </p:sp>
      <p:sp>
        <p:nvSpPr>
          <p:cNvPr id="54" name="Freeform 6"/>
          <p:cNvSpPr>
            <a:spLocks noEditPoints="1"/>
          </p:cNvSpPr>
          <p:nvPr/>
        </p:nvSpPr>
        <p:spPr bwMode="auto">
          <a:xfrm>
            <a:off x="4179890" y="4154487"/>
            <a:ext cx="222249" cy="195263"/>
          </a:xfrm>
          <a:custGeom>
            <a:avLst/>
            <a:gdLst>
              <a:gd name="T0" fmla="*/ 400 w 400"/>
              <a:gd name="T1" fmla="*/ 352 h 352"/>
              <a:gd name="T2" fmla="*/ 394 w 400"/>
              <a:gd name="T3" fmla="*/ 268 h 352"/>
              <a:gd name="T4" fmla="*/ 342 w 400"/>
              <a:gd name="T5" fmla="*/ 236 h 352"/>
              <a:gd name="T6" fmla="*/ 303 w 400"/>
              <a:gd name="T7" fmla="*/ 191 h 352"/>
              <a:gd name="T8" fmla="*/ 316 w 400"/>
              <a:gd name="T9" fmla="*/ 157 h 352"/>
              <a:gd name="T10" fmla="*/ 327 w 400"/>
              <a:gd name="T11" fmla="*/ 134 h 352"/>
              <a:gd name="T12" fmla="*/ 322 w 400"/>
              <a:gd name="T13" fmla="*/ 122 h 352"/>
              <a:gd name="T14" fmla="*/ 325 w 400"/>
              <a:gd name="T15" fmla="*/ 98 h 352"/>
              <a:gd name="T16" fmla="*/ 278 w 400"/>
              <a:gd name="T17" fmla="*/ 51 h 352"/>
              <a:gd name="T18" fmla="*/ 230 w 400"/>
              <a:gd name="T19" fmla="*/ 98 h 352"/>
              <a:gd name="T20" fmla="*/ 233 w 400"/>
              <a:gd name="T21" fmla="*/ 122 h 352"/>
              <a:gd name="T22" fmla="*/ 229 w 400"/>
              <a:gd name="T23" fmla="*/ 134 h 352"/>
              <a:gd name="T24" fmla="*/ 240 w 400"/>
              <a:gd name="T25" fmla="*/ 157 h 352"/>
              <a:gd name="T26" fmla="*/ 253 w 400"/>
              <a:gd name="T27" fmla="*/ 191 h 352"/>
              <a:gd name="T28" fmla="*/ 236 w 400"/>
              <a:gd name="T29" fmla="*/ 224 h 352"/>
              <a:gd name="T30" fmla="*/ 310 w 400"/>
              <a:gd name="T31" fmla="*/ 292 h 352"/>
              <a:gd name="T32" fmla="*/ 310 w 400"/>
              <a:gd name="T33" fmla="*/ 352 h 352"/>
              <a:gd name="T34" fmla="*/ 400 w 400"/>
              <a:gd name="T35" fmla="*/ 352 h 352"/>
              <a:gd name="T36" fmla="*/ 204 w 400"/>
              <a:gd name="T37" fmla="*/ 247 h 352"/>
              <a:gd name="T38" fmla="*/ 152 w 400"/>
              <a:gd name="T39" fmla="*/ 187 h 352"/>
              <a:gd name="T40" fmla="*/ 169 w 400"/>
              <a:gd name="T41" fmla="*/ 142 h 352"/>
              <a:gd name="T42" fmla="*/ 184 w 400"/>
              <a:gd name="T43" fmla="*/ 111 h 352"/>
              <a:gd name="T44" fmla="*/ 179 w 400"/>
              <a:gd name="T45" fmla="*/ 95 h 352"/>
              <a:gd name="T46" fmla="*/ 183 w 400"/>
              <a:gd name="T47" fmla="*/ 63 h 352"/>
              <a:gd name="T48" fmla="*/ 119 w 400"/>
              <a:gd name="T49" fmla="*/ 0 h 352"/>
              <a:gd name="T50" fmla="*/ 55 w 400"/>
              <a:gd name="T51" fmla="*/ 63 h 352"/>
              <a:gd name="T52" fmla="*/ 59 w 400"/>
              <a:gd name="T53" fmla="*/ 95 h 352"/>
              <a:gd name="T54" fmla="*/ 53 w 400"/>
              <a:gd name="T55" fmla="*/ 111 h 352"/>
              <a:gd name="T56" fmla="*/ 68 w 400"/>
              <a:gd name="T57" fmla="*/ 142 h 352"/>
              <a:gd name="T58" fmla="*/ 86 w 400"/>
              <a:gd name="T59" fmla="*/ 187 h 352"/>
              <a:gd name="T60" fmla="*/ 33 w 400"/>
              <a:gd name="T61" fmla="*/ 247 h 352"/>
              <a:gd name="T62" fmla="*/ 0 w 400"/>
              <a:gd name="T63" fmla="*/ 279 h 352"/>
              <a:gd name="T64" fmla="*/ 0 w 400"/>
              <a:gd name="T65" fmla="*/ 352 h 352"/>
              <a:gd name="T66" fmla="*/ 278 w 400"/>
              <a:gd name="T67" fmla="*/ 352 h 352"/>
              <a:gd name="T68" fmla="*/ 278 w 400"/>
              <a:gd name="T69" fmla="*/ 297 h 352"/>
              <a:gd name="T70" fmla="*/ 204 w 400"/>
              <a:gd name="T71" fmla="*/ 247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00" h="352">
                <a:moveTo>
                  <a:pt x="400" y="352"/>
                </a:moveTo>
                <a:cubicBezTo>
                  <a:pt x="400" y="352"/>
                  <a:pt x="399" y="276"/>
                  <a:pt x="394" y="268"/>
                </a:cubicBezTo>
                <a:cubicBezTo>
                  <a:pt x="387" y="257"/>
                  <a:pt x="371" y="249"/>
                  <a:pt x="342" y="236"/>
                </a:cubicBezTo>
                <a:cubicBezTo>
                  <a:pt x="312" y="224"/>
                  <a:pt x="303" y="213"/>
                  <a:pt x="303" y="191"/>
                </a:cubicBezTo>
                <a:cubicBezTo>
                  <a:pt x="303" y="177"/>
                  <a:pt x="312" y="182"/>
                  <a:pt x="316" y="157"/>
                </a:cubicBezTo>
                <a:cubicBezTo>
                  <a:pt x="317" y="147"/>
                  <a:pt x="325" y="157"/>
                  <a:pt x="327" y="134"/>
                </a:cubicBezTo>
                <a:cubicBezTo>
                  <a:pt x="327" y="124"/>
                  <a:pt x="322" y="122"/>
                  <a:pt x="322" y="122"/>
                </a:cubicBezTo>
                <a:cubicBezTo>
                  <a:pt x="322" y="122"/>
                  <a:pt x="325" y="108"/>
                  <a:pt x="325" y="98"/>
                </a:cubicBezTo>
                <a:cubicBezTo>
                  <a:pt x="327" y="85"/>
                  <a:pt x="319" y="51"/>
                  <a:pt x="278" y="51"/>
                </a:cubicBezTo>
                <a:cubicBezTo>
                  <a:pt x="236" y="51"/>
                  <a:pt x="229" y="85"/>
                  <a:pt x="230" y="98"/>
                </a:cubicBezTo>
                <a:cubicBezTo>
                  <a:pt x="231" y="108"/>
                  <a:pt x="233" y="122"/>
                  <a:pt x="233" y="122"/>
                </a:cubicBezTo>
                <a:cubicBezTo>
                  <a:pt x="233" y="122"/>
                  <a:pt x="229" y="124"/>
                  <a:pt x="229" y="134"/>
                </a:cubicBezTo>
                <a:cubicBezTo>
                  <a:pt x="230" y="157"/>
                  <a:pt x="238" y="147"/>
                  <a:pt x="240" y="157"/>
                </a:cubicBezTo>
                <a:cubicBezTo>
                  <a:pt x="244" y="182"/>
                  <a:pt x="253" y="177"/>
                  <a:pt x="253" y="191"/>
                </a:cubicBezTo>
                <a:cubicBezTo>
                  <a:pt x="253" y="206"/>
                  <a:pt x="248" y="216"/>
                  <a:pt x="236" y="224"/>
                </a:cubicBezTo>
                <a:cubicBezTo>
                  <a:pt x="301" y="257"/>
                  <a:pt x="310" y="263"/>
                  <a:pt x="310" y="292"/>
                </a:cubicBezTo>
                <a:cubicBezTo>
                  <a:pt x="310" y="352"/>
                  <a:pt x="310" y="352"/>
                  <a:pt x="310" y="352"/>
                </a:cubicBezTo>
                <a:lnTo>
                  <a:pt x="400" y="352"/>
                </a:lnTo>
                <a:close/>
                <a:moveTo>
                  <a:pt x="204" y="247"/>
                </a:moveTo>
                <a:cubicBezTo>
                  <a:pt x="165" y="231"/>
                  <a:pt x="152" y="217"/>
                  <a:pt x="152" y="187"/>
                </a:cubicBezTo>
                <a:cubicBezTo>
                  <a:pt x="152" y="169"/>
                  <a:pt x="164" y="175"/>
                  <a:pt x="169" y="142"/>
                </a:cubicBezTo>
                <a:cubicBezTo>
                  <a:pt x="172" y="129"/>
                  <a:pt x="182" y="142"/>
                  <a:pt x="184" y="111"/>
                </a:cubicBezTo>
                <a:cubicBezTo>
                  <a:pt x="184" y="98"/>
                  <a:pt x="179" y="95"/>
                  <a:pt x="179" y="95"/>
                </a:cubicBezTo>
                <a:cubicBezTo>
                  <a:pt x="179" y="95"/>
                  <a:pt x="181" y="77"/>
                  <a:pt x="183" y="63"/>
                </a:cubicBezTo>
                <a:cubicBezTo>
                  <a:pt x="184" y="45"/>
                  <a:pt x="174" y="0"/>
                  <a:pt x="119" y="0"/>
                </a:cubicBezTo>
                <a:cubicBezTo>
                  <a:pt x="64" y="0"/>
                  <a:pt x="54" y="45"/>
                  <a:pt x="55" y="63"/>
                </a:cubicBezTo>
                <a:cubicBezTo>
                  <a:pt x="56" y="77"/>
                  <a:pt x="59" y="95"/>
                  <a:pt x="59" y="95"/>
                </a:cubicBezTo>
                <a:cubicBezTo>
                  <a:pt x="59" y="95"/>
                  <a:pt x="53" y="98"/>
                  <a:pt x="53" y="111"/>
                </a:cubicBezTo>
                <a:cubicBezTo>
                  <a:pt x="55" y="142"/>
                  <a:pt x="66" y="129"/>
                  <a:pt x="68" y="142"/>
                </a:cubicBezTo>
                <a:cubicBezTo>
                  <a:pt x="74" y="175"/>
                  <a:pt x="86" y="169"/>
                  <a:pt x="86" y="187"/>
                </a:cubicBezTo>
                <a:cubicBezTo>
                  <a:pt x="86" y="217"/>
                  <a:pt x="73" y="231"/>
                  <a:pt x="33" y="247"/>
                </a:cubicBezTo>
                <a:cubicBezTo>
                  <a:pt x="21" y="252"/>
                  <a:pt x="0" y="260"/>
                  <a:pt x="0" y="279"/>
                </a:cubicBezTo>
                <a:cubicBezTo>
                  <a:pt x="0" y="352"/>
                  <a:pt x="0" y="352"/>
                  <a:pt x="0" y="352"/>
                </a:cubicBezTo>
                <a:cubicBezTo>
                  <a:pt x="278" y="352"/>
                  <a:pt x="278" y="352"/>
                  <a:pt x="278" y="352"/>
                </a:cubicBezTo>
                <a:cubicBezTo>
                  <a:pt x="278" y="352"/>
                  <a:pt x="278" y="309"/>
                  <a:pt x="278" y="297"/>
                </a:cubicBezTo>
                <a:cubicBezTo>
                  <a:pt x="278" y="280"/>
                  <a:pt x="244" y="264"/>
                  <a:pt x="204" y="247"/>
                </a:cubicBezTo>
                <a:close/>
              </a:path>
            </a:pathLst>
          </a:custGeom>
          <a:solidFill>
            <a:srgbClr val="049AAB"/>
          </a:solidFill>
          <a:ln>
            <a:noFill/>
          </a:ln>
        </p:spPr>
        <p:txBody>
          <a:bodyPr lIns="121900" tIns="60949" rIns="121900" bIns="60949"/>
          <a:lstStyle/>
          <a:p>
            <a:pPr defTabSz="1218565">
              <a:defRPr/>
            </a:pPr>
            <a:endParaRPr lang="en-US" sz="3200" kern="0" dirty="0">
              <a:solidFill>
                <a:srgbClr val="95A5A6"/>
              </a:solidFill>
              <a:cs typeface="+mn-ea"/>
              <a:sym typeface="+mn-lt"/>
            </a:endParaRPr>
          </a:p>
        </p:txBody>
      </p:sp>
      <p:sp>
        <p:nvSpPr>
          <p:cNvPr id="55" name="Rectangle 1436"/>
          <p:cNvSpPr>
            <a:spLocks noChangeArrowheads="1"/>
          </p:cNvSpPr>
          <p:nvPr/>
        </p:nvSpPr>
        <p:spPr bwMode="auto">
          <a:xfrm>
            <a:off x="5523392" y="4386264"/>
            <a:ext cx="886461" cy="307777"/>
          </a:xfrm>
          <a:prstGeom prst="rect">
            <a:avLst/>
          </a:prstGeom>
          <a:noFill/>
          <a:ln>
            <a:noFill/>
          </a:ln>
        </p:spPr>
        <p:txBody>
          <a:bodyPr wrap="none" lIns="0" tIns="0" rIns="0" bIns="0">
            <a:spAutoFit/>
          </a:bodyPr>
          <a:lstStyle/>
          <a:p>
            <a:pPr algn="ctr" defTabSz="1218565">
              <a:defRPr/>
            </a:pPr>
            <a:r>
              <a:rPr lang="en-US" sz="2000" b="1" kern="0" dirty="0">
                <a:solidFill>
                  <a:srgbClr val="95A5A6"/>
                </a:solidFill>
                <a:cs typeface="+mn-ea"/>
                <a:sym typeface="+mn-lt"/>
              </a:rPr>
              <a:t>2,356K</a:t>
            </a:r>
            <a:endParaRPr lang="en-US" sz="4000" b="1" kern="0" dirty="0">
              <a:solidFill>
                <a:srgbClr val="95A5A6"/>
              </a:solidFill>
              <a:cs typeface="+mn-ea"/>
              <a:sym typeface="+mn-lt"/>
            </a:endParaRPr>
          </a:p>
        </p:txBody>
      </p:sp>
      <p:sp>
        <p:nvSpPr>
          <p:cNvPr id="56" name="Freeform 6"/>
          <p:cNvSpPr>
            <a:spLocks noEditPoints="1"/>
          </p:cNvSpPr>
          <p:nvPr/>
        </p:nvSpPr>
        <p:spPr bwMode="auto">
          <a:xfrm>
            <a:off x="5854701" y="4154487"/>
            <a:ext cx="222249" cy="195263"/>
          </a:xfrm>
          <a:custGeom>
            <a:avLst/>
            <a:gdLst>
              <a:gd name="T0" fmla="*/ 400 w 400"/>
              <a:gd name="T1" fmla="*/ 352 h 352"/>
              <a:gd name="T2" fmla="*/ 394 w 400"/>
              <a:gd name="T3" fmla="*/ 268 h 352"/>
              <a:gd name="T4" fmla="*/ 342 w 400"/>
              <a:gd name="T5" fmla="*/ 236 h 352"/>
              <a:gd name="T6" fmla="*/ 303 w 400"/>
              <a:gd name="T7" fmla="*/ 191 h 352"/>
              <a:gd name="T8" fmla="*/ 316 w 400"/>
              <a:gd name="T9" fmla="*/ 157 h 352"/>
              <a:gd name="T10" fmla="*/ 327 w 400"/>
              <a:gd name="T11" fmla="*/ 134 h 352"/>
              <a:gd name="T12" fmla="*/ 322 w 400"/>
              <a:gd name="T13" fmla="*/ 122 h 352"/>
              <a:gd name="T14" fmla="*/ 325 w 400"/>
              <a:gd name="T15" fmla="*/ 98 h 352"/>
              <a:gd name="T16" fmla="*/ 278 w 400"/>
              <a:gd name="T17" fmla="*/ 51 h 352"/>
              <a:gd name="T18" fmla="*/ 230 w 400"/>
              <a:gd name="T19" fmla="*/ 98 h 352"/>
              <a:gd name="T20" fmla="*/ 233 w 400"/>
              <a:gd name="T21" fmla="*/ 122 h 352"/>
              <a:gd name="T22" fmla="*/ 229 w 400"/>
              <a:gd name="T23" fmla="*/ 134 h 352"/>
              <a:gd name="T24" fmla="*/ 240 w 400"/>
              <a:gd name="T25" fmla="*/ 157 h 352"/>
              <a:gd name="T26" fmla="*/ 253 w 400"/>
              <a:gd name="T27" fmla="*/ 191 h 352"/>
              <a:gd name="T28" fmla="*/ 236 w 400"/>
              <a:gd name="T29" fmla="*/ 224 h 352"/>
              <a:gd name="T30" fmla="*/ 310 w 400"/>
              <a:gd name="T31" fmla="*/ 292 h 352"/>
              <a:gd name="T32" fmla="*/ 310 w 400"/>
              <a:gd name="T33" fmla="*/ 352 h 352"/>
              <a:gd name="T34" fmla="*/ 400 w 400"/>
              <a:gd name="T35" fmla="*/ 352 h 352"/>
              <a:gd name="T36" fmla="*/ 204 w 400"/>
              <a:gd name="T37" fmla="*/ 247 h 352"/>
              <a:gd name="T38" fmla="*/ 152 w 400"/>
              <a:gd name="T39" fmla="*/ 187 h 352"/>
              <a:gd name="T40" fmla="*/ 169 w 400"/>
              <a:gd name="T41" fmla="*/ 142 h 352"/>
              <a:gd name="T42" fmla="*/ 184 w 400"/>
              <a:gd name="T43" fmla="*/ 111 h 352"/>
              <a:gd name="T44" fmla="*/ 179 w 400"/>
              <a:gd name="T45" fmla="*/ 95 h 352"/>
              <a:gd name="T46" fmla="*/ 183 w 400"/>
              <a:gd name="T47" fmla="*/ 63 h 352"/>
              <a:gd name="T48" fmla="*/ 119 w 400"/>
              <a:gd name="T49" fmla="*/ 0 h 352"/>
              <a:gd name="T50" fmla="*/ 55 w 400"/>
              <a:gd name="T51" fmla="*/ 63 h 352"/>
              <a:gd name="T52" fmla="*/ 59 w 400"/>
              <a:gd name="T53" fmla="*/ 95 h 352"/>
              <a:gd name="T54" fmla="*/ 53 w 400"/>
              <a:gd name="T55" fmla="*/ 111 h 352"/>
              <a:gd name="T56" fmla="*/ 68 w 400"/>
              <a:gd name="T57" fmla="*/ 142 h 352"/>
              <a:gd name="T58" fmla="*/ 86 w 400"/>
              <a:gd name="T59" fmla="*/ 187 h 352"/>
              <a:gd name="T60" fmla="*/ 33 w 400"/>
              <a:gd name="T61" fmla="*/ 247 h 352"/>
              <a:gd name="T62" fmla="*/ 0 w 400"/>
              <a:gd name="T63" fmla="*/ 279 h 352"/>
              <a:gd name="T64" fmla="*/ 0 w 400"/>
              <a:gd name="T65" fmla="*/ 352 h 352"/>
              <a:gd name="T66" fmla="*/ 278 w 400"/>
              <a:gd name="T67" fmla="*/ 352 h 352"/>
              <a:gd name="T68" fmla="*/ 278 w 400"/>
              <a:gd name="T69" fmla="*/ 297 h 352"/>
              <a:gd name="T70" fmla="*/ 204 w 400"/>
              <a:gd name="T71" fmla="*/ 247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00" h="352">
                <a:moveTo>
                  <a:pt x="400" y="352"/>
                </a:moveTo>
                <a:cubicBezTo>
                  <a:pt x="400" y="352"/>
                  <a:pt x="399" y="276"/>
                  <a:pt x="394" y="268"/>
                </a:cubicBezTo>
                <a:cubicBezTo>
                  <a:pt x="387" y="257"/>
                  <a:pt x="371" y="249"/>
                  <a:pt x="342" y="236"/>
                </a:cubicBezTo>
                <a:cubicBezTo>
                  <a:pt x="312" y="224"/>
                  <a:pt x="303" y="213"/>
                  <a:pt x="303" y="191"/>
                </a:cubicBezTo>
                <a:cubicBezTo>
                  <a:pt x="303" y="177"/>
                  <a:pt x="312" y="182"/>
                  <a:pt x="316" y="157"/>
                </a:cubicBezTo>
                <a:cubicBezTo>
                  <a:pt x="317" y="147"/>
                  <a:pt x="325" y="157"/>
                  <a:pt x="327" y="134"/>
                </a:cubicBezTo>
                <a:cubicBezTo>
                  <a:pt x="327" y="124"/>
                  <a:pt x="322" y="122"/>
                  <a:pt x="322" y="122"/>
                </a:cubicBezTo>
                <a:cubicBezTo>
                  <a:pt x="322" y="122"/>
                  <a:pt x="325" y="108"/>
                  <a:pt x="325" y="98"/>
                </a:cubicBezTo>
                <a:cubicBezTo>
                  <a:pt x="327" y="85"/>
                  <a:pt x="319" y="51"/>
                  <a:pt x="278" y="51"/>
                </a:cubicBezTo>
                <a:cubicBezTo>
                  <a:pt x="236" y="51"/>
                  <a:pt x="229" y="85"/>
                  <a:pt x="230" y="98"/>
                </a:cubicBezTo>
                <a:cubicBezTo>
                  <a:pt x="231" y="108"/>
                  <a:pt x="233" y="122"/>
                  <a:pt x="233" y="122"/>
                </a:cubicBezTo>
                <a:cubicBezTo>
                  <a:pt x="233" y="122"/>
                  <a:pt x="229" y="124"/>
                  <a:pt x="229" y="134"/>
                </a:cubicBezTo>
                <a:cubicBezTo>
                  <a:pt x="230" y="157"/>
                  <a:pt x="238" y="147"/>
                  <a:pt x="240" y="157"/>
                </a:cubicBezTo>
                <a:cubicBezTo>
                  <a:pt x="244" y="182"/>
                  <a:pt x="253" y="177"/>
                  <a:pt x="253" y="191"/>
                </a:cubicBezTo>
                <a:cubicBezTo>
                  <a:pt x="253" y="206"/>
                  <a:pt x="248" y="216"/>
                  <a:pt x="236" y="224"/>
                </a:cubicBezTo>
                <a:cubicBezTo>
                  <a:pt x="301" y="257"/>
                  <a:pt x="310" y="263"/>
                  <a:pt x="310" y="292"/>
                </a:cubicBezTo>
                <a:cubicBezTo>
                  <a:pt x="310" y="352"/>
                  <a:pt x="310" y="352"/>
                  <a:pt x="310" y="352"/>
                </a:cubicBezTo>
                <a:lnTo>
                  <a:pt x="400" y="352"/>
                </a:lnTo>
                <a:close/>
                <a:moveTo>
                  <a:pt x="204" y="247"/>
                </a:moveTo>
                <a:cubicBezTo>
                  <a:pt x="165" y="231"/>
                  <a:pt x="152" y="217"/>
                  <a:pt x="152" y="187"/>
                </a:cubicBezTo>
                <a:cubicBezTo>
                  <a:pt x="152" y="169"/>
                  <a:pt x="164" y="175"/>
                  <a:pt x="169" y="142"/>
                </a:cubicBezTo>
                <a:cubicBezTo>
                  <a:pt x="172" y="129"/>
                  <a:pt x="182" y="142"/>
                  <a:pt x="184" y="111"/>
                </a:cubicBezTo>
                <a:cubicBezTo>
                  <a:pt x="184" y="98"/>
                  <a:pt x="179" y="95"/>
                  <a:pt x="179" y="95"/>
                </a:cubicBezTo>
                <a:cubicBezTo>
                  <a:pt x="179" y="95"/>
                  <a:pt x="181" y="77"/>
                  <a:pt x="183" y="63"/>
                </a:cubicBezTo>
                <a:cubicBezTo>
                  <a:pt x="184" y="45"/>
                  <a:pt x="174" y="0"/>
                  <a:pt x="119" y="0"/>
                </a:cubicBezTo>
                <a:cubicBezTo>
                  <a:pt x="64" y="0"/>
                  <a:pt x="54" y="45"/>
                  <a:pt x="55" y="63"/>
                </a:cubicBezTo>
                <a:cubicBezTo>
                  <a:pt x="56" y="77"/>
                  <a:pt x="59" y="95"/>
                  <a:pt x="59" y="95"/>
                </a:cubicBezTo>
                <a:cubicBezTo>
                  <a:pt x="59" y="95"/>
                  <a:pt x="53" y="98"/>
                  <a:pt x="53" y="111"/>
                </a:cubicBezTo>
                <a:cubicBezTo>
                  <a:pt x="55" y="142"/>
                  <a:pt x="66" y="129"/>
                  <a:pt x="68" y="142"/>
                </a:cubicBezTo>
                <a:cubicBezTo>
                  <a:pt x="74" y="175"/>
                  <a:pt x="86" y="169"/>
                  <a:pt x="86" y="187"/>
                </a:cubicBezTo>
                <a:cubicBezTo>
                  <a:pt x="86" y="217"/>
                  <a:pt x="73" y="231"/>
                  <a:pt x="33" y="247"/>
                </a:cubicBezTo>
                <a:cubicBezTo>
                  <a:pt x="21" y="252"/>
                  <a:pt x="0" y="260"/>
                  <a:pt x="0" y="279"/>
                </a:cubicBezTo>
                <a:cubicBezTo>
                  <a:pt x="0" y="352"/>
                  <a:pt x="0" y="352"/>
                  <a:pt x="0" y="352"/>
                </a:cubicBezTo>
                <a:cubicBezTo>
                  <a:pt x="278" y="352"/>
                  <a:pt x="278" y="352"/>
                  <a:pt x="278" y="352"/>
                </a:cubicBezTo>
                <a:cubicBezTo>
                  <a:pt x="278" y="352"/>
                  <a:pt x="278" y="309"/>
                  <a:pt x="278" y="297"/>
                </a:cubicBezTo>
                <a:cubicBezTo>
                  <a:pt x="278" y="280"/>
                  <a:pt x="244" y="264"/>
                  <a:pt x="204" y="247"/>
                </a:cubicBezTo>
                <a:close/>
              </a:path>
            </a:pathLst>
          </a:custGeom>
          <a:solidFill>
            <a:srgbClr val="01304C"/>
          </a:solidFill>
          <a:ln>
            <a:noFill/>
          </a:ln>
        </p:spPr>
        <p:txBody>
          <a:bodyPr lIns="121900" tIns="60949" rIns="121900" bIns="60949"/>
          <a:lstStyle/>
          <a:p>
            <a:pPr defTabSz="1218565">
              <a:defRPr/>
            </a:pPr>
            <a:endParaRPr lang="en-US" sz="3200" kern="0" dirty="0">
              <a:solidFill>
                <a:srgbClr val="95A5A6"/>
              </a:solidFill>
              <a:cs typeface="+mn-ea"/>
              <a:sym typeface="+mn-lt"/>
            </a:endParaRPr>
          </a:p>
        </p:txBody>
      </p:sp>
      <p:sp>
        <p:nvSpPr>
          <p:cNvPr id="57" name="Rectangle 1436"/>
          <p:cNvSpPr>
            <a:spLocks noChangeArrowheads="1"/>
          </p:cNvSpPr>
          <p:nvPr/>
        </p:nvSpPr>
        <p:spPr bwMode="auto">
          <a:xfrm>
            <a:off x="7043983" y="4386264"/>
            <a:ext cx="1263166" cy="307777"/>
          </a:xfrm>
          <a:prstGeom prst="rect">
            <a:avLst/>
          </a:prstGeom>
          <a:noFill/>
          <a:ln>
            <a:noFill/>
          </a:ln>
        </p:spPr>
        <p:txBody>
          <a:bodyPr wrap="none" lIns="0" tIns="0" rIns="0" bIns="0">
            <a:spAutoFit/>
          </a:bodyPr>
          <a:lstStyle/>
          <a:p>
            <a:pPr algn="ctr" defTabSz="1218565">
              <a:defRPr/>
            </a:pPr>
            <a:r>
              <a:rPr lang="en-US" sz="2000" b="1" kern="0" dirty="0">
                <a:solidFill>
                  <a:srgbClr val="95A5A6"/>
                </a:solidFill>
                <a:cs typeface="+mn-ea"/>
                <a:sym typeface="+mn-lt"/>
              </a:rPr>
              <a:t>3 Millions</a:t>
            </a:r>
            <a:endParaRPr lang="en-US" sz="4000" b="1" kern="0" dirty="0">
              <a:solidFill>
                <a:srgbClr val="95A5A6"/>
              </a:solidFill>
              <a:cs typeface="+mn-ea"/>
              <a:sym typeface="+mn-lt"/>
            </a:endParaRPr>
          </a:p>
        </p:txBody>
      </p:sp>
      <p:sp>
        <p:nvSpPr>
          <p:cNvPr id="58" name="Freeform 6"/>
          <p:cNvSpPr>
            <a:spLocks noEditPoints="1"/>
          </p:cNvSpPr>
          <p:nvPr/>
        </p:nvSpPr>
        <p:spPr bwMode="auto">
          <a:xfrm>
            <a:off x="7562850" y="4154487"/>
            <a:ext cx="223839" cy="195263"/>
          </a:xfrm>
          <a:custGeom>
            <a:avLst/>
            <a:gdLst>
              <a:gd name="T0" fmla="*/ 400 w 400"/>
              <a:gd name="T1" fmla="*/ 352 h 352"/>
              <a:gd name="T2" fmla="*/ 394 w 400"/>
              <a:gd name="T3" fmla="*/ 268 h 352"/>
              <a:gd name="T4" fmla="*/ 342 w 400"/>
              <a:gd name="T5" fmla="*/ 236 h 352"/>
              <a:gd name="T6" fmla="*/ 303 w 400"/>
              <a:gd name="T7" fmla="*/ 191 h 352"/>
              <a:gd name="T8" fmla="*/ 316 w 400"/>
              <a:gd name="T9" fmla="*/ 157 h 352"/>
              <a:gd name="T10" fmla="*/ 327 w 400"/>
              <a:gd name="T11" fmla="*/ 134 h 352"/>
              <a:gd name="T12" fmla="*/ 322 w 400"/>
              <a:gd name="T13" fmla="*/ 122 h 352"/>
              <a:gd name="T14" fmla="*/ 325 w 400"/>
              <a:gd name="T15" fmla="*/ 98 h 352"/>
              <a:gd name="T16" fmla="*/ 278 w 400"/>
              <a:gd name="T17" fmla="*/ 51 h 352"/>
              <a:gd name="T18" fmla="*/ 230 w 400"/>
              <a:gd name="T19" fmla="*/ 98 h 352"/>
              <a:gd name="T20" fmla="*/ 233 w 400"/>
              <a:gd name="T21" fmla="*/ 122 h 352"/>
              <a:gd name="T22" fmla="*/ 229 w 400"/>
              <a:gd name="T23" fmla="*/ 134 h 352"/>
              <a:gd name="T24" fmla="*/ 240 w 400"/>
              <a:gd name="T25" fmla="*/ 157 h 352"/>
              <a:gd name="T26" fmla="*/ 253 w 400"/>
              <a:gd name="T27" fmla="*/ 191 h 352"/>
              <a:gd name="T28" fmla="*/ 236 w 400"/>
              <a:gd name="T29" fmla="*/ 224 h 352"/>
              <a:gd name="T30" fmla="*/ 310 w 400"/>
              <a:gd name="T31" fmla="*/ 292 h 352"/>
              <a:gd name="T32" fmla="*/ 310 w 400"/>
              <a:gd name="T33" fmla="*/ 352 h 352"/>
              <a:gd name="T34" fmla="*/ 400 w 400"/>
              <a:gd name="T35" fmla="*/ 352 h 352"/>
              <a:gd name="T36" fmla="*/ 204 w 400"/>
              <a:gd name="T37" fmla="*/ 247 h 352"/>
              <a:gd name="T38" fmla="*/ 152 w 400"/>
              <a:gd name="T39" fmla="*/ 187 h 352"/>
              <a:gd name="T40" fmla="*/ 169 w 400"/>
              <a:gd name="T41" fmla="*/ 142 h 352"/>
              <a:gd name="T42" fmla="*/ 184 w 400"/>
              <a:gd name="T43" fmla="*/ 111 h 352"/>
              <a:gd name="T44" fmla="*/ 179 w 400"/>
              <a:gd name="T45" fmla="*/ 95 h 352"/>
              <a:gd name="T46" fmla="*/ 183 w 400"/>
              <a:gd name="T47" fmla="*/ 63 h 352"/>
              <a:gd name="T48" fmla="*/ 119 w 400"/>
              <a:gd name="T49" fmla="*/ 0 h 352"/>
              <a:gd name="T50" fmla="*/ 55 w 400"/>
              <a:gd name="T51" fmla="*/ 63 h 352"/>
              <a:gd name="T52" fmla="*/ 59 w 400"/>
              <a:gd name="T53" fmla="*/ 95 h 352"/>
              <a:gd name="T54" fmla="*/ 53 w 400"/>
              <a:gd name="T55" fmla="*/ 111 h 352"/>
              <a:gd name="T56" fmla="*/ 68 w 400"/>
              <a:gd name="T57" fmla="*/ 142 h 352"/>
              <a:gd name="T58" fmla="*/ 86 w 400"/>
              <a:gd name="T59" fmla="*/ 187 h 352"/>
              <a:gd name="T60" fmla="*/ 33 w 400"/>
              <a:gd name="T61" fmla="*/ 247 h 352"/>
              <a:gd name="T62" fmla="*/ 0 w 400"/>
              <a:gd name="T63" fmla="*/ 279 h 352"/>
              <a:gd name="T64" fmla="*/ 0 w 400"/>
              <a:gd name="T65" fmla="*/ 352 h 352"/>
              <a:gd name="T66" fmla="*/ 278 w 400"/>
              <a:gd name="T67" fmla="*/ 352 h 352"/>
              <a:gd name="T68" fmla="*/ 278 w 400"/>
              <a:gd name="T69" fmla="*/ 297 h 352"/>
              <a:gd name="T70" fmla="*/ 204 w 400"/>
              <a:gd name="T71" fmla="*/ 247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00" h="352">
                <a:moveTo>
                  <a:pt x="400" y="352"/>
                </a:moveTo>
                <a:cubicBezTo>
                  <a:pt x="400" y="352"/>
                  <a:pt x="399" y="276"/>
                  <a:pt x="394" y="268"/>
                </a:cubicBezTo>
                <a:cubicBezTo>
                  <a:pt x="387" y="257"/>
                  <a:pt x="371" y="249"/>
                  <a:pt x="342" y="236"/>
                </a:cubicBezTo>
                <a:cubicBezTo>
                  <a:pt x="312" y="224"/>
                  <a:pt x="303" y="213"/>
                  <a:pt x="303" y="191"/>
                </a:cubicBezTo>
                <a:cubicBezTo>
                  <a:pt x="303" y="177"/>
                  <a:pt x="312" y="182"/>
                  <a:pt x="316" y="157"/>
                </a:cubicBezTo>
                <a:cubicBezTo>
                  <a:pt x="317" y="147"/>
                  <a:pt x="325" y="157"/>
                  <a:pt x="327" y="134"/>
                </a:cubicBezTo>
                <a:cubicBezTo>
                  <a:pt x="327" y="124"/>
                  <a:pt x="322" y="122"/>
                  <a:pt x="322" y="122"/>
                </a:cubicBezTo>
                <a:cubicBezTo>
                  <a:pt x="322" y="122"/>
                  <a:pt x="325" y="108"/>
                  <a:pt x="325" y="98"/>
                </a:cubicBezTo>
                <a:cubicBezTo>
                  <a:pt x="327" y="85"/>
                  <a:pt x="319" y="51"/>
                  <a:pt x="278" y="51"/>
                </a:cubicBezTo>
                <a:cubicBezTo>
                  <a:pt x="236" y="51"/>
                  <a:pt x="229" y="85"/>
                  <a:pt x="230" y="98"/>
                </a:cubicBezTo>
                <a:cubicBezTo>
                  <a:pt x="231" y="108"/>
                  <a:pt x="233" y="122"/>
                  <a:pt x="233" y="122"/>
                </a:cubicBezTo>
                <a:cubicBezTo>
                  <a:pt x="233" y="122"/>
                  <a:pt x="229" y="124"/>
                  <a:pt x="229" y="134"/>
                </a:cubicBezTo>
                <a:cubicBezTo>
                  <a:pt x="230" y="157"/>
                  <a:pt x="238" y="147"/>
                  <a:pt x="240" y="157"/>
                </a:cubicBezTo>
                <a:cubicBezTo>
                  <a:pt x="244" y="182"/>
                  <a:pt x="253" y="177"/>
                  <a:pt x="253" y="191"/>
                </a:cubicBezTo>
                <a:cubicBezTo>
                  <a:pt x="253" y="206"/>
                  <a:pt x="248" y="216"/>
                  <a:pt x="236" y="224"/>
                </a:cubicBezTo>
                <a:cubicBezTo>
                  <a:pt x="301" y="257"/>
                  <a:pt x="310" y="263"/>
                  <a:pt x="310" y="292"/>
                </a:cubicBezTo>
                <a:cubicBezTo>
                  <a:pt x="310" y="352"/>
                  <a:pt x="310" y="352"/>
                  <a:pt x="310" y="352"/>
                </a:cubicBezTo>
                <a:lnTo>
                  <a:pt x="400" y="352"/>
                </a:lnTo>
                <a:close/>
                <a:moveTo>
                  <a:pt x="204" y="247"/>
                </a:moveTo>
                <a:cubicBezTo>
                  <a:pt x="165" y="231"/>
                  <a:pt x="152" y="217"/>
                  <a:pt x="152" y="187"/>
                </a:cubicBezTo>
                <a:cubicBezTo>
                  <a:pt x="152" y="169"/>
                  <a:pt x="164" y="175"/>
                  <a:pt x="169" y="142"/>
                </a:cubicBezTo>
                <a:cubicBezTo>
                  <a:pt x="172" y="129"/>
                  <a:pt x="182" y="142"/>
                  <a:pt x="184" y="111"/>
                </a:cubicBezTo>
                <a:cubicBezTo>
                  <a:pt x="184" y="98"/>
                  <a:pt x="179" y="95"/>
                  <a:pt x="179" y="95"/>
                </a:cubicBezTo>
                <a:cubicBezTo>
                  <a:pt x="179" y="95"/>
                  <a:pt x="181" y="77"/>
                  <a:pt x="183" y="63"/>
                </a:cubicBezTo>
                <a:cubicBezTo>
                  <a:pt x="184" y="45"/>
                  <a:pt x="174" y="0"/>
                  <a:pt x="119" y="0"/>
                </a:cubicBezTo>
                <a:cubicBezTo>
                  <a:pt x="64" y="0"/>
                  <a:pt x="54" y="45"/>
                  <a:pt x="55" y="63"/>
                </a:cubicBezTo>
                <a:cubicBezTo>
                  <a:pt x="56" y="77"/>
                  <a:pt x="59" y="95"/>
                  <a:pt x="59" y="95"/>
                </a:cubicBezTo>
                <a:cubicBezTo>
                  <a:pt x="59" y="95"/>
                  <a:pt x="53" y="98"/>
                  <a:pt x="53" y="111"/>
                </a:cubicBezTo>
                <a:cubicBezTo>
                  <a:pt x="55" y="142"/>
                  <a:pt x="66" y="129"/>
                  <a:pt x="68" y="142"/>
                </a:cubicBezTo>
                <a:cubicBezTo>
                  <a:pt x="74" y="175"/>
                  <a:pt x="86" y="169"/>
                  <a:pt x="86" y="187"/>
                </a:cubicBezTo>
                <a:cubicBezTo>
                  <a:pt x="86" y="217"/>
                  <a:pt x="73" y="231"/>
                  <a:pt x="33" y="247"/>
                </a:cubicBezTo>
                <a:cubicBezTo>
                  <a:pt x="21" y="252"/>
                  <a:pt x="0" y="260"/>
                  <a:pt x="0" y="279"/>
                </a:cubicBezTo>
                <a:cubicBezTo>
                  <a:pt x="0" y="352"/>
                  <a:pt x="0" y="352"/>
                  <a:pt x="0" y="352"/>
                </a:cubicBezTo>
                <a:cubicBezTo>
                  <a:pt x="278" y="352"/>
                  <a:pt x="278" y="352"/>
                  <a:pt x="278" y="352"/>
                </a:cubicBezTo>
                <a:cubicBezTo>
                  <a:pt x="278" y="352"/>
                  <a:pt x="278" y="309"/>
                  <a:pt x="278" y="297"/>
                </a:cubicBezTo>
                <a:cubicBezTo>
                  <a:pt x="278" y="280"/>
                  <a:pt x="244" y="264"/>
                  <a:pt x="204" y="247"/>
                </a:cubicBezTo>
                <a:close/>
              </a:path>
            </a:pathLst>
          </a:custGeom>
          <a:solidFill>
            <a:srgbClr val="049AAB"/>
          </a:solidFill>
          <a:ln>
            <a:noFill/>
          </a:ln>
        </p:spPr>
        <p:txBody>
          <a:bodyPr lIns="121900" tIns="60949" rIns="121900" bIns="60949"/>
          <a:lstStyle/>
          <a:p>
            <a:pPr defTabSz="1218565">
              <a:defRPr/>
            </a:pPr>
            <a:endParaRPr lang="en-US" sz="3200" kern="0" dirty="0">
              <a:solidFill>
                <a:srgbClr val="95A5A6"/>
              </a:solidFill>
              <a:cs typeface="+mn-ea"/>
              <a:sym typeface="+mn-lt"/>
            </a:endParaRPr>
          </a:p>
        </p:txBody>
      </p:sp>
      <p:sp>
        <p:nvSpPr>
          <p:cNvPr id="59" name="Rectangle 1436"/>
          <p:cNvSpPr>
            <a:spLocks noChangeArrowheads="1"/>
          </p:cNvSpPr>
          <p:nvPr/>
        </p:nvSpPr>
        <p:spPr bwMode="auto">
          <a:xfrm>
            <a:off x="9109883" y="4386264"/>
            <a:ext cx="654026" cy="307777"/>
          </a:xfrm>
          <a:prstGeom prst="rect">
            <a:avLst/>
          </a:prstGeom>
          <a:noFill/>
          <a:ln>
            <a:noFill/>
          </a:ln>
        </p:spPr>
        <p:txBody>
          <a:bodyPr wrap="none" lIns="0" tIns="0" rIns="0" bIns="0">
            <a:spAutoFit/>
          </a:bodyPr>
          <a:lstStyle/>
          <a:p>
            <a:pPr algn="ctr" defTabSz="1218565">
              <a:defRPr/>
            </a:pPr>
            <a:r>
              <a:rPr lang="en-US" sz="2000" b="1" kern="0" dirty="0">
                <a:solidFill>
                  <a:srgbClr val="95A5A6"/>
                </a:solidFill>
                <a:cs typeface="+mn-ea"/>
                <a:sym typeface="+mn-lt"/>
              </a:rPr>
              <a:t>458K</a:t>
            </a:r>
            <a:endParaRPr lang="en-US" sz="4000" b="1" kern="0" dirty="0">
              <a:solidFill>
                <a:srgbClr val="95A5A6"/>
              </a:solidFill>
              <a:cs typeface="+mn-ea"/>
              <a:sym typeface="+mn-lt"/>
            </a:endParaRPr>
          </a:p>
        </p:txBody>
      </p:sp>
      <p:sp>
        <p:nvSpPr>
          <p:cNvPr id="60" name="Freeform 6"/>
          <p:cNvSpPr>
            <a:spLocks noEditPoints="1"/>
          </p:cNvSpPr>
          <p:nvPr/>
        </p:nvSpPr>
        <p:spPr bwMode="auto">
          <a:xfrm>
            <a:off x="9324976" y="4154487"/>
            <a:ext cx="222249" cy="195263"/>
          </a:xfrm>
          <a:custGeom>
            <a:avLst/>
            <a:gdLst>
              <a:gd name="T0" fmla="*/ 400 w 400"/>
              <a:gd name="T1" fmla="*/ 352 h 352"/>
              <a:gd name="T2" fmla="*/ 394 w 400"/>
              <a:gd name="T3" fmla="*/ 268 h 352"/>
              <a:gd name="T4" fmla="*/ 342 w 400"/>
              <a:gd name="T5" fmla="*/ 236 h 352"/>
              <a:gd name="T6" fmla="*/ 303 w 400"/>
              <a:gd name="T7" fmla="*/ 191 h 352"/>
              <a:gd name="T8" fmla="*/ 316 w 400"/>
              <a:gd name="T9" fmla="*/ 157 h 352"/>
              <a:gd name="T10" fmla="*/ 327 w 400"/>
              <a:gd name="T11" fmla="*/ 134 h 352"/>
              <a:gd name="T12" fmla="*/ 322 w 400"/>
              <a:gd name="T13" fmla="*/ 122 h 352"/>
              <a:gd name="T14" fmla="*/ 325 w 400"/>
              <a:gd name="T15" fmla="*/ 98 h 352"/>
              <a:gd name="T16" fmla="*/ 278 w 400"/>
              <a:gd name="T17" fmla="*/ 51 h 352"/>
              <a:gd name="T18" fmla="*/ 230 w 400"/>
              <a:gd name="T19" fmla="*/ 98 h 352"/>
              <a:gd name="T20" fmla="*/ 233 w 400"/>
              <a:gd name="T21" fmla="*/ 122 h 352"/>
              <a:gd name="T22" fmla="*/ 229 w 400"/>
              <a:gd name="T23" fmla="*/ 134 h 352"/>
              <a:gd name="T24" fmla="*/ 240 w 400"/>
              <a:gd name="T25" fmla="*/ 157 h 352"/>
              <a:gd name="T26" fmla="*/ 253 w 400"/>
              <a:gd name="T27" fmla="*/ 191 h 352"/>
              <a:gd name="T28" fmla="*/ 236 w 400"/>
              <a:gd name="T29" fmla="*/ 224 h 352"/>
              <a:gd name="T30" fmla="*/ 310 w 400"/>
              <a:gd name="T31" fmla="*/ 292 h 352"/>
              <a:gd name="T32" fmla="*/ 310 w 400"/>
              <a:gd name="T33" fmla="*/ 352 h 352"/>
              <a:gd name="T34" fmla="*/ 400 w 400"/>
              <a:gd name="T35" fmla="*/ 352 h 352"/>
              <a:gd name="T36" fmla="*/ 204 w 400"/>
              <a:gd name="T37" fmla="*/ 247 h 352"/>
              <a:gd name="T38" fmla="*/ 152 w 400"/>
              <a:gd name="T39" fmla="*/ 187 h 352"/>
              <a:gd name="T40" fmla="*/ 169 w 400"/>
              <a:gd name="T41" fmla="*/ 142 h 352"/>
              <a:gd name="T42" fmla="*/ 184 w 400"/>
              <a:gd name="T43" fmla="*/ 111 h 352"/>
              <a:gd name="T44" fmla="*/ 179 w 400"/>
              <a:gd name="T45" fmla="*/ 95 h 352"/>
              <a:gd name="T46" fmla="*/ 183 w 400"/>
              <a:gd name="T47" fmla="*/ 63 h 352"/>
              <a:gd name="T48" fmla="*/ 119 w 400"/>
              <a:gd name="T49" fmla="*/ 0 h 352"/>
              <a:gd name="T50" fmla="*/ 55 w 400"/>
              <a:gd name="T51" fmla="*/ 63 h 352"/>
              <a:gd name="T52" fmla="*/ 59 w 400"/>
              <a:gd name="T53" fmla="*/ 95 h 352"/>
              <a:gd name="T54" fmla="*/ 53 w 400"/>
              <a:gd name="T55" fmla="*/ 111 h 352"/>
              <a:gd name="T56" fmla="*/ 68 w 400"/>
              <a:gd name="T57" fmla="*/ 142 h 352"/>
              <a:gd name="T58" fmla="*/ 86 w 400"/>
              <a:gd name="T59" fmla="*/ 187 h 352"/>
              <a:gd name="T60" fmla="*/ 33 w 400"/>
              <a:gd name="T61" fmla="*/ 247 h 352"/>
              <a:gd name="T62" fmla="*/ 0 w 400"/>
              <a:gd name="T63" fmla="*/ 279 h 352"/>
              <a:gd name="T64" fmla="*/ 0 w 400"/>
              <a:gd name="T65" fmla="*/ 352 h 352"/>
              <a:gd name="T66" fmla="*/ 278 w 400"/>
              <a:gd name="T67" fmla="*/ 352 h 352"/>
              <a:gd name="T68" fmla="*/ 278 w 400"/>
              <a:gd name="T69" fmla="*/ 297 h 352"/>
              <a:gd name="T70" fmla="*/ 204 w 400"/>
              <a:gd name="T71" fmla="*/ 247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00" h="352">
                <a:moveTo>
                  <a:pt x="400" y="352"/>
                </a:moveTo>
                <a:cubicBezTo>
                  <a:pt x="400" y="352"/>
                  <a:pt x="399" y="276"/>
                  <a:pt x="394" y="268"/>
                </a:cubicBezTo>
                <a:cubicBezTo>
                  <a:pt x="387" y="257"/>
                  <a:pt x="371" y="249"/>
                  <a:pt x="342" y="236"/>
                </a:cubicBezTo>
                <a:cubicBezTo>
                  <a:pt x="312" y="224"/>
                  <a:pt x="303" y="213"/>
                  <a:pt x="303" y="191"/>
                </a:cubicBezTo>
                <a:cubicBezTo>
                  <a:pt x="303" y="177"/>
                  <a:pt x="312" y="182"/>
                  <a:pt x="316" y="157"/>
                </a:cubicBezTo>
                <a:cubicBezTo>
                  <a:pt x="317" y="147"/>
                  <a:pt x="325" y="157"/>
                  <a:pt x="327" y="134"/>
                </a:cubicBezTo>
                <a:cubicBezTo>
                  <a:pt x="327" y="124"/>
                  <a:pt x="322" y="122"/>
                  <a:pt x="322" y="122"/>
                </a:cubicBezTo>
                <a:cubicBezTo>
                  <a:pt x="322" y="122"/>
                  <a:pt x="325" y="108"/>
                  <a:pt x="325" y="98"/>
                </a:cubicBezTo>
                <a:cubicBezTo>
                  <a:pt x="327" y="85"/>
                  <a:pt x="319" y="51"/>
                  <a:pt x="278" y="51"/>
                </a:cubicBezTo>
                <a:cubicBezTo>
                  <a:pt x="236" y="51"/>
                  <a:pt x="229" y="85"/>
                  <a:pt x="230" y="98"/>
                </a:cubicBezTo>
                <a:cubicBezTo>
                  <a:pt x="231" y="108"/>
                  <a:pt x="233" y="122"/>
                  <a:pt x="233" y="122"/>
                </a:cubicBezTo>
                <a:cubicBezTo>
                  <a:pt x="233" y="122"/>
                  <a:pt x="229" y="124"/>
                  <a:pt x="229" y="134"/>
                </a:cubicBezTo>
                <a:cubicBezTo>
                  <a:pt x="230" y="157"/>
                  <a:pt x="238" y="147"/>
                  <a:pt x="240" y="157"/>
                </a:cubicBezTo>
                <a:cubicBezTo>
                  <a:pt x="244" y="182"/>
                  <a:pt x="253" y="177"/>
                  <a:pt x="253" y="191"/>
                </a:cubicBezTo>
                <a:cubicBezTo>
                  <a:pt x="253" y="206"/>
                  <a:pt x="248" y="216"/>
                  <a:pt x="236" y="224"/>
                </a:cubicBezTo>
                <a:cubicBezTo>
                  <a:pt x="301" y="257"/>
                  <a:pt x="310" y="263"/>
                  <a:pt x="310" y="292"/>
                </a:cubicBezTo>
                <a:cubicBezTo>
                  <a:pt x="310" y="352"/>
                  <a:pt x="310" y="352"/>
                  <a:pt x="310" y="352"/>
                </a:cubicBezTo>
                <a:lnTo>
                  <a:pt x="400" y="352"/>
                </a:lnTo>
                <a:close/>
                <a:moveTo>
                  <a:pt x="204" y="247"/>
                </a:moveTo>
                <a:cubicBezTo>
                  <a:pt x="165" y="231"/>
                  <a:pt x="152" y="217"/>
                  <a:pt x="152" y="187"/>
                </a:cubicBezTo>
                <a:cubicBezTo>
                  <a:pt x="152" y="169"/>
                  <a:pt x="164" y="175"/>
                  <a:pt x="169" y="142"/>
                </a:cubicBezTo>
                <a:cubicBezTo>
                  <a:pt x="172" y="129"/>
                  <a:pt x="182" y="142"/>
                  <a:pt x="184" y="111"/>
                </a:cubicBezTo>
                <a:cubicBezTo>
                  <a:pt x="184" y="98"/>
                  <a:pt x="179" y="95"/>
                  <a:pt x="179" y="95"/>
                </a:cubicBezTo>
                <a:cubicBezTo>
                  <a:pt x="179" y="95"/>
                  <a:pt x="181" y="77"/>
                  <a:pt x="183" y="63"/>
                </a:cubicBezTo>
                <a:cubicBezTo>
                  <a:pt x="184" y="45"/>
                  <a:pt x="174" y="0"/>
                  <a:pt x="119" y="0"/>
                </a:cubicBezTo>
                <a:cubicBezTo>
                  <a:pt x="64" y="0"/>
                  <a:pt x="54" y="45"/>
                  <a:pt x="55" y="63"/>
                </a:cubicBezTo>
                <a:cubicBezTo>
                  <a:pt x="56" y="77"/>
                  <a:pt x="59" y="95"/>
                  <a:pt x="59" y="95"/>
                </a:cubicBezTo>
                <a:cubicBezTo>
                  <a:pt x="59" y="95"/>
                  <a:pt x="53" y="98"/>
                  <a:pt x="53" y="111"/>
                </a:cubicBezTo>
                <a:cubicBezTo>
                  <a:pt x="55" y="142"/>
                  <a:pt x="66" y="129"/>
                  <a:pt x="68" y="142"/>
                </a:cubicBezTo>
                <a:cubicBezTo>
                  <a:pt x="74" y="175"/>
                  <a:pt x="86" y="169"/>
                  <a:pt x="86" y="187"/>
                </a:cubicBezTo>
                <a:cubicBezTo>
                  <a:pt x="86" y="217"/>
                  <a:pt x="73" y="231"/>
                  <a:pt x="33" y="247"/>
                </a:cubicBezTo>
                <a:cubicBezTo>
                  <a:pt x="21" y="252"/>
                  <a:pt x="0" y="260"/>
                  <a:pt x="0" y="279"/>
                </a:cubicBezTo>
                <a:cubicBezTo>
                  <a:pt x="0" y="352"/>
                  <a:pt x="0" y="352"/>
                  <a:pt x="0" y="352"/>
                </a:cubicBezTo>
                <a:cubicBezTo>
                  <a:pt x="278" y="352"/>
                  <a:pt x="278" y="352"/>
                  <a:pt x="278" y="352"/>
                </a:cubicBezTo>
                <a:cubicBezTo>
                  <a:pt x="278" y="352"/>
                  <a:pt x="278" y="309"/>
                  <a:pt x="278" y="297"/>
                </a:cubicBezTo>
                <a:cubicBezTo>
                  <a:pt x="278" y="280"/>
                  <a:pt x="244" y="264"/>
                  <a:pt x="204" y="247"/>
                </a:cubicBezTo>
                <a:close/>
              </a:path>
            </a:pathLst>
          </a:custGeom>
          <a:solidFill>
            <a:srgbClr val="9BD744"/>
          </a:solidFill>
          <a:ln>
            <a:noFill/>
          </a:ln>
        </p:spPr>
        <p:txBody>
          <a:bodyPr lIns="121900" tIns="60949" rIns="121900" bIns="60949"/>
          <a:lstStyle/>
          <a:p>
            <a:pPr defTabSz="1218565">
              <a:defRPr/>
            </a:pPr>
            <a:endParaRPr lang="en-US" sz="3200" kern="0" dirty="0">
              <a:solidFill>
                <a:srgbClr val="95A5A6"/>
              </a:solidFill>
              <a:cs typeface="+mn-ea"/>
              <a:sym typeface="+mn-lt"/>
            </a:endParaRPr>
          </a:p>
        </p:txBody>
      </p:sp>
      <p:grpSp>
        <p:nvGrpSpPr>
          <p:cNvPr id="61" name="组合 60"/>
          <p:cNvGrpSpPr/>
          <p:nvPr/>
        </p:nvGrpSpPr>
        <p:grpSpPr>
          <a:xfrm>
            <a:off x="1128173" y="143392"/>
            <a:ext cx="4818161" cy="646331"/>
            <a:chOff x="6080760" y="1044564"/>
            <a:chExt cx="4818161" cy="646331"/>
          </a:xfrm>
        </p:grpSpPr>
        <p:sp>
          <p:nvSpPr>
            <p:cNvPr id="62" name="文本框 29"/>
            <p:cNvSpPr txBox="1"/>
            <p:nvPr/>
          </p:nvSpPr>
          <p:spPr>
            <a:xfrm>
              <a:off x="6080760" y="1044564"/>
              <a:ext cx="2233611" cy="646331"/>
            </a:xfrm>
            <a:prstGeom prst="rect">
              <a:avLst/>
            </a:prstGeom>
            <a:noFill/>
            <a:effectLst/>
          </p:spPr>
          <p:txBody>
            <a:bodyPr wrap="square" rtlCol="0">
              <a:spAutoFit/>
            </a:bodyPr>
            <a:lstStyle/>
            <a:p>
              <a:r>
                <a:rPr lang="en-US" altLang="zh-CN" sz="3600" b="1" dirty="0">
                  <a:solidFill>
                    <a:srgbClr val="049AAB"/>
                  </a:solidFill>
                  <a:cs typeface="+mn-ea"/>
                  <a:sym typeface="+mn-lt"/>
                </a:rPr>
                <a:t>TWO</a:t>
              </a:r>
              <a:endParaRPr lang="zh-CN" altLang="en-US" sz="3600" b="1" dirty="0">
                <a:solidFill>
                  <a:srgbClr val="049AAB"/>
                </a:solidFill>
                <a:cs typeface="+mn-ea"/>
                <a:sym typeface="+mn-lt"/>
              </a:endParaRPr>
            </a:p>
          </p:txBody>
        </p:sp>
        <p:sp>
          <p:nvSpPr>
            <p:cNvPr id="63" name="文本框 30"/>
            <p:cNvSpPr txBox="1"/>
            <p:nvPr/>
          </p:nvSpPr>
          <p:spPr>
            <a:xfrm>
              <a:off x="7061707" y="1167675"/>
              <a:ext cx="3837214" cy="523220"/>
            </a:xfrm>
            <a:prstGeom prst="rect">
              <a:avLst/>
            </a:prstGeom>
            <a:noFill/>
          </p:spPr>
          <p:txBody>
            <a:bodyPr wrap="square" rtlCol="0">
              <a:spAutoFit/>
            </a:bodyPr>
            <a:lstStyle/>
            <a:p>
              <a:r>
                <a:rPr lang="zh-CN" altLang="en-US" sz="2800" dirty="0">
                  <a:solidFill>
                    <a:srgbClr val="000000"/>
                  </a:solidFill>
                  <a:cs typeface="+mn-ea"/>
                  <a:sym typeface="+mn-lt"/>
                </a:rPr>
                <a:t>市场分析</a:t>
              </a:r>
            </a:p>
          </p:txBody>
        </p:sp>
      </p:grpSp>
      <p:sp>
        <p:nvSpPr>
          <p:cNvPr id="64" name="矩形: 圆角 32"/>
          <p:cNvSpPr/>
          <p:nvPr/>
        </p:nvSpPr>
        <p:spPr>
          <a:xfrm>
            <a:off x="-397463" y="336451"/>
            <a:ext cx="1344073" cy="383323"/>
          </a:xfrm>
          <a:prstGeom prst="roundRect">
            <a:avLst/>
          </a:prstGeom>
          <a:solidFill>
            <a:srgbClr val="049AAB"/>
          </a:solidFill>
          <a:ln w="3175">
            <a:noFill/>
            <a:miter lim="400000"/>
          </a:ln>
        </p:spPr>
        <p:txBody>
          <a:bodyPr rtlCol="0" anchor="ctr"/>
          <a:lstStyle/>
          <a:p>
            <a:pPr algn="ctr"/>
            <a:endParaRPr lang="zh-CN" altLang="en-US" sz="2400">
              <a:solidFill>
                <a:srgbClr val="000000"/>
              </a:solidFill>
              <a:cs typeface="+mn-ea"/>
              <a:sym typeface="+mn-lt"/>
            </a:endParaRPr>
          </a:p>
        </p:txBody>
      </p:sp>
      <p:sp>
        <p:nvSpPr>
          <p:cNvPr id="65" name="矩形: 圆角 38"/>
          <p:cNvSpPr/>
          <p:nvPr/>
        </p:nvSpPr>
        <p:spPr>
          <a:xfrm>
            <a:off x="3921981" y="336451"/>
            <a:ext cx="8270019" cy="383323"/>
          </a:xfrm>
          <a:prstGeom prst="roundRect">
            <a:avLst/>
          </a:prstGeom>
          <a:solidFill>
            <a:srgbClr val="049AAB"/>
          </a:solidFill>
          <a:ln w="3175">
            <a:noFill/>
            <a:miter lim="400000"/>
          </a:ln>
        </p:spPr>
        <p:txBody>
          <a:bodyPr rtlCol="0" anchor="ctr"/>
          <a:lstStyle/>
          <a:p>
            <a:pPr algn="ctr"/>
            <a:endParaRPr lang="zh-CN" altLang="en-US" sz="2400">
              <a:solidFill>
                <a:srgbClr val="000000"/>
              </a:solidFill>
              <a:cs typeface="+mn-ea"/>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barn(inVertical)">
                                      <p:cBhvr>
                                        <p:cTn id="7" dur="500"/>
                                        <p:tgtEl>
                                          <p:spTgt spid="6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43"/>
                                        </p:tgtEl>
                                        <p:attrNameLst>
                                          <p:attrName>style.visibility</p:attrName>
                                        </p:attrNameLst>
                                      </p:cBhvr>
                                      <p:to>
                                        <p:strVal val="visible"/>
                                      </p:to>
                                    </p:set>
                                    <p:anim calcmode="lin" valueType="num">
                                      <p:cBhvr>
                                        <p:cTn id="17" dur="500" fill="hold"/>
                                        <p:tgtEl>
                                          <p:spTgt spid="43"/>
                                        </p:tgtEl>
                                        <p:attrNameLst>
                                          <p:attrName>ppt_w</p:attrName>
                                        </p:attrNameLst>
                                      </p:cBhvr>
                                      <p:tavLst>
                                        <p:tav tm="0">
                                          <p:val>
                                            <p:fltVal val="0"/>
                                          </p:val>
                                        </p:tav>
                                        <p:tav tm="100000">
                                          <p:val>
                                            <p:strVal val="#ppt_w"/>
                                          </p:val>
                                        </p:tav>
                                      </p:tavLst>
                                    </p:anim>
                                    <p:anim calcmode="lin" valueType="num">
                                      <p:cBhvr>
                                        <p:cTn id="18" dur="500" fill="hold"/>
                                        <p:tgtEl>
                                          <p:spTgt spid="43"/>
                                        </p:tgtEl>
                                        <p:attrNameLst>
                                          <p:attrName>ppt_h</p:attrName>
                                        </p:attrNameLst>
                                      </p:cBhvr>
                                      <p:tavLst>
                                        <p:tav tm="0">
                                          <p:val>
                                            <p:fltVal val="0"/>
                                          </p:val>
                                        </p:tav>
                                        <p:tav tm="100000">
                                          <p:val>
                                            <p:strVal val="#ppt_h"/>
                                          </p:val>
                                        </p:tav>
                                      </p:tavLst>
                                    </p:anim>
                                    <p:animEffect transition="in" filter="fade">
                                      <p:cBhvr>
                                        <p:cTn id="19" dur="500"/>
                                        <p:tgtEl>
                                          <p:spTgt spid="43"/>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p:cTn id="23" dur="500" fill="hold"/>
                                        <p:tgtEl>
                                          <p:spTgt spid="40"/>
                                        </p:tgtEl>
                                        <p:attrNameLst>
                                          <p:attrName>ppt_w</p:attrName>
                                        </p:attrNameLst>
                                      </p:cBhvr>
                                      <p:tavLst>
                                        <p:tav tm="0">
                                          <p:val>
                                            <p:fltVal val="0"/>
                                          </p:val>
                                        </p:tav>
                                        <p:tav tm="100000">
                                          <p:val>
                                            <p:strVal val="#ppt_w"/>
                                          </p:val>
                                        </p:tav>
                                      </p:tavLst>
                                    </p:anim>
                                    <p:anim calcmode="lin" valueType="num">
                                      <p:cBhvr>
                                        <p:cTn id="24" dur="500" fill="hold"/>
                                        <p:tgtEl>
                                          <p:spTgt spid="40"/>
                                        </p:tgtEl>
                                        <p:attrNameLst>
                                          <p:attrName>ppt_h</p:attrName>
                                        </p:attrNameLst>
                                      </p:cBhvr>
                                      <p:tavLst>
                                        <p:tav tm="0">
                                          <p:val>
                                            <p:fltVal val="0"/>
                                          </p:val>
                                        </p:tav>
                                        <p:tav tm="100000">
                                          <p:val>
                                            <p:strVal val="#ppt_h"/>
                                          </p:val>
                                        </p:tav>
                                      </p:tavLst>
                                    </p:anim>
                                    <p:animEffect transition="in" filter="fade">
                                      <p:cBhvr>
                                        <p:cTn id="25" dur="500"/>
                                        <p:tgtEl>
                                          <p:spTgt spid="40"/>
                                        </p:tgtEl>
                                      </p:cBhvr>
                                    </p:animEffect>
                                  </p:childTnLst>
                                </p:cTn>
                              </p:par>
                            </p:childTnLst>
                          </p:cTn>
                        </p:par>
                        <p:par>
                          <p:cTn id="26" fill="hold">
                            <p:stCondLst>
                              <p:cond delay="2000"/>
                            </p:stCondLst>
                            <p:childTnLst>
                              <p:par>
                                <p:cTn id="27" presetID="53" presetClass="entr" presetSubtype="16" fill="hold"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4"/>
                                        </p:tgtEl>
                                        <p:attrNameLst>
                                          <p:attrName>style.visibility</p:attrName>
                                        </p:attrNameLst>
                                      </p:cBhvr>
                                      <p:to>
                                        <p:strVal val="visible"/>
                                      </p:to>
                                    </p:set>
                                    <p:anim calcmode="lin" valueType="num">
                                      <p:cBhvr>
                                        <p:cTn id="35" dur="500" fill="hold"/>
                                        <p:tgtEl>
                                          <p:spTgt spid="34"/>
                                        </p:tgtEl>
                                        <p:attrNameLst>
                                          <p:attrName>ppt_w</p:attrName>
                                        </p:attrNameLst>
                                      </p:cBhvr>
                                      <p:tavLst>
                                        <p:tav tm="0">
                                          <p:val>
                                            <p:fltVal val="0"/>
                                          </p:val>
                                        </p:tav>
                                        <p:tav tm="100000">
                                          <p:val>
                                            <p:strVal val="#ppt_w"/>
                                          </p:val>
                                        </p:tav>
                                      </p:tavLst>
                                    </p:anim>
                                    <p:anim calcmode="lin" valueType="num">
                                      <p:cBhvr>
                                        <p:cTn id="36" dur="500" fill="hold"/>
                                        <p:tgtEl>
                                          <p:spTgt spid="34"/>
                                        </p:tgtEl>
                                        <p:attrNameLst>
                                          <p:attrName>ppt_h</p:attrName>
                                        </p:attrNameLst>
                                      </p:cBhvr>
                                      <p:tavLst>
                                        <p:tav tm="0">
                                          <p:val>
                                            <p:fltVal val="0"/>
                                          </p:val>
                                        </p:tav>
                                        <p:tav tm="100000">
                                          <p:val>
                                            <p:strVal val="#ppt_h"/>
                                          </p:val>
                                        </p:tav>
                                      </p:tavLst>
                                    </p:anim>
                                    <p:animEffect transition="in" filter="fade">
                                      <p:cBhvr>
                                        <p:cTn id="37" dur="500"/>
                                        <p:tgtEl>
                                          <p:spTgt spid="34"/>
                                        </p:tgtEl>
                                      </p:cBhvr>
                                    </p:animEffect>
                                  </p:childTnLst>
                                </p:cTn>
                              </p:par>
                            </p:childTnLst>
                          </p:cTn>
                        </p:par>
                        <p:par>
                          <p:cTn id="38" fill="hold">
                            <p:stCondLst>
                              <p:cond delay="3000"/>
                            </p:stCondLst>
                            <p:childTnLst>
                              <p:par>
                                <p:cTn id="39" presetID="16" presetClass="entr" presetSubtype="37" fill="hold"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barn(outVertical)">
                                      <p:cBhvr>
                                        <p:cTn id="41" dur="500"/>
                                        <p:tgtEl>
                                          <p:spTgt spid="50"/>
                                        </p:tgtEl>
                                      </p:cBhvr>
                                    </p:animEffect>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49"/>
                                        </p:tgtEl>
                                        <p:attrNameLst>
                                          <p:attrName>style.visibility</p:attrName>
                                        </p:attrNameLst>
                                      </p:cBhvr>
                                      <p:to>
                                        <p:strVal val="visible"/>
                                      </p:to>
                                    </p:set>
                                    <p:animEffect transition="in" filter="fade">
                                      <p:cBhvr>
                                        <p:cTn id="45"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6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2" cstate="screen"/>
          <a:stretch>
            <a:fillRect/>
          </a:stretch>
        </p:blipFill>
        <p:spPr>
          <a:xfrm>
            <a:off x="-1239086" y="1"/>
            <a:ext cx="13431086" cy="8574680"/>
          </a:xfrm>
          <a:prstGeom prst="rect">
            <a:avLst/>
          </a:prstGeom>
        </p:spPr>
      </p:pic>
      <p:grpSp>
        <p:nvGrpSpPr>
          <p:cNvPr id="13" name="组合 12"/>
          <p:cNvGrpSpPr/>
          <p:nvPr/>
        </p:nvGrpSpPr>
        <p:grpSpPr>
          <a:xfrm>
            <a:off x="1864049" y="1681427"/>
            <a:ext cx="3180080" cy="3180080"/>
            <a:chOff x="1851660" y="781050"/>
            <a:chExt cx="2385060" cy="2385060"/>
          </a:xfrm>
        </p:grpSpPr>
        <p:sp>
          <p:nvSpPr>
            <p:cNvPr id="14" name="菱形 13"/>
            <p:cNvSpPr/>
            <p:nvPr/>
          </p:nvSpPr>
          <p:spPr>
            <a:xfrm>
              <a:off x="1851660" y="781050"/>
              <a:ext cx="2385060" cy="2385060"/>
            </a:xfrm>
            <a:prstGeom prst="diamond">
              <a:avLst/>
            </a:prstGeom>
            <a:solidFill>
              <a:srgbClr val="049AAB"/>
            </a:solidFill>
            <a:ln w="12700" cap="flat" cmpd="sng" algn="ctr">
              <a:noFill/>
              <a:prstDash val="solid"/>
              <a:miter lim="800000"/>
            </a:ln>
            <a:effectLst>
              <a:outerShdw blurRad="50800" dist="38100" dir="8100000" algn="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dirty="0" smtClean="0">
                <a:ln>
                  <a:noFill/>
                </a:ln>
                <a:solidFill>
                  <a:srgbClr val="FFFFFF"/>
                </a:solidFill>
                <a:effectLst/>
                <a:uLnTx/>
                <a:uFillTx/>
                <a:cs typeface="+mn-ea"/>
                <a:sym typeface="+mn-lt"/>
              </a:endParaRPr>
            </a:p>
          </p:txBody>
        </p:sp>
        <p:sp>
          <p:nvSpPr>
            <p:cNvPr id="15" name="菱形 14"/>
            <p:cNvSpPr/>
            <p:nvPr/>
          </p:nvSpPr>
          <p:spPr>
            <a:xfrm>
              <a:off x="2076450" y="998220"/>
              <a:ext cx="1927860" cy="1927860"/>
            </a:xfrm>
            <a:prstGeom prst="diamond">
              <a:avLst/>
            </a:prstGeom>
            <a:blipFill>
              <a:blip r:embed="rId3" cstate="screen"/>
              <a:stretch>
                <a:fillRect/>
              </a:stretch>
            </a:bli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smtClean="0">
                <a:ln>
                  <a:noFill/>
                </a:ln>
                <a:solidFill>
                  <a:srgbClr val="FFFFFF"/>
                </a:solidFill>
                <a:effectLst/>
                <a:uLnTx/>
                <a:uFillTx/>
                <a:cs typeface="+mn-ea"/>
                <a:sym typeface="+mn-lt"/>
              </a:endParaRPr>
            </a:p>
          </p:txBody>
        </p:sp>
      </p:grpSp>
      <p:sp>
        <p:nvSpPr>
          <p:cNvPr id="16" name="文本框 18"/>
          <p:cNvSpPr txBox="1"/>
          <p:nvPr/>
        </p:nvSpPr>
        <p:spPr>
          <a:xfrm>
            <a:off x="1066179" y="2867792"/>
            <a:ext cx="1199191" cy="830997"/>
          </a:xfrm>
          <a:prstGeom prst="rect">
            <a:avLst/>
          </a:prstGeom>
          <a:noFill/>
        </p:spPr>
        <p:txBody>
          <a:bodyPr wrap="square" rtlCol="0">
            <a:spAutoFit/>
          </a:bodyPr>
          <a:lstStyle/>
          <a:p>
            <a:r>
              <a:rPr lang="en-US" altLang="zh-CN" sz="4800" b="1" dirty="0">
                <a:solidFill>
                  <a:srgbClr val="000000"/>
                </a:solidFill>
                <a:cs typeface="+mn-ea"/>
                <a:sym typeface="+mn-lt"/>
              </a:rPr>
              <a:t>03</a:t>
            </a:r>
            <a:endParaRPr lang="zh-CN" altLang="en-US" sz="4800" b="1" dirty="0">
              <a:solidFill>
                <a:srgbClr val="000000"/>
              </a:solidFill>
              <a:cs typeface="+mn-ea"/>
              <a:sym typeface="+mn-lt"/>
            </a:endParaRPr>
          </a:p>
        </p:txBody>
      </p:sp>
      <p:sp>
        <p:nvSpPr>
          <p:cNvPr id="17" name="任意多边形: 形状 19"/>
          <p:cNvSpPr/>
          <p:nvPr/>
        </p:nvSpPr>
        <p:spPr>
          <a:xfrm>
            <a:off x="1540933" y="2374900"/>
            <a:ext cx="1354667" cy="527397"/>
          </a:xfrm>
          <a:custGeom>
            <a:avLst/>
            <a:gdLst>
              <a:gd name="connsiteX0" fmla="*/ 1016000 w 1016000"/>
              <a:gd name="connsiteY0" fmla="*/ 0 h 336550"/>
              <a:gd name="connsiteX1" fmla="*/ 0 w 1016000"/>
              <a:gd name="connsiteY1" fmla="*/ 0 h 336550"/>
              <a:gd name="connsiteX2" fmla="*/ 0 w 1016000"/>
              <a:gd name="connsiteY2" fmla="*/ 336550 h 336550"/>
            </a:gdLst>
            <a:ahLst/>
            <a:cxnLst>
              <a:cxn ang="0">
                <a:pos x="connsiteX0" y="connsiteY0"/>
              </a:cxn>
              <a:cxn ang="0">
                <a:pos x="connsiteX1" y="connsiteY1"/>
              </a:cxn>
              <a:cxn ang="0">
                <a:pos x="connsiteX2" y="connsiteY2"/>
              </a:cxn>
            </a:cxnLst>
            <a:rect l="l" t="t" r="r" b="b"/>
            <a:pathLst>
              <a:path w="1016000" h="336550">
                <a:moveTo>
                  <a:pt x="1016000" y="0"/>
                </a:moveTo>
                <a:lnTo>
                  <a:pt x="0" y="0"/>
                </a:lnTo>
                <a:lnTo>
                  <a:pt x="0" y="336550"/>
                </a:lnTo>
              </a:path>
            </a:pathLst>
          </a:custGeom>
          <a:noFill/>
          <a:ln w="60325" cap="flat" cmpd="sng" algn="ctr">
            <a:solidFill>
              <a:srgbClr val="9BD74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smtClean="0">
              <a:ln>
                <a:noFill/>
              </a:ln>
              <a:solidFill>
                <a:srgbClr val="FFFFFF"/>
              </a:solidFill>
              <a:effectLst/>
              <a:uLnTx/>
              <a:uFillTx/>
              <a:cs typeface="+mn-ea"/>
              <a:sym typeface="+mn-lt"/>
            </a:endParaRPr>
          </a:p>
        </p:txBody>
      </p:sp>
      <p:sp>
        <p:nvSpPr>
          <p:cNvPr id="18" name="任意多边形: 形状 20"/>
          <p:cNvSpPr/>
          <p:nvPr/>
        </p:nvSpPr>
        <p:spPr>
          <a:xfrm>
            <a:off x="1532467" y="3729567"/>
            <a:ext cx="1464733" cy="508000"/>
          </a:xfrm>
          <a:custGeom>
            <a:avLst/>
            <a:gdLst>
              <a:gd name="connsiteX0" fmla="*/ 1098550 w 1098550"/>
              <a:gd name="connsiteY0" fmla="*/ 381000 h 381000"/>
              <a:gd name="connsiteX1" fmla="*/ 0 w 1098550"/>
              <a:gd name="connsiteY1" fmla="*/ 381000 h 381000"/>
              <a:gd name="connsiteX2" fmla="*/ 0 w 1098550"/>
              <a:gd name="connsiteY2" fmla="*/ 0 h 381000"/>
            </a:gdLst>
            <a:ahLst/>
            <a:cxnLst>
              <a:cxn ang="0">
                <a:pos x="connsiteX0" y="connsiteY0"/>
              </a:cxn>
              <a:cxn ang="0">
                <a:pos x="connsiteX1" y="connsiteY1"/>
              </a:cxn>
              <a:cxn ang="0">
                <a:pos x="connsiteX2" y="connsiteY2"/>
              </a:cxn>
            </a:cxnLst>
            <a:rect l="l" t="t" r="r" b="b"/>
            <a:pathLst>
              <a:path w="1098550" h="381000">
                <a:moveTo>
                  <a:pt x="1098550" y="381000"/>
                </a:moveTo>
                <a:lnTo>
                  <a:pt x="0" y="381000"/>
                </a:lnTo>
                <a:lnTo>
                  <a:pt x="0" y="0"/>
                </a:lnTo>
              </a:path>
            </a:pathLst>
          </a:custGeom>
          <a:noFill/>
          <a:ln w="60325" cap="flat" cmpd="sng" algn="ctr">
            <a:solidFill>
              <a:srgbClr val="9BD74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smtClean="0">
              <a:ln>
                <a:noFill/>
              </a:ln>
              <a:solidFill>
                <a:srgbClr val="FFFFFF"/>
              </a:solidFill>
              <a:effectLst/>
              <a:uLnTx/>
              <a:uFillTx/>
              <a:cs typeface="+mn-ea"/>
              <a:sym typeface="+mn-lt"/>
            </a:endParaRPr>
          </a:p>
        </p:txBody>
      </p:sp>
      <p:grpSp>
        <p:nvGrpSpPr>
          <p:cNvPr id="19" name="组合 18"/>
          <p:cNvGrpSpPr/>
          <p:nvPr/>
        </p:nvGrpSpPr>
        <p:grpSpPr>
          <a:xfrm>
            <a:off x="5044129" y="3616303"/>
            <a:ext cx="3837214" cy="1342075"/>
            <a:chOff x="5295540" y="547524"/>
            <a:chExt cx="3837214" cy="1342075"/>
          </a:xfrm>
        </p:grpSpPr>
        <p:sp>
          <p:nvSpPr>
            <p:cNvPr id="20" name="文本框 12"/>
            <p:cNvSpPr txBox="1"/>
            <p:nvPr/>
          </p:nvSpPr>
          <p:spPr>
            <a:xfrm>
              <a:off x="5450114" y="1243268"/>
              <a:ext cx="3682640" cy="646331"/>
            </a:xfrm>
            <a:prstGeom prst="rect">
              <a:avLst/>
            </a:prstGeom>
            <a:noFill/>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600" b="1" i="0" u="none" strike="noStrike" kern="0" cap="none" spc="0" normalizeH="0" baseline="0" noProof="0" dirty="0" smtClean="0">
                  <a:ln>
                    <a:noFill/>
                  </a:ln>
                  <a:solidFill>
                    <a:srgbClr val="000000"/>
                  </a:solidFill>
                  <a:effectLst/>
                  <a:uLnTx/>
                  <a:uFillTx/>
                  <a:cs typeface="+mn-ea"/>
                  <a:sym typeface="+mn-lt"/>
                </a:rPr>
                <a:t>PART TWO</a:t>
              </a:r>
              <a:endParaRPr kumimoji="0" lang="zh-CN" altLang="en-US" sz="3600" b="1" i="0" u="none" strike="noStrike" kern="0" cap="none" spc="0" normalizeH="0" baseline="0" noProof="0" dirty="0" smtClean="0">
                <a:ln>
                  <a:noFill/>
                </a:ln>
                <a:solidFill>
                  <a:srgbClr val="000000"/>
                </a:solidFill>
                <a:effectLst/>
                <a:uLnTx/>
                <a:uFillTx/>
                <a:cs typeface="+mn-ea"/>
                <a:sym typeface="+mn-lt"/>
              </a:endParaRPr>
            </a:p>
          </p:txBody>
        </p:sp>
        <p:sp>
          <p:nvSpPr>
            <p:cNvPr id="21" name="文本框 16"/>
            <p:cNvSpPr txBox="1"/>
            <p:nvPr/>
          </p:nvSpPr>
          <p:spPr>
            <a:xfrm>
              <a:off x="5295540" y="547524"/>
              <a:ext cx="3837214" cy="707886"/>
            </a:xfrm>
            <a:prstGeom prst="rect">
              <a:avLst/>
            </a:prstGeom>
            <a:noFill/>
          </p:spPr>
          <p:txBody>
            <a:bodyPr wrap="square" rtlCol="0">
              <a:spAutoFit/>
            </a:bodyPr>
            <a:lstStyle>
              <a:defPPr>
                <a:defRPr lang="zh-CN"/>
              </a:defPPr>
              <a:lvl1pPr>
                <a:defRPr sz="2800">
                  <a:latin typeface="微软雅黑" panose="020B0503020204020204" pitchFamily="34" charset="-122"/>
                  <a:ea typeface="微软雅黑" panose="020B0503020204020204" pitchFamily="34" charset="-122"/>
                </a:defRPr>
              </a:lvl1p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4000" b="0" i="0" u="none" strike="noStrike" kern="0" cap="none" spc="0" normalizeH="0" baseline="0" noProof="0" dirty="0">
                  <a:ln>
                    <a:noFill/>
                  </a:ln>
                  <a:solidFill>
                    <a:srgbClr val="000000"/>
                  </a:solidFill>
                  <a:effectLst/>
                  <a:uLnTx/>
                  <a:uFillTx/>
                  <a:latin typeface="+mn-lt"/>
                  <a:ea typeface="+mn-ea"/>
                  <a:cs typeface="+mn-ea"/>
                  <a:sym typeface="+mn-lt"/>
                </a:rPr>
                <a:t>风险分析及对策</a:t>
              </a:r>
              <a:endParaRPr kumimoji="0" lang="en-US" altLang="zh-CN" sz="4000" b="0" i="0" u="none" strike="noStrike" kern="0" cap="none" spc="0" normalizeH="0" baseline="0" noProof="0" dirty="0">
                <a:ln>
                  <a:noFill/>
                </a:ln>
                <a:solidFill>
                  <a:srgbClr val="000000"/>
                </a:solidFill>
                <a:effectLst/>
                <a:uLnTx/>
                <a:uFillTx/>
                <a:latin typeface="+mn-lt"/>
                <a:ea typeface="+mn-ea"/>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par>
                              <p:cTn id="8" fill="hold">
                                <p:stCondLst>
                                  <p:cond delay="500"/>
                                </p:stCondLst>
                                <p:childTnLst>
                                  <p:par>
                                    <p:cTn id="9" presetID="2" presetClass="entr" presetSubtype="1" fill="hold" nodeType="afterEffect" p14:presetBounceEnd="54000">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14:bounceEnd="54000">
                                          <p:cBhvr additive="base">
                                            <p:cTn id="11" dur="750" fill="hold"/>
                                            <p:tgtEl>
                                              <p:spTgt spid="19"/>
                                            </p:tgtEl>
                                            <p:attrNameLst>
                                              <p:attrName>ppt_x</p:attrName>
                                            </p:attrNameLst>
                                          </p:cBhvr>
                                          <p:tavLst>
                                            <p:tav tm="0">
                                              <p:val>
                                                <p:strVal val="#ppt_x"/>
                                              </p:val>
                                            </p:tav>
                                            <p:tav tm="100000">
                                              <p:val>
                                                <p:strVal val="#ppt_x"/>
                                              </p:val>
                                            </p:tav>
                                          </p:tavLst>
                                        </p:anim>
                                        <p:anim calcmode="lin" valueType="num" p14:bounceEnd="54000">
                                          <p:cBhvr additive="base">
                                            <p:cTn id="12" dur="750" fill="hold"/>
                                            <p:tgtEl>
                                              <p:spTgt spid="19"/>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37" presetClass="entr" presetSubtype="0" fill="hold"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ppt_x</p:attrName>
                                            </p:attrNameLst>
                                          </p:cBhvr>
                                          <p:tavLst>
                                            <p:tav tm="0">
                                              <p:val>
                                                <p:strVal val="#ppt_x"/>
                                              </p:val>
                                            </p:tav>
                                            <p:tav tm="100000">
                                              <p:val>
                                                <p:strVal val="#ppt_x"/>
                                              </p:val>
                                            </p:tav>
                                          </p:tavLst>
                                        </p:anim>
                                        <p:anim calcmode="lin" valueType="num">
                                          <p:cBhvr>
                                            <p:cTn id="18" dur="900" decel="100000" fill="hold"/>
                                            <p:tgtEl>
                                              <p:spTgt spid="13"/>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0" fill="hold">
                                <p:stCondLst>
                                  <p:cond delay="2500"/>
                                </p:stCondLst>
                                <p:childTnLst>
                                  <p:par>
                                    <p:cTn id="21" presetID="22" presetClass="entr" presetSubtype="2"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right)">
                                          <p:cBhvr>
                                            <p:cTn id="23" dur="500"/>
                                            <p:tgtEl>
                                              <p:spTgt spid="17"/>
                                            </p:tgtEl>
                                          </p:cBhvr>
                                        </p:animEffect>
                                      </p:childTnLst>
                                    </p:cTn>
                                  </p:par>
                                  <p:par>
                                    <p:cTn id="24" presetID="22" presetClass="entr" presetSubtype="2" fill="hold" grpId="0" nodeType="with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right)">
                                          <p:cBhvr>
                                            <p:cTn id="26" dur="500"/>
                                            <p:tgtEl>
                                              <p:spTgt spid="18"/>
                                            </p:tgtEl>
                                          </p:cBhvr>
                                        </p:animEffect>
                                      </p:childTnLst>
                                    </p:cTn>
                                  </p:par>
                                </p:childTnLst>
                              </p:cTn>
                            </p:par>
                            <p:par>
                              <p:cTn id="27" fill="hold">
                                <p:stCondLst>
                                  <p:cond delay="3000"/>
                                </p:stCondLst>
                                <p:childTnLst>
                                  <p:par>
                                    <p:cTn id="28" presetID="14" presetClass="entr" presetSubtype="10"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randombar(horizontal)">
                                          <p:cBhvr>
                                            <p:cTn id="3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animBg="1"/>
          <p:bldP spid="18"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750" fill="hold"/>
                                            <p:tgtEl>
                                              <p:spTgt spid="19"/>
                                            </p:tgtEl>
                                            <p:attrNameLst>
                                              <p:attrName>ppt_x</p:attrName>
                                            </p:attrNameLst>
                                          </p:cBhvr>
                                          <p:tavLst>
                                            <p:tav tm="0">
                                              <p:val>
                                                <p:strVal val="#ppt_x"/>
                                              </p:val>
                                            </p:tav>
                                            <p:tav tm="100000">
                                              <p:val>
                                                <p:strVal val="#ppt_x"/>
                                              </p:val>
                                            </p:tav>
                                          </p:tavLst>
                                        </p:anim>
                                        <p:anim calcmode="lin" valueType="num">
                                          <p:cBhvr additive="base">
                                            <p:cTn id="12" dur="750" fill="hold"/>
                                            <p:tgtEl>
                                              <p:spTgt spid="19"/>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37" presetClass="entr" presetSubtype="0" fill="hold"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ppt_x</p:attrName>
                                            </p:attrNameLst>
                                          </p:cBhvr>
                                          <p:tavLst>
                                            <p:tav tm="0">
                                              <p:val>
                                                <p:strVal val="#ppt_x"/>
                                              </p:val>
                                            </p:tav>
                                            <p:tav tm="100000">
                                              <p:val>
                                                <p:strVal val="#ppt_x"/>
                                              </p:val>
                                            </p:tav>
                                          </p:tavLst>
                                        </p:anim>
                                        <p:anim calcmode="lin" valueType="num">
                                          <p:cBhvr>
                                            <p:cTn id="18" dur="900" decel="100000" fill="hold"/>
                                            <p:tgtEl>
                                              <p:spTgt spid="13"/>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0" fill="hold">
                                <p:stCondLst>
                                  <p:cond delay="2500"/>
                                </p:stCondLst>
                                <p:childTnLst>
                                  <p:par>
                                    <p:cTn id="21" presetID="22" presetClass="entr" presetSubtype="2"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right)">
                                          <p:cBhvr>
                                            <p:cTn id="23" dur="500"/>
                                            <p:tgtEl>
                                              <p:spTgt spid="17"/>
                                            </p:tgtEl>
                                          </p:cBhvr>
                                        </p:animEffect>
                                      </p:childTnLst>
                                    </p:cTn>
                                  </p:par>
                                  <p:par>
                                    <p:cTn id="24" presetID="22" presetClass="entr" presetSubtype="2" fill="hold" grpId="0" nodeType="with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right)">
                                          <p:cBhvr>
                                            <p:cTn id="26" dur="500"/>
                                            <p:tgtEl>
                                              <p:spTgt spid="18"/>
                                            </p:tgtEl>
                                          </p:cBhvr>
                                        </p:animEffect>
                                      </p:childTnLst>
                                    </p:cTn>
                                  </p:par>
                                </p:childTnLst>
                              </p:cTn>
                            </p:par>
                            <p:par>
                              <p:cTn id="27" fill="hold">
                                <p:stCondLst>
                                  <p:cond delay="3000"/>
                                </p:stCondLst>
                                <p:childTnLst>
                                  <p:par>
                                    <p:cTn id="28" presetID="14" presetClass="entr" presetSubtype="10"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randombar(horizontal)">
                                          <p:cBhvr>
                                            <p:cTn id="3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animBg="1"/>
          <p:bldP spid="18" grpId="0" animBg="1"/>
        </p:bld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4" descr="E:\ufeils\ppt\PIC\image 1753.png"/>
          <p:cNvPicPr>
            <a:picLocks noChangeAspect="1" noChangeArrowheads="1"/>
          </p:cNvPicPr>
          <p:nvPr/>
        </p:nvPicPr>
        <p:blipFill>
          <a:blip r:embed="rId2" cstate="print">
            <a:extLst>
              <a:ext uri="{BEBA8EAE-BF5A-486C-A8C5-ECC9F3942E4B}">
                <a14:imgProps xmlns:a14="http://schemas.microsoft.com/office/drawing/2010/main">
                  <a14:imgLayer r:embed="rId3">
                    <a14:imgEffect>
                      <a14:saturation sat="200000"/>
                    </a14:imgEffect>
                  </a14:imgLayer>
                </a14:imgProps>
              </a:ext>
            </a:extLst>
          </a:blip>
          <a:srcRect/>
          <a:stretch>
            <a:fillRect/>
          </a:stretch>
        </p:blipFill>
        <p:spPr bwMode="auto">
          <a:xfrm>
            <a:off x="1127342" y="1968017"/>
            <a:ext cx="3997716" cy="4064739"/>
          </a:xfrm>
          <a:prstGeom prst="rect">
            <a:avLst/>
          </a:prstGeom>
          <a:blipFill dpi="0" rotWithShape="1">
            <a:blip r:embed="rId4" cstate="screen"/>
            <a:srcRect/>
            <a:tile tx="0" ty="0" sx="100000" sy="100000" flip="none" algn="tl"/>
          </a:blipFill>
        </p:spPr>
      </p:pic>
      <p:grpSp>
        <p:nvGrpSpPr>
          <p:cNvPr id="18" name="8"/>
          <p:cNvGrpSpPr/>
          <p:nvPr/>
        </p:nvGrpSpPr>
        <p:grpSpPr>
          <a:xfrm>
            <a:off x="5586873" y="1968017"/>
            <a:ext cx="5648643" cy="4064739"/>
            <a:chOff x="4943871" y="1701800"/>
            <a:chExt cx="6552804" cy="4390504"/>
          </a:xfrm>
        </p:grpSpPr>
        <p:sp>
          <p:nvSpPr>
            <p:cNvPr id="19" name="3"/>
            <p:cNvSpPr/>
            <p:nvPr/>
          </p:nvSpPr>
          <p:spPr>
            <a:xfrm>
              <a:off x="5447928" y="1701800"/>
              <a:ext cx="6048747" cy="4390504"/>
            </a:xfrm>
            <a:prstGeom prst="rect">
              <a:avLst/>
            </a:prstGeom>
            <a:solidFill>
              <a:srgbClr val="01304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dirty="0" smtClean="0">
                <a:ln>
                  <a:noFill/>
                </a:ln>
                <a:solidFill>
                  <a:srgbClr val="FFFFFF"/>
                </a:solidFill>
                <a:effectLst/>
                <a:uLnTx/>
                <a:uFillTx/>
                <a:cs typeface="+mn-ea"/>
                <a:sym typeface="+mn-lt"/>
              </a:endParaRPr>
            </a:p>
          </p:txBody>
        </p:sp>
        <p:sp>
          <p:nvSpPr>
            <p:cNvPr id="20" name="25"/>
            <p:cNvSpPr/>
            <p:nvPr/>
          </p:nvSpPr>
          <p:spPr>
            <a:xfrm rot="16200000">
              <a:off x="3000647" y="3645024"/>
              <a:ext cx="4390504" cy="504056"/>
            </a:xfrm>
            <a:custGeom>
              <a:avLst/>
              <a:gdLst>
                <a:gd name="connsiteX0" fmla="*/ 4390504 w 4390504"/>
                <a:gd name="connsiteY0" fmla="*/ 216024 h 504056"/>
                <a:gd name="connsiteX1" fmla="*/ 4390504 w 4390504"/>
                <a:gd name="connsiteY1" fmla="*/ 504056 h 504056"/>
                <a:gd name="connsiteX2" fmla="*/ 0 w 4390504"/>
                <a:gd name="connsiteY2" fmla="*/ 504056 h 504056"/>
                <a:gd name="connsiteX3" fmla="*/ 0 w 4390504"/>
                <a:gd name="connsiteY3" fmla="*/ 216024 h 504056"/>
                <a:gd name="connsiteX4" fmla="*/ 1985629 w 4390504"/>
                <a:gd name="connsiteY4" fmla="*/ 216024 h 504056"/>
                <a:gd name="connsiteX5" fmla="*/ 2195252 w 4390504"/>
                <a:gd name="connsiteY5" fmla="*/ 0 h 504056"/>
                <a:gd name="connsiteX6" fmla="*/ 2404874 w 4390504"/>
                <a:gd name="connsiteY6" fmla="*/ 216024 h 504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90504" h="504056">
                  <a:moveTo>
                    <a:pt x="4390504" y="216024"/>
                  </a:moveTo>
                  <a:lnTo>
                    <a:pt x="4390504" y="504056"/>
                  </a:lnTo>
                  <a:lnTo>
                    <a:pt x="0" y="504056"/>
                  </a:lnTo>
                  <a:lnTo>
                    <a:pt x="0" y="216024"/>
                  </a:lnTo>
                  <a:lnTo>
                    <a:pt x="1985629" y="216024"/>
                  </a:lnTo>
                  <a:lnTo>
                    <a:pt x="2195252" y="0"/>
                  </a:lnTo>
                  <a:lnTo>
                    <a:pt x="2404874" y="216024"/>
                  </a:lnTo>
                  <a:close/>
                </a:path>
              </a:pathLst>
            </a:custGeom>
            <a:solidFill>
              <a:srgbClr val="049AAB"/>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smtClean="0">
                <a:ln>
                  <a:noFill/>
                </a:ln>
                <a:solidFill>
                  <a:srgbClr val="FFFFFF"/>
                </a:solidFill>
                <a:effectLst/>
                <a:uLnTx/>
                <a:uFillTx/>
                <a:cs typeface="+mn-ea"/>
                <a:sym typeface="+mn-lt"/>
              </a:endParaRPr>
            </a:p>
          </p:txBody>
        </p:sp>
      </p:grpSp>
      <p:sp>
        <p:nvSpPr>
          <p:cNvPr id="21" name="TextBox 19"/>
          <p:cNvSpPr txBox="1"/>
          <p:nvPr/>
        </p:nvSpPr>
        <p:spPr>
          <a:xfrm>
            <a:off x="6550022" y="2494244"/>
            <a:ext cx="3647223" cy="369332"/>
          </a:xfrm>
          <a:prstGeom prst="rect">
            <a:avLst/>
          </a:prstGeom>
          <a:noFill/>
        </p:spPr>
        <p:txBody>
          <a:bodyPr wrap="square" lIns="0" tIns="0" rIns="0" bIns="0" rtlCol="0">
            <a:spAutoFit/>
          </a:bodyPr>
          <a:lstStyle/>
          <a:p>
            <a:r>
              <a:rPr lang="zh-CN" altLang="en-US" sz="2400" b="1" dirty="0">
                <a:solidFill>
                  <a:srgbClr val="FFFFFF"/>
                </a:solidFill>
                <a:cs typeface="+mn-ea"/>
                <a:sym typeface="+mn-lt"/>
              </a:rPr>
              <a:t>基本情况简介</a:t>
            </a:r>
          </a:p>
        </p:txBody>
      </p:sp>
      <p:sp>
        <p:nvSpPr>
          <p:cNvPr id="22" name="TextBox 106"/>
          <p:cNvSpPr txBox="1"/>
          <p:nvPr/>
        </p:nvSpPr>
        <p:spPr>
          <a:xfrm>
            <a:off x="6516359" y="3149533"/>
            <a:ext cx="4165748" cy="769441"/>
          </a:xfrm>
          <a:prstGeom prst="rect">
            <a:avLst/>
          </a:prstGeom>
          <a:noFill/>
        </p:spPr>
        <p:txBody>
          <a:bodyPr wrap="square" lIns="0" tIns="0" rIns="0" bIns="0" rtlCol="0">
            <a:spAutoFit/>
          </a:bodyPr>
          <a:lstStyle/>
          <a:p>
            <a:pPr algn="just">
              <a:lnSpc>
                <a:spcPts val="1500"/>
              </a:lnSpc>
            </a:pPr>
            <a:r>
              <a:rPr lang="zh-CN" altLang="en-US" sz="1465" dirty="0">
                <a:solidFill>
                  <a:srgbClr val="FFFFFF"/>
                </a:solidFill>
                <a:cs typeface="+mn-ea"/>
                <a:sym typeface="+mn-lt"/>
              </a:rPr>
              <a:t>点击输入简要文字内容，文字内容需概括精炼，言简意赅的说明该分项专业设计</a:t>
            </a:r>
            <a:r>
              <a:rPr lang="en-US" altLang="zh-CN" sz="1465" dirty="0">
                <a:solidFill>
                  <a:srgbClr val="FFFFFF"/>
                </a:solidFill>
                <a:cs typeface="+mn-ea"/>
                <a:sym typeface="+mn-lt"/>
              </a:rPr>
              <a:t>……</a:t>
            </a:r>
            <a:r>
              <a:rPr lang="zh-CN" altLang="en-US" sz="1465" dirty="0">
                <a:solidFill>
                  <a:srgbClr val="FFFFFF"/>
                </a:solidFill>
                <a:cs typeface="+mn-ea"/>
                <a:sym typeface="+mn-lt"/>
              </a:rPr>
              <a:t>输入简要文字内容，文字内容需概括精炼，言简意赅的说明该分项内容。</a:t>
            </a:r>
            <a:endParaRPr lang="en-US" altLang="zh-CN" sz="1465" dirty="0">
              <a:solidFill>
                <a:srgbClr val="FFFFFF"/>
              </a:solidFill>
              <a:cs typeface="+mn-ea"/>
              <a:sym typeface="+mn-lt"/>
            </a:endParaRPr>
          </a:p>
        </p:txBody>
      </p:sp>
      <p:sp>
        <p:nvSpPr>
          <p:cNvPr id="23" name="TextBox 19"/>
          <p:cNvSpPr txBox="1"/>
          <p:nvPr/>
        </p:nvSpPr>
        <p:spPr>
          <a:xfrm>
            <a:off x="6550022" y="4220593"/>
            <a:ext cx="3647223" cy="369332"/>
          </a:xfrm>
          <a:prstGeom prst="rect">
            <a:avLst/>
          </a:prstGeom>
          <a:noFill/>
        </p:spPr>
        <p:txBody>
          <a:bodyPr wrap="square" lIns="0" tIns="0" rIns="0" bIns="0" rtlCol="0">
            <a:spAutoFit/>
          </a:bodyPr>
          <a:lstStyle/>
          <a:p>
            <a:r>
              <a:rPr lang="zh-CN" altLang="en-US" sz="2400" b="1" dirty="0">
                <a:solidFill>
                  <a:srgbClr val="FFFFFF"/>
                </a:solidFill>
                <a:cs typeface="+mn-ea"/>
                <a:sym typeface="+mn-lt"/>
              </a:rPr>
              <a:t>加入你的标题</a:t>
            </a:r>
          </a:p>
        </p:txBody>
      </p:sp>
      <p:sp>
        <p:nvSpPr>
          <p:cNvPr id="24" name="TextBox 106"/>
          <p:cNvSpPr txBox="1"/>
          <p:nvPr/>
        </p:nvSpPr>
        <p:spPr>
          <a:xfrm>
            <a:off x="6516359" y="4818972"/>
            <a:ext cx="4165748" cy="769441"/>
          </a:xfrm>
          <a:prstGeom prst="rect">
            <a:avLst/>
          </a:prstGeom>
          <a:noFill/>
        </p:spPr>
        <p:txBody>
          <a:bodyPr wrap="square" lIns="0" tIns="0" rIns="0" bIns="0" rtlCol="0">
            <a:spAutoFit/>
          </a:bodyPr>
          <a:lstStyle/>
          <a:p>
            <a:pPr algn="just">
              <a:lnSpc>
                <a:spcPts val="1500"/>
              </a:lnSpc>
            </a:pPr>
            <a:r>
              <a:rPr lang="zh-CN" altLang="en-US" sz="1465" dirty="0">
                <a:solidFill>
                  <a:srgbClr val="FFFFFF"/>
                </a:solidFill>
                <a:cs typeface="+mn-ea"/>
                <a:sym typeface="+mn-lt"/>
              </a:rPr>
              <a:t>点击输入简要文字内容，文字内容需概括精炼，言简意赅的说明该分项专业设计</a:t>
            </a:r>
            <a:r>
              <a:rPr lang="en-US" altLang="zh-CN" sz="1465" dirty="0">
                <a:solidFill>
                  <a:srgbClr val="FFFFFF"/>
                </a:solidFill>
                <a:cs typeface="+mn-ea"/>
                <a:sym typeface="+mn-lt"/>
              </a:rPr>
              <a:t>……</a:t>
            </a:r>
            <a:r>
              <a:rPr lang="zh-CN" altLang="en-US" sz="1465" dirty="0">
                <a:solidFill>
                  <a:srgbClr val="FFFFFF"/>
                </a:solidFill>
                <a:cs typeface="+mn-ea"/>
                <a:sym typeface="+mn-lt"/>
              </a:rPr>
              <a:t>输入简要文字内容，文字内容需概括精炼，言简意赅的说明该分项内容。</a:t>
            </a:r>
            <a:endParaRPr lang="en-US" altLang="zh-CN" sz="1465" dirty="0">
              <a:solidFill>
                <a:srgbClr val="FFFFFF"/>
              </a:solidFill>
              <a:cs typeface="+mn-ea"/>
              <a:sym typeface="+mn-lt"/>
            </a:endParaRPr>
          </a:p>
        </p:txBody>
      </p:sp>
      <p:cxnSp>
        <p:nvCxnSpPr>
          <p:cNvPr id="25" name="30"/>
          <p:cNvCxnSpPr/>
          <p:nvPr/>
        </p:nvCxnSpPr>
        <p:spPr>
          <a:xfrm>
            <a:off x="6583571" y="2968057"/>
            <a:ext cx="3888856" cy="1"/>
          </a:xfrm>
          <a:prstGeom prst="line">
            <a:avLst/>
          </a:prstGeom>
          <a:noFill/>
          <a:ln w="12700" cap="flat" cmpd="sng" algn="ctr">
            <a:solidFill>
              <a:srgbClr val="FFFFFF"/>
            </a:solidFill>
            <a:prstDash val="dash"/>
            <a:miter lim="800000"/>
          </a:ln>
          <a:effectLst/>
        </p:spPr>
      </p:cxnSp>
      <p:cxnSp>
        <p:nvCxnSpPr>
          <p:cNvPr id="26" name="31"/>
          <p:cNvCxnSpPr/>
          <p:nvPr/>
        </p:nvCxnSpPr>
        <p:spPr>
          <a:xfrm>
            <a:off x="6583571" y="4688120"/>
            <a:ext cx="3888856" cy="1"/>
          </a:xfrm>
          <a:prstGeom prst="line">
            <a:avLst/>
          </a:prstGeom>
          <a:noFill/>
          <a:ln w="12700" cap="flat" cmpd="sng" algn="ctr">
            <a:solidFill>
              <a:srgbClr val="FFFFFF"/>
            </a:solidFill>
            <a:prstDash val="dash"/>
            <a:miter lim="800000"/>
          </a:ln>
          <a:effectLst/>
        </p:spPr>
      </p:cxnSp>
      <p:grpSp>
        <p:nvGrpSpPr>
          <p:cNvPr id="27" name="组合 26"/>
          <p:cNvGrpSpPr/>
          <p:nvPr/>
        </p:nvGrpSpPr>
        <p:grpSpPr>
          <a:xfrm>
            <a:off x="1128173" y="143392"/>
            <a:ext cx="5199161" cy="646331"/>
            <a:chOff x="6080760" y="1044564"/>
            <a:chExt cx="5199161" cy="646331"/>
          </a:xfrm>
        </p:grpSpPr>
        <p:sp>
          <p:nvSpPr>
            <p:cNvPr id="28" name="文本框 17"/>
            <p:cNvSpPr txBox="1"/>
            <p:nvPr/>
          </p:nvSpPr>
          <p:spPr>
            <a:xfrm>
              <a:off x="6080760" y="1044564"/>
              <a:ext cx="2233611" cy="646331"/>
            </a:xfrm>
            <a:prstGeom prst="rect">
              <a:avLst/>
            </a:prstGeom>
            <a:noFill/>
            <a:effectLst/>
          </p:spPr>
          <p:txBody>
            <a:bodyPr wrap="square" rtlCol="0">
              <a:spAutoFit/>
            </a:bodyPr>
            <a:lstStyle/>
            <a:p>
              <a:r>
                <a:rPr lang="en-US" altLang="zh-CN" sz="3600" b="1" dirty="0">
                  <a:solidFill>
                    <a:srgbClr val="049AAB"/>
                  </a:solidFill>
                  <a:cs typeface="+mn-ea"/>
                  <a:sym typeface="+mn-lt"/>
                </a:rPr>
                <a:t>THREE</a:t>
              </a:r>
              <a:endParaRPr lang="zh-CN" altLang="en-US" sz="3600" b="1" dirty="0">
                <a:solidFill>
                  <a:srgbClr val="049AAB"/>
                </a:solidFill>
                <a:cs typeface="+mn-ea"/>
                <a:sym typeface="+mn-lt"/>
              </a:endParaRPr>
            </a:p>
          </p:txBody>
        </p:sp>
        <p:sp>
          <p:nvSpPr>
            <p:cNvPr id="29" name="文本框 18"/>
            <p:cNvSpPr txBox="1"/>
            <p:nvPr/>
          </p:nvSpPr>
          <p:spPr>
            <a:xfrm>
              <a:off x="7442707" y="1167675"/>
              <a:ext cx="3837214" cy="523220"/>
            </a:xfrm>
            <a:prstGeom prst="rect">
              <a:avLst/>
            </a:prstGeom>
            <a:noFill/>
          </p:spPr>
          <p:txBody>
            <a:bodyPr wrap="square" rtlCol="0">
              <a:spAutoFit/>
            </a:bodyPr>
            <a:lstStyle/>
            <a:p>
              <a:r>
                <a:rPr lang="zh-CN" altLang="en-US" sz="2800" dirty="0">
                  <a:solidFill>
                    <a:srgbClr val="000000"/>
                  </a:solidFill>
                  <a:cs typeface="+mn-ea"/>
                  <a:sym typeface="+mn-lt"/>
                </a:rPr>
                <a:t>风险分析及对策</a:t>
              </a:r>
            </a:p>
          </p:txBody>
        </p:sp>
      </p:grpSp>
      <p:sp>
        <p:nvSpPr>
          <p:cNvPr id="30" name="矩形: 圆角 20"/>
          <p:cNvSpPr/>
          <p:nvPr/>
        </p:nvSpPr>
        <p:spPr>
          <a:xfrm>
            <a:off x="-397463" y="336451"/>
            <a:ext cx="1344073" cy="383323"/>
          </a:xfrm>
          <a:prstGeom prst="roundRect">
            <a:avLst/>
          </a:prstGeom>
          <a:solidFill>
            <a:srgbClr val="049AAB"/>
          </a:solidFill>
          <a:ln w="3175">
            <a:noFill/>
            <a:miter lim="400000"/>
          </a:ln>
        </p:spPr>
        <p:txBody>
          <a:bodyPr rtlCol="0" anchor="ctr"/>
          <a:lstStyle/>
          <a:p>
            <a:pPr algn="ctr"/>
            <a:endParaRPr lang="zh-CN" altLang="en-US" sz="2400">
              <a:solidFill>
                <a:srgbClr val="000000"/>
              </a:solidFill>
              <a:cs typeface="+mn-ea"/>
              <a:sym typeface="+mn-lt"/>
            </a:endParaRPr>
          </a:p>
        </p:txBody>
      </p:sp>
      <p:sp>
        <p:nvSpPr>
          <p:cNvPr id="31" name="矩形: 圆角 22"/>
          <p:cNvSpPr/>
          <p:nvPr/>
        </p:nvSpPr>
        <p:spPr>
          <a:xfrm>
            <a:off x="5411146" y="336451"/>
            <a:ext cx="8270019" cy="383323"/>
          </a:xfrm>
          <a:prstGeom prst="roundRect">
            <a:avLst/>
          </a:prstGeom>
          <a:solidFill>
            <a:srgbClr val="049AAB"/>
          </a:solidFill>
          <a:ln w="3175">
            <a:noFill/>
            <a:miter lim="400000"/>
          </a:ln>
        </p:spPr>
        <p:txBody>
          <a:bodyPr rtlCol="0" anchor="ctr"/>
          <a:lstStyle/>
          <a:p>
            <a:pPr algn="ctr"/>
            <a:endParaRPr lang="zh-CN" altLang="en-US" sz="2400">
              <a:solidFill>
                <a:srgbClr val="000000"/>
              </a:solidFill>
              <a:cs typeface="+mn-ea"/>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500"/>
                                        <p:tgtEl>
                                          <p:spTgt spid="31"/>
                                        </p:tgtEl>
                                      </p:cBhvr>
                                    </p:animEffect>
                                  </p:childTnLst>
                                </p:cTn>
                              </p:par>
                              <p:par>
                                <p:cTn id="8" presetID="42" presetClass="entr" presetSubtype="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800"/>
                                        <p:tgtEl>
                                          <p:spTgt spid="17"/>
                                        </p:tgtEl>
                                      </p:cBhvr>
                                    </p:animEffect>
                                    <p:anim calcmode="lin" valueType="num">
                                      <p:cBhvr>
                                        <p:cTn id="11" dur="800" fill="hold"/>
                                        <p:tgtEl>
                                          <p:spTgt spid="17"/>
                                        </p:tgtEl>
                                        <p:attrNameLst>
                                          <p:attrName>ppt_x</p:attrName>
                                        </p:attrNameLst>
                                      </p:cBhvr>
                                      <p:tavLst>
                                        <p:tav tm="0">
                                          <p:val>
                                            <p:strVal val="#ppt_x"/>
                                          </p:val>
                                        </p:tav>
                                        <p:tav tm="100000">
                                          <p:val>
                                            <p:strVal val="#ppt_x"/>
                                          </p:val>
                                        </p:tav>
                                      </p:tavLst>
                                    </p:anim>
                                    <p:anim calcmode="lin" valueType="num">
                                      <p:cBhvr>
                                        <p:cTn id="12" dur="800" fill="hold"/>
                                        <p:tgtEl>
                                          <p:spTgt spid="17"/>
                                        </p:tgtEl>
                                        <p:attrNameLst>
                                          <p:attrName>ppt_y</p:attrName>
                                        </p:attrNameLst>
                                      </p:cBhvr>
                                      <p:tavLst>
                                        <p:tav tm="0">
                                          <p:val>
                                            <p:strVal val="#ppt_y+.1"/>
                                          </p:val>
                                        </p:tav>
                                        <p:tav tm="100000">
                                          <p:val>
                                            <p:strVal val="#ppt_y"/>
                                          </p:val>
                                        </p:tav>
                                      </p:tavLst>
                                    </p:anim>
                                  </p:childTnLst>
                                </p:cTn>
                              </p:par>
                            </p:childTnLst>
                          </p:cTn>
                        </p:par>
                        <p:par>
                          <p:cTn id="13" fill="hold">
                            <p:stCondLst>
                              <p:cond delay="500"/>
                            </p:stCondLst>
                            <p:childTnLst>
                              <p:par>
                                <p:cTn id="14" presetID="22" presetClass="entr" presetSubtype="2"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right)">
                                      <p:cBhvr>
                                        <p:cTn id="16" dur="500"/>
                                        <p:tgtEl>
                                          <p:spTgt spid="18"/>
                                        </p:tgtEl>
                                      </p:cBhvr>
                                    </p:animEffect>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wipe(left)">
                                      <p:cBhvr>
                                        <p:cTn id="20" dur="500"/>
                                        <p:tgtEl>
                                          <p:spTgt spid="21"/>
                                        </p:tgtEl>
                                      </p:cBhvr>
                                    </p:animEffect>
                                  </p:childTnLst>
                                </p:cTn>
                              </p:par>
                              <p:par>
                                <p:cTn id="21" presetID="22" presetClass="entr" presetSubtype="8" fill="hold" nodeType="with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500"/>
                                        <p:tgtEl>
                                          <p:spTgt spid="25"/>
                                        </p:tgtEl>
                                      </p:cBhvr>
                                    </p:animEffect>
                                  </p:childTnLst>
                                </p:cTn>
                              </p:par>
                            </p:childTnLst>
                          </p:cTn>
                        </p:par>
                        <p:par>
                          <p:cTn id="24" fill="hold">
                            <p:stCondLst>
                              <p:cond delay="1500"/>
                            </p:stCondLst>
                            <p:childTnLst>
                              <p:par>
                                <p:cTn id="25" presetID="10" presetClass="entr" presetSubtype="0"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500"/>
                                        <p:tgtEl>
                                          <p:spTgt spid="22"/>
                                        </p:tgtEl>
                                      </p:cBhvr>
                                    </p:animEffect>
                                  </p:childTnLst>
                                </p:cTn>
                              </p:par>
                            </p:childTnLst>
                          </p:cTn>
                        </p:par>
                        <p:par>
                          <p:cTn id="28" fill="hold">
                            <p:stCondLst>
                              <p:cond delay="2000"/>
                            </p:stCondLst>
                            <p:childTnLst>
                              <p:par>
                                <p:cTn id="29" presetID="22" presetClass="entr" presetSubtype="8" fill="hold" grpId="0" nodeType="after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wipe(left)">
                                      <p:cBhvr>
                                        <p:cTn id="31" dur="500"/>
                                        <p:tgtEl>
                                          <p:spTgt spid="23"/>
                                        </p:tgtEl>
                                      </p:cBhvr>
                                    </p:animEffect>
                                  </p:childTnLst>
                                </p:cTn>
                              </p:par>
                              <p:par>
                                <p:cTn id="32" presetID="22" presetClass="entr" presetSubtype="8" fill="hold" nodeType="with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wipe(left)">
                                      <p:cBhvr>
                                        <p:cTn id="34" dur="500"/>
                                        <p:tgtEl>
                                          <p:spTgt spid="26"/>
                                        </p:tgtEl>
                                      </p:cBhvr>
                                    </p:animEffect>
                                  </p:childTnLst>
                                </p:cTn>
                              </p:par>
                            </p:childTnLst>
                          </p:cTn>
                        </p:par>
                        <p:par>
                          <p:cTn id="35" fill="hold">
                            <p:stCondLst>
                              <p:cond delay="2500"/>
                            </p:stCondLst>
                            <p:childTnLst>
                              <p:par>
                                <p:cTn id="36" presetID="10" presetClass="entr" presetSubtype="0" fill="hold" grpId="0"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P spid="24" grpId="0"/>
      <p:bldP spid="3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组合 25"/>
          <p:cNvGrpSpPr/>
          <p:nvPr/>
        </p:nvGrpSpPr>
        <p:grpSpPr>
          <a:xfrm>
            <a:off x="537040" y="1301509"/>
            <a:ext cx="5225321" cy="4665466"/>
            <a:chOff x="537040" y="1301509"/>
            <a:chExt cx="5225321" cy="4665466"/>
          </a:xfrm>
        </p:grpSpPr>
        <p:sp>
          <p:nvSpPr>
            <p:cNvPr id="27" name="Freeform 5"/>
            <p:cNvSpPr/>
            <p:nvPr/>
          </p:nvSpPr>
          <p:spPr bwMode="auto">
            <a:xfrm>
              <a:off x="537040" y="1301509"/>
              <a:ext cx="5225321" cy="4665466"/>
            </a:xfrm>
            <a:custGeom>
              <a:avLst/>
              <a:gdLst>
                <a:gd name="T0" fmla="*/ 2156 w 2759"/>
                <a:gd name="T1" fmla="*/ 133 h 2444"/>
                <a:gd name="T2" fmla="*/ 2434 w 2759"/>
                <a:gd name="T3" fmla="*/ 614 h 2444"/>
                <a:gd name="T4" fmla="*/ 2709 w 2759"/>
                <a:gd name="T5" fmla="*/ 1090 h 2444"/>
                <a:gd name="T6" fmla="*/ 2712 w 2759"/>
                <a:gd name="T7" fmla="*/ 1350 h 2444"/>
                <a:gd name="T8" fmla="*/ 2434 w 2759"/>
                <a:gd name="T9" fmla="*/ 1831 h 2444"/>
                <a:gd name="T10" fmla="*/ 2159 w 2759"/>
                <a:gd name="T11" fmla="*/ 2307 h 2444"/>
                <a:gd name="T12" fmla="*/ 1935 w 2759"/>
                <a:gd name="T13" fmla="*/ 2439 h 2444"/>
                <a:gd name="T14" fmla="*/ 1380 w 2759"/>
                <a:gd name="T15" fmla="*/ 2439 h 2444"/>
                <a:gd name="T16" fmla="*/ 829 w 2759"/>
                <a:gd name="T17" fmla="*/ 2439 h 2444"/>
                <a:gd name="T18" fmla="*/ 603 w 2759"/>
                <a:gd name="T19" fmla="*/ 2312 h 2444"/>
                <a:gd name="T20" fmla="*/ 326 w 2759"/>
                <a:gd name="T21" fmla="*/ 1831 h 2444"/>
                <a:gd name="T22" fmla="*/ 51 w 2759"/>
                <a:gd name="T23" fmla="*/ 1354 h 2444"/>
                <a:gd name="T24" fmla="*/ 48 w 2759"/>
                <a:gd name="T25" fmla="*/ 1095 h 2444"/>
                <a:gd name="T26" fmla="*/ 326 w 2759"/>
                <a:gd name="T27" fmla="*/ 614 h 2444"/>
                <a:gd name="T28" fmla="*/ 601 w 2759"/>
                <a:gd name="T29" fmla="*/ 137 h 2444"/>
                <a:gd name="T30" fmla="*/ 824 w 2759"/>
                <a:gd name="T31" fmla="*/ 5 h 2444"/>
                <a:gd name="T32" fmla="*/ 1380 w 2759"/>
                <a:gd name="T33" fmla="*/ 5 h 2444"/>
                <a:gd name="T34" fmla="*/ 1930 w 2759"/>
                <a:gd name="T35" fmla="*/ 5 h 2444"/>
                <a:gd name="T36" fmla="*/ 2156 w 2759"/>
                <a:gd name="T37" fmla="*/ 133 h 2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59" h="2444">
                  <a:moveTo>
                    <a:pt x="2156" y="133"/>
                  </a:moveTo>
                  <a:lnTo>
                    <a:pt x="2434" y="614"/>
                  </a:lnTo>
                  <a:cubicBezTo>
                    <a:pt x="2525" y="773"/>
                    <a:pt x="2617" y="932"/>
                    <a:pt x="2709" y="1090"/>
                  </a:cubicBezTo>
                  <a:cubicBezTo>
                    <a:pt x="2759" y="1168"/>
                    <a:pt x="2755" y="1271"/>
                    <a:pt x="2712" y="1350"/>
                  </a:cubicBezTo>
                  <a:lnTo>
                    <a:pt x="2434" y="1831"/>
                  </a:lnTo>
                  <a:cubicBezTo>
                    <a:pt x="2342" y="1990"/>
                    <a:pt x="2250" y="2149"/>
                    <a:pt x="2159" y="2307"/>
                  </a:cubicBezTo>
                  <a:cubicBezTo>
                    <a:pt x="2117" y="2390"/>
                    <a:pt x="2025" y="2438"/>
                    <a:pt x="1935" y="2439"/>
                  </a:cubicBezTo>
                  <a:lnTo>
                    <a:pt x="1380" y="2439"/>
                  </a:lnTo>
                  <a:cubicBezTo>
                    <a:pt x="1196" y="2439"/>
                    <a:pt x="1013" y="2439"/>
                    <a:pt x="829" y="2439"/>
                  </a:cubicBezTo>
                  <a:cubicBezTo>
                    <a:pt x="737" y="2444"/>
                    <a:pt x="650" y="2389"/>
                    <a:pt x="603" y="2312"/>
                  </a:cubicBezTo>
                  <a:lnTo>
                    <a:pt x="326" y="1831"/>
                  </a:lnTo>
                  <a:cubicBezTo>
                    <a:pt x="234" y="1672"/>
                    <a:pt x="142" y="1513"/>
                    <a:pt x="51" y="1354"/>
                  </a:cubicBezTo>
                  <a:cubicBezTo>
                    <a:pt x="0" y="1277"/>
                    <a:pt x="4" y="1173"/>
                    <a:pt x="48" y="1095"/>
                  </a:cubicBezTo>
                  <a:lnTo>
                    <a:pt x="326" y="614"/>
                  </a:lnTo>
                  <a:cubicBezTo>
                    <a:pt x="417" y="455"/>
                    <a:pt x="509" y="296"/>
                    <a:pt x="601" y="137"/>
                  </a:cubicBezTo>
                  <a:cubicBezTo>
                    <a:pt x="643" y="55"/>
                    <a:pt x="735" y="7"/>
                    <a:pt x="824" y="5"/>
                  </a:cubicBezTo>
                  <a:lnTo>
                    <a:pt x="1380" y="5"/>
                  </a:lnTo>
                  <a:cubicBezTo>
                    <a:pt x="1563" y="5"/>
                    <a:pt x="1747" y="5"/>
                    <a:pt x="1930" y="5"/>
                  </a:cubicBezTo>
                  <a:cubicBezTo>
                    <a:pt x="2022" y="0"/>
                    <a:pt x="2110" y="56"/>
                    <a:pt x="2156" y="133"/>
                  </a:cubicBezTo>
                  <a:close/>
                </a:path>
              </a:pathLst>
            </a:custGeom>
            <a:solidFill>
              <a:srgbClr val="049AAB">
                <a:alpha val="20000"/>
              </a:srgbClr>
            </a:solidFill>
            <a:ln w="12700">
              <a:solidFill>
                <a:srgbClr val="049AAB"/>
              </a:solidFill>
              <a:prstDash val="dash"/>
              <a:round/>
            </a:ln>
            <a:effectLst/>
          </p:spPr>
          <p:txBody>
            <a:bodyPr vert="horz" wrap="square" lIns="91404" tIns="45702" rIns="91404" bIns="45702" numCol="1" anchor="t" anchorCtr="0" compatLnSpc="1"/>
            <a:lstStyle/>
            <a:p>
              <a:endParaRPr lang="zh-CN" altLang="en-US" sz="1800">
                <a:solidFill>
                  <a:srgbClr val="000000"/>
                </a:solidFill>
                <a:cs typeface="+mn-ea"/>
                <a:sym typeface="+mn-lt"/>
              </a:endParaRPr>
            </a:p>
          </p:txBody>
        </p:sp>
        <p:sp>
          <p:nvSpPr>
            <p:cNvPr id="28" name="矩形 27"/>
            <p:cNvSpPr/>
            <p:nvPr/>
          </p:nvSpPr>
          <p:spPr>
            <a:xfrm>
              <a:off x="2382378" y="1891246"/>
              <a:ext cx="1383172" cy="646079"/>
            </a:xfrm>
            <a:prstGeom prst="rect">
              <a:avLst/>
            </a:prstGeom>
          </p:spPr>
          <p:txBody>
            <a:bodyPr wrap="none">
              <a:spAutoFit/>
            </a:bodyPr>
            <a:lstStyle/>
            <a:p>
              <a:r>
                <a:rPr lang="zh-CN" altLang="en-US" sz="3600" b="1" dirty="0">
                  <a:solidFill>
                    <a:srgbClr val="01304C"/>
                  </a:solidFill>
                  <a:cs typeface="+mn-ea"/>
                  <a:sym typeface="+mn-lt"/>
                </a:rPr>
                <a:t>风  险</a:t>
              </a:r>
            </a:p>
          </p:txBody>
        </p:sp>
        <p:sp>
          <p:nvSpPr>
            <p:cNvPr id="29" name="矩形 28"/>
            <p:cNvSpPr/>
            <p:nvPr/>
          </p:nvSpPr>
          <p:spPr>
            <a:xfrm>
              <a:off x="1417309" y="2742288"/>
              <a:ext cx="3046780" cy="646079"/>
            </a:xfrm>
            <a:prstGeom prst="rect">
              <a:avLst/>
            </a:prstGeom>
          </p:spPr>
          <p:txBody>
            <a:bodyPr wrap="square">
              <a:spAutoFit/>
            </a:bodyPr>
            <a:lstStyle/>
            <a:p>
              <a:pPr marL="285750" indent="-285750" algn="just">
                <a:buFont typeface="Wingdings" panose="05000000000000000000" pitchFamily="2" charset="2"/>
                <a:buChar char="n"/>
              </a:pPr>
              <a:r>
                <a:rPr lang="zh-CN" altLang="en-US" sz="1800" dirty="0">
                  <a:solidFill>
                    <a:srgbClr val="000000">
                      <a:lumMod val="85000"/>
                      <a:lumOff val="15000"/>
                    </a:srgbClr>
                  </a:solidFill>
                  <a:cs typeface="+mn-ea"/>
                  <a:sym typeface="+mn-lt"/>
                </a:rPr>
                <a:t>公司的服务被市场认可有一个过程。</a:t>
              </a:r>
              <a:endParaRPr lang="zh-CN" altLang="en-US" sz="1800" b="1" dirty="0">
                <a:solidFill>
                  <a:srgbClr val="000000">
                    <a:lumMod val="85000"/>
                    <a:lumOff val="15000"/>
                  </a:srgbClr>
                </a:solidFill>
                <a:cs typeface="+mn-ea"/>
                <a:sym typeface="+mn-lt"/>
              </a:endParaRPr>
            </a:p>
          </p:txBody>
        </p:sp>
        <p:sp>
          <p:nvSpPr>
            <p:cNvPr id="30" name="矩形 29"/>
            <p:cNvSpPr/>
            <p:nvPr/>
          </p:nvSpPr>
          <p:spPr>
            <a:xfrm>
              <a:off x="1417309" y="3496904"/>
              <a:ext cx="3046780" cy="922969"/>
            </a:xfrm>
            <a:prstGeom prst="rect">
              <a:avLst/>
            </a:prstGeom>
          </p:spPr>
          <p:txBody>
            <a:bodyPr wrap="square">
              <a:spAutoFit/>
            </a:bodyPr>
            <a:lstStyle/>
            <a:p>
              <a:pPr marL="285750" indent="-285750" algn="just">
                <a:buFont typeface="Wingdings" panose="05000000000000000000" pitchFamily="2" charset="2"/>
                <a:buChar char="n"/>
              </a:pPr>
              <a:r>
                <a:rPr lang="zh-CN" altLang="en-US" sz="1800" dirty="0">
                  <a:solidFill>
                    <a:srgbClr val="000000">
                      <a:lumMod val="85000"/>
                      <a:lumOff val="15000"/>
                    </a:srgbClr>
                  </a:solidFill>
                  <a:cs typeface="+mn-ea"/>
                  <a:sym typeface="+mn-lt"/>
                </a:rPr>
                <a:t>潜在进入者和现有竞争对手的增加，导致公司产品价格波动，影响利润</a:t>
              </a:r>
            </a:p>
          </p:txBody>
        </p:sp>
        <p:sp>
          <p:nvSpPr>
            <p:cNvPr id="31" name="矩形 30"/>
            <p:cNvSpPr/>
            <p:nvPr/>
          </p:nvSpPr>
          <p:spPr>
            <a:xfrm>
              <a:off x="1417309" y="4470057"/>
              <a:ext cx="3046780" cy="646079"/>
            </a:xfrm>
            <a:prstGeom prst="rect">
              <a:avLst/>
            </a:prstGeom>
          </p:spPr>
          <p:txBody>
            <a:bodyPr wrap="square">
              <a:spAutoFit/>
            </a:bodyPr>
            <a:lstStyle/>
            <a:p>
              <a:pPr marL="285750" indent="-285750" algn="just">
                <a:buFont typeface="Wingdings" panose="05000000000000000000" pitchFamily="2" charset="2"/>
                <a:buChar char="n"/>
              </a:pPr>
              <a:r>
                <a:rPr lang="zh-CN" altLang="en-US" sz="1800" dirty="0">
                  <a:solidFill>
                    <a:srgbClr val="000000">
                      <a:lumMod val="85000"/>
                      <a:lumOff val="15000"/>
                    </a:srgbClr>
                  </a:solidFill>
                  <a:cs typeface="+mn-ea"/>
                  <a:sym typeface="+mn-lt"/>
                </a:rPr>
                <a:t>竞争对手采取恶意竞争手段，影响公司利润</a:t>
              </a:r>
            </a:p>
          </p:txBody>
        </p:sp>
      </p:grpSp>
      <p:grpSp>
        <p:nvGrpSpPr>
          <p:cNvPr id="32" name="组合 31"/>
          <p:cNvGrpSpPr/>
          <p:nvPr/>
        </p:nvGrpSpPr>
        <p:grpSpPr>
          <a:xfrm>
            <a:off x="6455298" y="1301509"/>
            <a:ext cx="5225321" cy="4665466"/>
            <a:chOff x="6455298" y="1301509"/>
            <a:chExt cx="5225321" cy="4665466"/>
          </a:xfrm>
        </p:grpSpPr>
        <p:sp>
          <p:nvSpPr>
            <p:cNvPr id="33" name="Freeform 5"/>
            <p:cNvSpPr/>
            <p:nvPr/>
          </p:nvSpPr>
          <p:spPr bwMode="auto">
            <a:xfrm>
              <a:off x="6455298" y="1301509"/>
              <a:ext cx="5225321" cy="4665466"/>
            </a:xfrm>
            <a:custGeom>
              <a:avLst/>
              <a:gdLst>
                <a:gd name="T0" fmla="*/ 2156 w 2759"/>
                <a:gd name="T1" fmla="*/ 133 h 2444"/>
                <a:gd name="T2" fmla="*/ 2434 w 2759"/>
                <a:gd name="T3" fmla="*/ 614 h 2444"/>
                <a:gd name="T4" fmla="*/ 2709 w 2759"/>
                <a:gd name="T5" fmla="*/ 1090 h 2444"/>
                <a:gd name="T6" fmla="*/ 2712 w 2759"/>
                <a:gd name="T7" fmla="*/ 1350 h 2444"/>
                <a:gd name="T8" fmla="*/ 2434 w 2759"/>
                <a:gd name="T9" fmla="*/ 1831 h 2444"/>
                <a:gd name="T10" fmla="*/ 2159 w 2759"/>
                <a:gd name="T11" fmla="*/ 2307 h 2444"/>
                <a:gd name="T12" fmla="*/ 1935 w 2759"/>
                <a:gd name="T13" fmla="*/ 2439 h 2444"/>
                <a:gd name="T14" fmla="*/ 1380 w 2759"/>
                <a:gd name="T15" fmla="*/ 2439 h 2444"/>
                <a:gd name="T16" fmla="*/ 829 w 2759"/>
                <a:gd name="T17" fmla="*/ 2439 h 2444"/>
                <a:gd name="T18" fmla="*/ 603 w 2759"/>
                <a:gd name="T19" fmla="*/ 2312 h 2444"/>
                <a:gd name="T20" fmla="*/ 326 w 2759"/>
                <a:gd name="T21" fmla="*/ 1831 h 2444"/>
                <a:gd name="T22" fmla="*/ 51 w 2759"/>
                <a:gd name="T23" fmla="*/ 1354 h 2444"/>
                <a:gd name="T24" fmla="*/ 48 w 2759"/>
                <a:gd name="T25" fmla="*/ 1095 h 2444"/>
                <a:gd name="T26" fmla="*/ 326 w 2759"/>
                <a:gd name="T27" fmla="*/ 614 h 2444"/>
                <a:gd name="T28" fmla="*/ 601 w 2759"/>
                <a:gd name="T29" fmla="*/ 137 h 2444"/>
                <a:gd name="T30" fmla="*/ 824 w 2759"/>
                <a:gd name="T31" fmla="*/ 5 h 2444"/>
                <a:gd name="T32" fmla="*/ 1380 w 2759"/>
                <a:gd name="T33" fmla="*/ 5 h 2444"/>
                <a:gd name="T34" fmla="*/ 1930 w 2759"/>
                <a:gd name="T35" fmla="*/ 5 h 2444"/>
                <a:gd name="T36" fmla="*/ 2156 w 2759"/>
                <a:gd name="T37" fmla="*/ 133 h 2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59" h="2444">
                  <a:moveTo>
                    <a:pt x="2156" y="133"/>
                  </a:moveTo>
                  <a:lnTo>
                    <a:pt x="2434" y="614"/>
                  </a:lnTo>
                  <a:cubicBezTo>
                    <a:pt x="2525" y="773"/>
                    <a:pt x="2617" y="932"/>
                    <a:pt x="2709" y="1090"/>
                  </a:cubicBezTo>
                  <a:cubicBezTo>
                    <a:pt x="2759" y="1168"/>
                    <a:pt x="2755" y="1271"/>
                    <a:pt x="2712" y="1350"/>
                  </a:cubicBezTo>
                  <a:lnTo>
                    <a:pt x="2434" y="1831"/>
                  </a:lnTo>
                  <a:cubicBezTo>
                    <a:pt x="2342" y="1990"/>
                    <a:pt x="2250" y="2149"/>
                    <a:pt x="2159" y="2307"/>
                  </a:cubicBezTo>
                  <a:cubicBezTo>
                    <a:pt x="2117" y="2390"/>
                    <a:pt x="2025" y="2438"/>
                    <a:pt x="1935" y="2439"/>
                  </a:cubicBezTo>
                  <a:lnTo>
                    <a:pt x="1380" y="2439"/>
                  </a:lnTo>
                  <a:cubicBezTo>
                    <a:pt x="1196" y="2439"/>
                    <a:pt x="1013" y="2439"/>
                    <a:pt x="829" y="2439"/>
                  </a:cubicBezTo>
                  <a:cubicBezTo>
                    <a:pt x="737" y="2444"/>
                    <a:pt x="650" y="2389"/>
                    <a:pt x="603" y="2312"/>
                  </a:cubicBezTo>
                  <a:lnTo>
                    <a:pt x="326" y="1831"/>
                  </a:lnTo>
                  <a:cubicBezTo>
                    <a:pt x="234" y="1672"/>
                    <a:pt x="142" y="1513"/>
                    <a:pt x="51" y="1354"/>
                  </a:cubicBezTo>
                  <a:cubicBezTo>
                    <a:pt x="0" y="1277"/>
                    <a:pt x="4" y="1173"/>
                    <a:pt x="48" y="1095"/>
                  </a:cubicBezTo>
                  <a:lnTo>
                    <a:pt x="326" y="614"/>
                  </a:lnTo>
                  <a:cubicBezTo>
                    <a:pt x="417" y="455"/>
                    <a:pt x="509" y="296"/>
                    <a:pt x="601" y="137"/>
                  </a:cubicBezTo>
                  <a:cubicBezTo>
                    <a:pt x="643" y="55"/>
                    <a:pt x="735" y="7"/>
                    <a:pt x="824" y="5"/>
                  </a:cubicBezTo>
                  <a:lnTo>
                    <a:pt x="1380" y="5"/>
                  </a:lnTo>
                  <a:cubicBezTo>
                    <a:pt x="1563" y="5"/>
                    <a:pt x="1747" y="5"/>
                    <a:pt x="1930" y="5"/>
                  </a:cubicBezTo>
                  <a:cubicBezTo>
                    <a:pt x="2022" y="0"/>
                    <a:pt x="2110" y="56"/>
                    <a:pt x="2156" y="133"/>
                  </a:cubicBezTo>
                  <a:close/>
                </a:path>
              </a:pathLst>
            </a:custGeom>
            <a:solidFill>
              <a:srgbClr val="049AAB">
                <a:alpha val="20000"/>
              </a:srgbClr>
            </a:solidFill>
            <a:ln w="12700">
              <a:solidFill>
                <a:srgbClr val="049AAB"/>
              </a:solidFill>
              <a:prstDash val="dash"/>
              <a:round/>
            </a:ln>
            <a:effectLst/>
          </p:spPr>
          <p:txBody>
            <a:bodyPr vert="horz" wrap="square" lIns="91404" tIns="45702" rIns="91404" bIns="45702" numCol="1" anchor="t" anchorCtr="0" compatLnSpc="1"/>
            <a:lstStyle/>
            <a:p>
              <a:endParaRPr lang="zh-CN" altLang="en-US" sz="1800">
                <a:solidFill>
                  <a:srgbClr val="000000"/>
                </a:solidFill>
                <a:cs typeface="+mn-ea"/>
                <a:sym typeface="+mn-lt"/>
              </a:endParaRPr>
            </a:p>
          </p:txBody>
        </p:sp>
        <p:sp>
          <p:nvSpPr>
            <p:cNvPr id="34" name="矩形 33"/>
            <p:cNvSpPr/>
            <p:nvPr/>
          </p:nvSpPr>
          <p:spPr>
            <a:xfrm>
              <a:off x="8550459" y="1891246"/>
              <a:ext cx="1383172" cy="646079"/>
            </a:xfrm>
            <a:prstGeom prst="rect">
              <a:avLst/>
            </a:prstGeom>
          </p:spPr>
          <p:txBody>
            <a:bodyPr wrap="none">
              <a:spAutoFit/>
            </a:bodyPr>
            <a:lstStyle/>
            <a:p>
              <a:r>
                <a:rPr lang="zh-CN" altLang="en-US" sz="3600" b="1" dirty="0">
                  <a:solidFill>
                    <a:srgbClr val="01304C"/>
                  </a:solidFill>
                  <a:cs typeface="+mn-ea"/>
                  <a:sym typeface="+mn-lt"/>
                </a:rPr>
                <a:t>对  策</a:t>
              </a:r>
            </a:p>
          </p:txBody>
        </p:sp>
        <p:sp>
          <p:nvSpPr>
            <p:cNvPr id="35" name="矩形 34"/>
            <p:cNvSpPr/>
            <p:nvPr/>
          </p:nvSpPr>
          <p:spPr>
            <a:xfrm>
              <a:off x="7794353" y="2742287"/>
              <a:ext cx="3046780" cy="922969"/>
            </a:xfrm>
            <a:prstGeom prst="rect">
              <a:avLst/>
            </a:prstGeom>
          </p:spPr>
          <p:txBody>
            <a:bodyPr wrap="square">
              <a:spAutoFit/>
            </a:bodyPr>
            <a:lstStyle/>
            <a:p>
              <a:pPr marL="285750" indent="-285750" algn="just">
                <a:buFont typeface="Wingdings" panose="05000000000000000000" pitchFamily="2" charset="2"/>
                <a:buChar char="n"/>
              </a:pPr>
              <a:r>
                <a:rPr lang="zh-CN" altLang="en-US" sz="1800" dirty="0">
                  <a:solidFill>
                    <a:srgbClr val="000000">
                      <a:lumMod val="85000"/>
                      <a:lumOff val="15000"/>
                    </a:srgbClr>
                  </a:solidFill>
                  <a:cs typeface="+mn-ea"/>
                  <a:sym typeface="+mn-lt"/>
                </a:rPr>
                <a:t>坚持在公司管理上下功夫，提高服务品质，降低成本，提高综合竞争力</a:t>
              </a:r>
            </a:p>
          </p:txBody>
        </p:sp>
        <p:sp>
          <p:nvSpPr>
            <p:cNvPr id="36" name="矩形 35"/>
            <p:cNvSpPr/>
            <p:nvPr/>
          </p:nvSpPr>
          <p:spPr>
            <a:xfrm>
              <a:off x="7794353" y="3665257"/>
              <a:ext cx="3046780" cy="922969"/>
            </a:xfrm>
            <a:prstGeom prst="rect">
              <a:avLst/>
            </a:prstGeom>
          </p:spPr>
          <p:txBody>
            <a:bodyPr wrap="square">
              <a:spAutoFit/>
            </a:bodyPr>
            <a:lstStyle/>
            <a:p>
              <a:pPr marL="285750" indent="-285750" algn="just">
                <a:buFont typeface="Wingdings" panose="05000000000000000000" pitchFamily="2" charset="2"/>
                <a:buChar char="n"/>
              </a:pPr>
              <a:r>
                <a:rPr lang="zh-CN" altLang="en-US" sz="1800" dirty="0">
                  <a:solidFill>
                    <a:srgbClr val="000000">
                      <a:lumMod val="85000"/>
                      <a:lumOff val="15000"/>
                    </a:srgbClr>
                  </a:solidFill>
                  <a:cs typeface="+mn-ea"/>
                  <a:sym typeface="+mn-lt"/>
                </a:rPr>
                <a:t>建立完善的市场信息网络体系，增强市场应变能力，丰富和演化服务种类。</a:t>
              </a:r>
            </a:p>
          </p:txBody>
        </p:sp>
        <p:sp>
          <p:nvSpPr>
            <p:cNvPr id="37" name="矩形 36"/>
            <p:cNvSpPr/>
            <p:nvPr/>
          </p:nvSpPr>
          <p:spPr>
            <a:xfrm>
              <a:off x="7794353" y="4638409"/>
              <a:ext cx="3046780" cy="369188"/>
            </a:xfrm>
            <a:prstGeom prst="rect">
              <a:avLst/>
            </a:prstGeom>
          </p:spPr>
          <p:txBody>
            <a:bodyPr wrap="square">
              <a:spAutoFit/>
            </a:bodyPr>
            <a:lstStyle/>
            <a:p>
              <a:pPr marL="285750" indent="-285750" algn="just">
                <a:buFont typeface="Wingdings" panose="05000000000000000000" pitchFamily="2" charset="2"/>
                <a:buChar char="n"/>
              </a:pPr>
              <a:r>
                <a:rPr lang="zh-CN" altLang="en-US" sz="1800" dirty="0">
                  <a:solidFill>
                    <a:srgbClr val="000000">
                      <a:lumMod val="85000"/>
                      <a:lumOff val="15000"/>
                    </a:srgbClr>
                  </a:solidFill>
                  <a:cs typeface="+mn-ea"/>
                  <a:sym typeface="+mn-lt"/>
                </a:rPr>
                <a:t>寻求产业链同盟的支持</a:t>
              </a:r>
            </a:p>
          </p:txBody>
        </p:sp>
        <p:sp>
          <p:nvSpPr>
            <p:cNvPr id="38" name="矩形 37"/>
            <p:cNvSpPr/>
            <p:nvPr/>
          </p:nvSpPr>
          <p:spPr>
            <a:xfrm>
              <a:off x="7794353" y="5031660"/>
              <a:ext cx="3046780" cy="369188"/>
            </a:xfrm>
            <a:prstGeom prst="rect">
              <a:avLst/>
            </a:prstGeom>
          </p:spPr>
          <p:txBody>
            <a:bodyPr wrap="square">
              <a:spAutoFit/>
            </a:bodyPr>
            <a:lstStyle/>
            <a:p>
              <a:pPr marL="285750" indent="-285750" algn="just">
                <a:buFont typeface="Wingdings" panose="05000000000000000000" pitchFamily="2" charset="2"/>
                <a:buChar char="n"/>
              </a:pPr>
              <a:r>
                <a:rPr lang="zh-CN" altLang="en-US" sz="1800" dirty="0">
                  <a:solidFill>
                    <a:srgbClr val="000000">
                      <a:lumMod val="85000"/>
                      <a:lumOff val="15000"/>
                    </a:srgbClr>
                  </a:solidFill>
                  <a:cs typeface="+mn-ea"/>
                  <a:sym typeface="+mn-lt"/>
                </a:rPr>
                <a:t>实施品牌战略</a:t>
              </a:r>
            </a:p>
          </p:txBody>
        </p:sp>
      </p:grpSp>
      <p:grpSp>
        <p:nvGrpSpPr>
          <p:cNvPr id="39" name="组合 38"/>
          <p:cNvGrpSpPr/>
          <p:nvPr/>
        </p:nvGrpSpPr>
        <p:grpSpPr>
          <a:xfrm>
            <a:off x="4449564" y="2214286"/>
            <a:ext cx="3234107" cy="2887598"/>
            <a:chOff x="4449564" y="2214286"/>
            <a:chExt cx="3234107" cy="2887598"/>
          </a:xfrm>
        </p:grpSpPr>
        <p:grpSp>
          <p:nvGrpSpPr>
            <p:cNvPr id="40" name="组合 39"/>
            <p:cNvGrpSpPr/>
            <p:nvPr/>
          </p:nvGrpSpPr>
          <p:grpSpPr>
            <a:xfrm>
              <a:off x="4449564" y="2214286"/>
              <a:ext cx="3234107" cy="2887598"/>
              <a:chOff x="1235090" y="1108075"/>
              <a:chExt cx="2000250" cy="1785938"/>
            </a:xfrm>
          </p:grpSpPr>
          <p:sp>
            <p:nvSpPr>
              <p:cNvPr id="43" name="Freeform 5"/>
              <p:cNvSpPr/>
              <p:nvPr/>
            </p:nvSpPr>
            <p:spPr bwMode="auto">
              <a:xfrm>
                <a:off x="1235090" y="1108075"/>
                <a:ext cx="2000250" cy="1785938"/>
              </a:xfrm>
              <a:custGeom>
                <a:avLst/>
                <a:gdLst>
                  <a:gd name="T0" fmla="*/ 2156 w 2759"/>
                  <a:gd name="T1" fmla="*/ 133 h 2444"/>
                  <a:gd name="T2" fmla="*/ 2434 w 2759"/>
                  <a:gd name="T3" fmla="*/ 614 h 2444"/>
                  <a:gd name="T4" fmla="*/ 2709 w 2759"/>
                  <a:gd name="T5" fmla="*/ 1090 h 2444"/>
                  <a:gd name="T6" fmla="*/ 2712 w 2759"/>
                  <a:gd name="T7" fmla="*/ 1350 h 2444"/>
                  <a:gd name="T8" fmla="*/ 2434 w 2759"/>
                  <a:gd name="T9" fmla="*/ 1831 h 2444"/>
                  <a:gd name="T10" fmla="*/ 2159 w 2759"/>
                  <a:gd name="T11" fmla="*/ 2307 h 2444"/>
                  <a:gd name="T12" fmla="*/ 1935 w 2759"/>
                  <a:gd name="T13" fmla="*/ 2439 h 2444"/>
                  <a:gd name="T14" fmla="*/ 1380 w 2759"/>
                  <a:gd name="T15" fmla="*/ 2439 h 2444"/>
                  <a:gd name="T16" fmla="*/ 829 w 2759"/>
                  <a:gd name="T17" fmla="*/ 2439 h 2444"/>
                  <a:gd name="T18" fmla="*/ 603 w 2759"/>
                  <a:gd name="T19" fmla="*/ 2312 h 2444"/>
                  <a:gd name="T20" fmla="*/ 326 w 2759"/>
                  <a:gd name="T21" fmla="*/ 1831 h 2444"/>
                  <a:gd name="T22" fmla="*/ 51 w 2759"/>
                  <a:gd name="T23" fmla="*/ 1354 h 2444"/>
                  <a:gd name="T24" fmla="*/ 48 w 2759"/>
                  <a:gd name="T25" fmla="*/ 1095 h 2444"/>
                  <a:gd name="T26" fmla="*/ 326 w 2759"/>
                  <a:gd name="T27" fmla="*/ 614 h 2444"/>
                  <a:gd name="T28" fmla="*/ 601 w 2759"/>
                  <a:gd name="T29" fmla="*/ 137 h 2444"/>
                  <a:gd name="T30" fmla="*/ 824 w 2759"/>
                  <a:gd name="T31" fmla="*/ 5 h 2444"/>
                  <a:gd name="T32" fmla="*/ 1380 w 2759"/>
                  <a:gd name="T33" fmla="*/ 5 h 2444"/>
                  <a:gd name="T34" fmla="*/ 1930 w 2759"/>
                  <a:gd name="T35" fmla="*/ 5 h 2444"/>
                  <a:gd name="T36" fmla="*/ 2156 w 2759"/>
                  <a:gd name="T37" fmla="*/ 133 h 2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59" h="2444">
                    <a:moveTo>
                      <a:pt x="2156" y="133"/>
                    </a:moveTo>
                    <a:lnTo>
                      <a:pt x="2434" y="614"/>
                    </a:lnTo>
                    <a:cubicBezTo>
                      <a:pt x="2525" y="773"/>
                      <a:pt x="2617" y="932"/>
                      <a:pt x="2709" y="1090"/>
                    </a:cubicBezTo>
                    <a:cubicBezTo>
                      <a:pt x="2759" y="1168"/>
                      <a:pt x="2755" y="1271"/>
                      <a:pt x="2712" y="1350"/>
                    </a:cubicBezTo>
                    <a:lnTo>
                      <a:pt x="2434" y="1831"/>
                    </a:lnTo>
                    <a:cubicBezTo>
                      <a:pt x="2342" y="1990"/>
                      <a:pt x="2250" y="2149"/>
                      <a:pt x="2159" y="2307"/>
                    </a:cubicBezTo>
                    <a:cubicBezTo>
                      <a:pt x="2117" y="2390"/>
                      <a:pt x="2025" y="2438"/>
                      <a:pt x="1935" y="2439"/>
                    </a:cubicBezTo>
                    <a:lnTo>
                      <a:pt x="1380" y="2439"/>
                    </a:lnTo>
                    <a:cubicBezTo>
                      <a:pt x="1196" y="2439"/>
                      <a:pt x="1013" y="2439"/>
                      <a:pt x="829" y="2439"/>
                    </a:cubicBezTo>
                    <a:cubicBezTo>
                      <a:pt x="737" y="2444"/>
                      <a:pt x="650" y="2389"/>
                      <a:pt x="603" y="2312"/>
                    </a:cubicBezTo>
                    <a:lnTo>
                      <a:pt x="326" y="1831"/>
                    </a:lnTo>
                    <a:cubicBezTo>
                      <a:pt x="234" y="1672"/>
                      <a:pt x="142" y="1513"/>
                      <a:pt x="51" y="1354"/>
                    </a:cubicBezTo>
                    <a:cubicBezTo>
                      <a:pt x="0" y="1277"/>
                      <a:pt x="4" y="1173"/>
                      <a:pt x="48" y="1095"/>
                    </a:cubicBezTo>
                    <a:lnTo>
                      <a:pt x="326" y="614"/>
                    </a:lnTo>
                    <a:cubicBezTo>
                      <a:pt x="417" y="455"/>
                      <a:pt x="509" y="296"/>
                      <a:pt x="601" y="137"/>
                    </a:cubicBezTo>
                    <a:cubicBezTo>
                      <a:pt x="643" y="55"/>
                      <a:pt x="735" y="7"/>
                      <a:pt x="824" y="5"/>
                    </a:cubicBezTo>
                    <a:lnTo>
                      <a:pt x="1380" y="5"/>
                    </a:lnTo>
                    <a:cubicBezTo>
                      <a:pt x="1563" y="5"/>
                      <a:pt x="1747" y="5"/>
                      <a:pt x="1930" y="5"/>
                    </a:cubicBezTo>
                    <a:cubicBezTo>
                      <a:pt x="2022" y="0"/>
                      <a:pt x="2110" y="56"/>
                      <a:pt x="2156" y="133"/>
                    </a:cubicBezTo>
                    <a:close/>
                  </a:path>
                </a:pathLst>
              </a:custGeom>
              <a:solidFill>
                <a:srgbClr val="01304C"/>
              </a:solidFill>
              <a:ln w="38100">
                <a:solidFill>
                  <a:srgbClr val="9BD744"/>
                </a:solidFill>
                <a:round/>
              </a:ln>
              <a:effectLst>
                <a:outerShdw blurRad="50800" dist="38100" algn="l" rotWithShape="0">
                  <a:prstClr val="black">
                    <a:alpha val="40000"/>
                  </a:prstClr>
                </a:outerShdw>
              </a:effectLst>
            </p:spPr>
            <p:txBody>
              <a:bodyPr vert="horz" wrap="square" lIns="91404" tIns="45702" rIns="91404" bIns="45702"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rgbClr val="000000"/>
                  </a:solidFill>
                  <a:effectLst/>
                  <a:uLnTx/>
                  <a:uFillTx/>
                  <a:cs typeface="+mn-ea"/>
                  <a:sym typeface="+mn-lt"/>
                </a:endParaRPr>
              </a:p>
            </p:txBody>
          </p:sp>
          <p:sp>
            <p:nvSpPr>
              <p:cNvPr id="44" name="Freeform 6"/>
              <p:cNvSpPr/>
              <p:nvPr/>
            </p:nvSpPr>
            <p:spPr bwMode="auto">
              <a:xfrm>
                <a:off x="1283509" y="1154113"/>
                <a:ext cx="1903413" cy="1693863"/>
              </a:xfrm>
              <a:custGeom>
                <a:avLst/>
                <a:gdLst>
                  <a:gd name="T0" fmla="*/ 2060 w 2654"/>
                  <a:gd name="T1" fmla="*/ 107 h 2342"/>
                  <a:gd name="T2" fmla="*/ 1880 w 2654"/>
                  <a:gd name="T3" fmla="*/ 4 h 2342"/>
                  <a:gd name="T4" fmla="*/ 1878 w 2654"/>
                  <a:gd name="T5" fmla="*/ 4 h 2342"/>
                  <a:gd name="T6" fmla="*/ 1877 w 2654"/>
                  <a:gd name="T7" fmla="*/ 4 h 2342"/>
                  <a:gd name="T8" fmla="*/ 1327 w 2654"/>
                  <a:gd name="T9" fmla="*/ 4 h 2342"/>
                  <a:gd name="T10" fmla="*/ 772 w 2654"/>
                  <a:gd name="T11" fmla="*/ 4 h 2342"/>
                  <a:gd name="T12" fmla="*/ 592 w 2654"/>
                  <a:gd name="T13" fmla="*/ 109 h 2342"/>
                  <a:gd name="T14" fmla="*/ 592 w 2654"/>
                  <a:gd name="T15" fmla="*/ 110 h 2342"/>
                  <a:gd name="T16" fmla="*/ 591 w 2654"/>
                  <a:gd name="T17" fmla="*/ 111 h 2342"/>
                  <a:gd name="T18" fmla="*/ 316 w 2654"/>
                  <a:gd name="T19" fmla="*/ 588 h 2342"/>
                  <a:gd name="T20" fmla="*/ 39 w 2654"/>
                  <a:gd name="T21" fmla="*/ 1068 h 2342"/>
                  <a:gd name="T22" fmla="*/ 39 w 2654"/>
                  <a:gd name="T23" fmla="*/ 1276 h 2342"/>
                  <a:gd name="T24" fmla="*/ 40 w 2654"/>
                  <a:gd name="T25" fmla="*/ 1277 h 2342"/>
                  <a:gd name="T26" fmla="*/ 41 w 2654"/>
                  <a:gd name="T27" fmla="*/ 1278 h 2342"/>
                  <a:gd name="T28" fmla="*/ 316 w 2654"/>
                  <a:gd name="T29" fmla="*/ 1755 h 2342"/>
                  <a:gd name="T30" fmla="*/ 593 w 2654"/>
                  <a:gd name="T31" fmla="*/ 2235 h 2342"/>
                  <a:gd name="T32" fmla="*/ 774 w 2654"/>
                  <a:gd name="T33" fmla="*/ 2339 h 2342"/>
                  <a:gd name="T34" fmla="*/ 775 w 2654"/>
                  <a:gd name="T35" fmla="*/ 2338 h 2342"/>
                  <a:gd name="T36" fmla="*/ 776 w 2654"/>
                  <a:gd name="T37" fmla="*/ 2338 h 2342"/>
                  <a:gd name="T38" fmla="*/ 1327 w 2654"/>
                  <a:gd name="T39" fmla="*/ 2338 h 2342"/>
                  <a:gd name="T40" fmla="*/ 1881 w 2654"/>
                  <a:gd name="T41" fmla="*/ 2338 h 2342"/>
                  <a:gd name="T42" fmla="*/ 2061 w 2654"/>
                  <a:gd name="T43" fmla="*/ 2234 h 2342"/>
                  <a:gd name="T44" fmla="*/ 2062 w 2654"/>
                  <a:gd name="T45" fmla="*/ 2233 h 2342"/>
                  <a:gd name="T46" fmla="*/ 2062 w 2654"/>
                  <a:gd name="T47" fmla="*/ 2231 h 2342"/>
                  <a:gd name="T48" fmla="*/ 2337 w 2654"/>
                  <a:gd name="T49" fmla="*/ 1755 h 2342"/>
                  <a:gd name="T50" fmla="*/ 2615 w 2654"/>
                  <a:gd name="T51" fmla="*/ 1274 h 2342"/>
                  <a:gd name="T52" fmla="*/ 2614 w 2654"/>
                  <a:gd name="T53" fmla="*/ 1067 h 2342"/>
                  <a:gd name="T54" fmla="*/ 2613 w 2654"/>
                  <a:gd name="T55" fmla="*/ 1066 h 2342"/>
                  <a:gd name="T56" fmla="*/ 2613 w 2654"/>
                  <a:gd name="T57" fmla="*/ 1064 h 2342"/>
                  <a:gd name="T58" fmla="*/ 2337 w 2654"/>
                  <a:gd name="T59" fmla="*/ 588 h 2342"/>
                  <a:gd name="T60" fmla="*/ 2060 w 2654"/>
                  <a:gd name="T61" fmla="*/ 107 h 2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654" h="2342">
                    <a:moveTo>
                      <a:pt x="2060" y="107"/>
                    </a:moveTo>
                    <a:cubicBezTo>
                      <a:pt x="2023" y="46"/>
                      <a:pt x="1953" y="0"/>
                      <a:pt x="1880" y="4"/>
                    </a:cubicBezTo>
                    <a:lnTo>
                      <a:pt x="1878" y="4"/>
                    </a:lnTo>
                    <a:lnTo>
                      <a:pt x="1877" y="4"/>
                    </a:lnTo>
                    <a:cubicBezTo>
                      <a:pt x="1694" y="4"/>
                      <a:pt x="1510" y="4"/>
                      <a:pt x="1327" y="4"/>
                    </a:cubicBezTo>
                    <a:lnTo>
                      <a:pt x="772" y="4"/>
                    </a:lnTo>
                    <a:cubicBezTo>
                      <a:pt x="700" y="5"/>
                      <a:pt x="626" y="44"/>
                      <a:pt x="592" y="109"/>
                    </a:cubicBezTo>
                    <a:lnTo>
                      <a:pt x="592" y="110"/>
                    </a:lnTo>
                    <a:lnTo>
                      <a:pt x="591" y="111"/>
                    </a:lnTo>
                    <a:cubicBezTo>
                      <a:pt x="499" y="270"/>
                      <a:pt x="408" y="429"/>
                      <a:pt x="316" y="588"/>
                    </a:cubicBezTo>
                    <a:lnTo>
                      <a:pt x="39" y="1068"/>
                    </a:lnTo>
                    <a:cubicBezTo>
                      <a:pt x="4" y="1131"/>
                      <a:pt x="0" y="1215"/>
                      <a:pt x="39" y="1276"/>
                    </a:cubicBezTo>
                    <a:lnTo>
                      <a:pt x="40" y="1277"/>
                    </a:lnTo>
                    <a:lnTo>
                      <a:pt x="41" y="1278"/>
                    </a:lnTo>
                    <a:cubicBezTo>
                      <a:pt x="133" y="1437"/>
                      <a:pt x="224" y="1596"/>
                      <a:pt x="316" y="1755"/>
                    </a:cubicBezTo>
                    <a:lnTo>
                      <a:pt x="593" y="2235"/>
                    </a:lnTo>
                    <a:cubicBezTo>
                      <a:pt x="630" y="2297"/>
                      <a:pt x="701" y="2342"/>
                      <a:pt x="774" y="2339"/>
                    </a:cubicBezTo>
                    <a:lnTo>
                      <a:pt x="775" y="2338"/>
                    </a:lnTo>
                    <a:lnTo>
                      <a:pt x="776" y="2338"/>
                    </a:lnTo>
                    <a:cubicBezTo>
                      <a:pt x="960" y="2338"/>
                      <a:pt x="1143" y="2338"/>
                      <a:pt x="1327" y="2338"/>
                    </a:cubicBezTo>
                    <a:lnTo>
                      <a:pt x="1881" y="2338"/>
                    </a:lnTo>
                    <a:cubicBezTo>
                      <a:pt x="1953" y="2337"/>
                      <a:pt x="2028" y="2299"/>
                      <a:pt x="2061" y="2234"/>
                    </a:cubicBezTo>
                    <a:lnTo>
                      <a:pt x="2062" y="2233"/>
                    </a:lnTo>
                    <a:lnTo>
                      <a:pt x="2062" y="2231"/>
                    </a:lnTo>
                    <a:cubicBezTo>
                      <a:pt x="2154" y="2073"/>
                      <a:pt x="2246" y="1914"/>
                      <a:pt x="2337" y="1755"/>
                    </a:cubicBezTo>
                    <a:lnTo>
                      <a:pt x="2615" y="1274"/>
                    </a:lnTo>
                    <a:cubicBezTo>
                      <a:pt x="2650" y="1212"/>
                      <a:pt x="2654" y="1128"/>
                      <a:pt x="2614" y="1067"/>
                    </a:cubicBezTo>
                    <a:lnTo>
                      <a:pt x="2613" y="1066"/>
                    </a:lnTo>
                    <a:lnTo>
                      <a:pt x="2613" y="1064"/>
                    </a:lnTo>
                    <a:cubicBezTo>
                      <a:pt x="2521" y="906"/>
                      <a:pt x="2429" y="747"/>
                      <a:pt x="2337" y="588"/>
                    </a:cubicBezTo>
                    <a:lnTo>
                      <a:pt x="2060" y="107"/>
                    </a:lnTo>
                    <a:close/>
                  </a:path>
                </a:pathLst>
              </a:custGeom>
              <a:solidFill>
                <a:srgbClr val="01304C"/>
              </a:solidFill>
              <a:ln w="12700" cap="flat">
                <a:solidFill>
                  <a:srgbClr val="049AAB"/>
                </a:solidFill>
                <a:prstDash val="solid"/>
                <a:miter lim="800000"/>
              </a:ln>
            </p:spPr>
            <p:txBody>
              <a:bodyPr vert="horz" wrap="square" lIns="91404" tIns="45702" rIns="91404" bIns="45702"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rgbClr val="000000"/>
                  </a:solidFill>
                  <a:effectLst/>
                  <a:uLnTx/>
                  <a:uFillTx/>
                  <a:cs typeface="+mn-ea"/>
                  <a:sym typeface="+mn-lt"/>
                </a:endParaRPr>
              </a:p>
            </p:txBody>
          </p:sp>
        </p:grpSp>
        <p:sp>
          <p:nvSpPr>
            <p:cNvPr id="41" name="矩形 40"/>
            <p:cNvSpPr/>
            <p:nvPr/>
          </p:nvSpPr>
          <p:spPr>
            <a:xfrm>
              <a:off x="5034079" y="3574328"/>
              <a:ext cx="2077921" cy="1200072"/>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3600" b="1" i="0" u="none" strike="noStrike" kern="0" cap="none" spc="0" normalizeH="0" baseline="0" noProof="0" dirty="0" smtClean="0">
                  <a:ln>
                    <a:noFill/>
                  </a:ln>
                  <a:solidFill>
                    <a:srgbClr val="FFFFFF"/>
                  </a:solidFill>
                  <a:effectLst/>
                  <a:uLnTx/>
                  <a:uFillTx/>
                  <a:cs typeface="+mn-ea"/>
                  <a:sym typeface="+mn-lt"/>
                </a:rPr>
                <a:t>市场风险和对策</a:t>
              </a:r>
            </a:p>
          </p:txBody>
        </p:sp>
        <p:sp>
          <p:nvSpPr>
            <p:cNvPr id="42" name="Freeform 13"/>
            <p:cNvSpPr>
              <a:spLocks noEditPoints="1"/>
            </p:cNvSpPr>
            <p:nvPr/>
          </p:nvSpPr>
          <p:spPr bwMode="auto">
            <a:xfrm>
              <a:off x="5592308" y="2788319"/>
              <a:ext cx="922905" cy="724933"/>
            </a:xfrm>
            <a:custGeom>
              <a:avLst/>
              <a:gdLst>
                <a:gd name="T0" fmla="*/ 282 w 766"/>
                <a:gd name="T1" fmla="*/ 304 h 600"/>
                <a:gd name="T2" fmla="*/ 391 w 766"/>
                <a:gd name="T3" fmla="*/ 248 h 600"/>
                <a:gd name="T4" fmla="*/ 596 w 766"/>
                <a:gd name="T5" fmla="*/ 213 h 600"/>
                <a:gd name="T6" fmla="*/ 652 w 766"/>
                <a:gd name="T7" fmla="*/ 129 h 600"/>
                <a:gd name="T8" fmla="*/ 570 w 766"/>
                <a:gd name="T9" fmla="*/ 186 h 600"/>
                <a:gd name="T10" fmla="*/ 391 w 766"/>
                <a:gd name="T11" fmla="*/ 195 h 600"/>
                <a:gd name="T12" fmla="*/ 766 w 766"/>
                <a:gd name="T13" fmla="*/ 80 h 600"/>
                <a:gd name="T14" fmla="*/ 465 w 766"/>
                <a:gd name="T15" fmla="*/ 32 h 600"/>
                <a:gd name="T16" fmla="*/ 437 w 766"/>
                <a:gd name="T17" fmla="*/ 0 h 600"/>
                <a:gd name="T18" fmla="*/ 154 w 766"/>
                <a:gd name="T19" fmla="*/ 32 h 600"/>
                <a:gd name="T20" fmla="*/ 175 w 766"/>
                <a:gd name="T21" fmla="*/ 80 h 600"/>
                <a:gd name="T22" fmla="*/ 216 w 766"/>
                <a:gd name="T23" fmla="*/ 135 h 600"/>
                <a:gd name="T24" fmla="*/ 706 w 766"/>
                <a:gd name="T25" fmla="*/ 80 h 600"/>
                <a:gd name="T26" fmla="*/ 355 w 766"/>
                <a:gd name="T27" fmla="*/ 394 h 600"/>
                <a:gd name="T28" fmla="*/ 706 w 766"/>
                <a:gd name="T29" fmla="*/ 410 h 600"/>
                <a:gd name="T30" fmla="*/ 361 w 766"/>
                <a:gd name="T31" fmla="*/ 427 h 600"/>
                <a:gd name="T32" fmla="*/ 362 w 766"/>
                <a:gd name="T33" fmla="*/ 478 h 600"/>
                <a:gd name="T34" fmla="*/ 437 w 766"/>
                <a:gd name="T35" fmla="*/ 595 h 600"/>
                <a:gd name="T36" fmla="*/ 465 w 766"/>
                <a:gd name="T37" fmla="*/ 478 h 600"/>
                <a:gd name="T38" fmla="*/ 603 w 766"/>
                <a:gd name="T39" fmla="*/ 592 h 600"/>
                <a:gd name="T40" fmla="*/ 591 w 766"/>
                <a:gd name="T41" fmla="*/ 478 h 600"/>
                <a:gd name="T42" fmla="*/ 766 w 766"/>
                <a:gd name="T43" fmla="*/ 427 h 600"/>
                <a:gd name="T44" fmla="*/ 747 w 766"/>
                <a:gd name="T45" fmla="*/ 80 h 600"/>
                <a:gd name="T46" fmla="*/ 161 w 766"/>
                <a:gd name="T47" fmla="*/ 310 h 600"/>
                <a:gd name="T48" fmla="*/ 235 w 766"/>
                <a:gd name="T49" fmla="*/ 236 h 600"/>
                <a:gd name="T50" fmla="*/ 86 w 766"/>
                <a:gd name="T51" fmla="*/ 236 h 600"/>
                <a:gd name="T52" fmla="*/ 208 w 766"/>
                <a:gd name="T53" fmla="*/ 325 h 600"/>
                <a:gd name="T54" fmla="*/ 181 w 766"/>
                <a:gd name="T55" fmla="*/ 325 h 600"/>
                <a:gd name="T56" fmla="*/ 188 w 766"/>
                <a:gd name="T57" fmla="*/ 339 h 600"/>
                <a:gd name="T58" fmla="*/ 196 w 766"/>
                <a:gd name="T59" fmla="*/ 510 h 600"/>
                <a:gd name="T60" fmla="*/ 129 w 766"/>
                <a:gd name="T61" fmla="*/ 510 h 600"/>
                <a:gd name="T62" fmla="*/ 137 w 766"/>
                <a:gd name="T63" fmla="*/ 339 h 600"/>
                <a:gd name="T64" fmla="*/ 145 w 766"/>
                <a:gd name="T65" fmla="*/ 325 h 600"/>
                <a:gd name="T66" fmla="*/ 0 w 766"/>
                <a:gd name="T67" fmla="*/ 438 h 600"/>
                <a:gd name="T68" fmla="*/ 66 w 766"/>
                <a:gd name="T69" fmla="*/ 600 h 600"/>
                <a:gd name="T70" fmla="*/ 89 w 766"/>
                <a:gd name="T71" fmla="*/ 432 h 600"/>
                <a:gd name="T72" fmla="*/ 230 w 766"/>
                <a:gd name="T73" fmla="*/ 600 h 600"/>
                <a:gd name="T74" fmla="*/ 253 w 766"/>
                <a:gd name="T75" fmla="*/ 432 h 600"/>
                <a:gd name="T76" fmla="*/ 321 w 766"/>
                <a:gd name="T77" fmla="*/ 600 h 600"/>
                <a:gd name="T78" fmla="*/ 208 w 766"/>
                <a:gd name="T79" fmla="*/ 325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66" h="600">
                  <a:moveTo>
                    <a:pt x="391" y="195"/>
                  </a:moveTo>
                  <a:lnTo>
                    <a:pt x="282" y="304"/>
                  </a:lnTo>
                  <a:cubicBezTo>
                    <a:pt x="293" y="310"/>
                    <a:pt x="303" y="317"/>
                    <a:pt x="312" y="326"/>
                  </a:cubicBezTo>
                  <a:lnTo>
                    <a:pt x="391" y="248"/>
                  </a:lnTo>
                  <a:lnTo>
                    <a:pt x="476" y="333"/>
                  </a:lnTo>
                  <a:lnTo>
                    <a:pt x="596" y="213"/>
                  </a:lnTo>
                  <a:lnTo>
                    <a:pt x="614" y="259"/>
                  </a:lnTo>
                  <a:lnTo>
                    <a:pt x="652" y="129"/>
                  </a:lnTo>
                  <a:lnTo>
                    <a:pt x="522" y="167"/>
                  </a:lnTo>
                  <a:lnTo>
                    <a:pt x="570" y="186"/>
                  </a:lnTo>
                  <a:lnTo>
                    <a:pt x="476" y="280"/>
                  </a:lnTo>
                  <a:lnTo>
                    <a:pt x="391" y="195"/>
                  </a:lnTo>
                  <a:close/>
                  <a:moveTo>
                    <a:pt x="766" y="80"/>
                  </a:moveTo>
                  <a:lnTo>
                    <a:pt x="766" y="80"/>
                  </a:lnTo>
                  <a:lnTo>
                    <a:pt x="766" y="32"/>
                  </a:lnTo>
                  <a:lnTo>
                    <a:pt x="465" y="32"/>
                  </a:lnTo>
                  <a:lnTo>
                    <a:pt x="465" y="0"/>
                  </a:lnTo>
                  <a:lnTo>
                    <a:pt x="437" y="0"/>
                  </a:lnTo>
                  <a:lnTo>
                    <a:pt x="437" y="32"/>
                  </a:lnTo>
                  <a:lnTo>
                    <a:pt x="154" y="32"/>
                  </a:lnTo>
                  <a:lnTo>
                    <a:pt x="154" y="80"/>
                  </a:lnTo>
                  <a:lnTo>
                    <a:pt x="175" y="80"/>
                  </a:lnTo>
                  <a:lnTo>
                    <a:pt x="175" y="122"/>
                  </a:lnTo>
                  <a:cubicBezTo>
                    <a:pt x="190" y="124"/>
                    <a:pt x="203" y="128"/>
                    <a:pt x="216" y="135"/>
                  </a:cubicBezTo>
                  <a:lnTo>
                    <a:pt x="216" y="80"/>
                  </a:lnTo>
                  <a:lnTo>
                    <a:pt x="706" y="80"/>
                  </a:lnTo>
                  <a:lnTo>
                    <a:pt x="706" y="394"/>
                  </a:lnTo>
                  <a:lnTo>
                    <a:pt x="355" y="394"/>
                  </a:lnTo>
                  <a:cubicBezTo>
                    <a:pt x="356" y="399"/>
                    <a:pt x="358" y="404"/>
                    <a:pt x="359" y="410"/>
                  </a:cubicBezTo>
                  <a:lnTo>
                    <a:pt x="706" y="410"/>
                  </a:lnTo>
                  <a:lnTo>
                    <a:pt x="706" y="427"/>
                  </a:lnTo>
                  <a:lnTo>
                    <a:pt x="361" y="427"/>
                  </a:lnTo>
                  <a:cubicBezTo>
                    <a:pt x="361" y="430"/>
                    <a:pt x="362" y="434"/>
                    <a:pt x="362" y="438"/>
                  </a:cubicBezTo>
                  <a:lnTo>
                    <a:pt x="362" y="478"/>
                  </a:lnTo>
                  <a:lnTo>
                    <a:pt x="437" y="478"/>
                  </a:lnTo>
                  <a:lnTo>
                    <a:pt x="437" y="595"/>
                  </a:lnTo>
                  <a:lnTo>
                    <a:pt x="465" y="595"/>
                  </a:lnTo>
                  <a:lnTo>
                    <a:pt x="465" y="478"/>
                  </a:lnTo>
                  <a:lnTo>
                    <a:pt x="560" y="478"/>
                  </a:lnTo>
                  <a:lnTo>
                    <a:pt x="603" y="592"/>
                  </a:lnTo>
                  <a:lnTo>
                    <a:pt x="631" y="585"/>
                  </a:lnTo>
                  <a:lnTo>
                    <a:pt x="591" y="478"/>
                  </a:lnTo>
                  <a:lnTo>
                    <a:pt x="766" y="478"/>
                  </a:lnTo>
                  <a:lnTo>
                    <a:pt x="766" y="427"/>
                  </a:lnTo>
                  <a:lnTo>
                    <a:pt x="747" y="427"/>
                  </a:lnTo>
                  <a:lnTo>
                    <a:pt x="747" y="80"/>
                  </a:lnTo>
                  <a:lnTo>
                    <a:pt x="766" y="80"/>
                  </a:lnTo>
                  <a:close/>
                  <a:moveTo>
                    <a:pt x="161" y="310"/>
                  </a:moveTo>
                  <a:lnTo>
                    <a:pt x="161" y="310"/>
                  </a:lnTo>
                  <a:cubicBezTo>
                    <a:pt x="202" y="310"/>
                    <a:pt x="235" y="277"/>
                    <a:pt x="235" y="236"/>
                  </a:cubicBezTo>
                  <a:cubicBezTo>
                    <a:pt x="235" y="194"/>
                    <a:pt x="202" y="161"/>
                    <a:pt x="161" y="161"/>
                  </a:cubicBezTo>
                  <a:cubicBezTo>
                    <a:pt x="119" y="161"/>
                    <a:pt x="86" y="194"/>
                    <a:pt x="86" y="236"/>
                  </a:cubicBezTo>
                  <a:cubicBezTo>
                    <a:pt x="86" y="277"/>
                    <a:pt x="119" y="310"/>
                    <a:pt x="161" y="310"/>
                  </a:cubicBezTo>
                  <a:close/>
                  <a:moveTo>
                    <a:pt x="208" y="325"/>
                  </a:moveTo>
                  <a:lnTo>
                    <a:pt x="208" y="325"/>
                  </a:lnTo>
                  <a:lnTo>
                    <a:pt x="181" y="325"/>
                  </a:lnTo>
                  <a:lnTo>
                    <a:pt x="185" y="328"/>
                  </a:lnTo>
                  <a:cubicBezTo>
                    <a:pt x="188" y="331"/>
                    <a:pt x="190" y="336"/>
                    <a:pt x="188" y="339"/>
                  </a:cubicBezTo>
                  <a:lnTo>
                    <a:pt x="178" y="365"/>
                  </a:lnTo>
                  <a:lnTo>
                    <a:pt x="196" y="510"/>
                  </a:lnTo>
                  <a:lnTo>
                    <a:pt x="163" y="540"/>
                  </a:lnTo>
                  <a:lnTo>
                    <a:pt x="129" y="510"/>
                  </a:lnTo>
                  <a:lnTo>
                    <a:pt x="147" y="365"/>
                  </a:lnTo>
                  <a:lnTo>
                    <a:pt x="137" y="339"/>
                  </a:lnTo>
                  <a:cubicBezTo>
                    <a:pt x="135" y="336"/>
                    <a:pt x="137" y="331"/>
                    <a:pt x="140" y="328"/>
                  </a:cubicBezTo>
                  <a:lnTo>
                    <a:pt x="145" y="325"/>
                  </a:lnTo>
                  <a:lnTo>
                    <a:pt x="112" y="325"/>
                  </a:lnTo>
                  <a:cubicBezTo>
                    <a:pt x="50" y="325"/>
                    <a:pt x="0" y="376"/>
                    <a:pt x="0" y="438"/>
                  </a:cubicBezTo>
                  <a:lnTo>
                    <a:pt x="0" y="600"/>
                  </a:lnTo>
                  <a:lnTo>
                    <a:pt x="66" y="600"/>
                  </a:lnTo>
                  <a:lnTo>
                    <a:pt x="66" y="432"/>
                  </a:lnTo>
                  <a:lnTo>
                    <a:pt x="89" y="432"/>
                  </a:lnTo>
                  <a:lnTo>
                    <a:pt x="89" y="600"/>
                  </a:lnTo>
                  <a:lnTo>
                    <a:pt x="230" y="600"/>
                  </a:lnTo>
                  <a:lnTo>
                    <a:pt x="230" y="432"/>
                  </a:lnTo>
                  <a:lnTo>
                    <a:pt x="253" y="432"/>
                  </a:lnTo>
                  <a:lnTo>
                    <a:pt x="253" y="600"/>
                  </a:lnTo>
                  <a:lnTo>
                    <a:pt x="321" y="600"/>
                  </a:lnTo>
                  <a:lnTo>
                    <a:pt x="321" y="438"/>
                  </a:lnTo>
                  <a:cubicBezTo>
                    <a:pt x="321" y="376"/>
                    <a:pt x="271" y="325"/>
                    <a:pt x="208" y="325"/>
                  </a:cubicBezTo>
                  <a:close/>
                </a:path>
              </a:pathLst>
            </a:custGeom>
            <a:solidFill>
              <a:srgbClr val="FFFFFF"/>
            </a:solidFill>
            <a:ln>
              <a:noFill/>
            </a:ln>
          </p:spPr>
          <p:txBody>
            <a:bodyPr vert="horz" wrap="square" lIns="91404" tIns="45702" rIns="91404" bIns="45702"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rgbClr val="7ABF00"/>
                </a:solidFill>
                <a:effectLst/>
                <a:uLnTx/>
                <a:uFillTx/>
                <a:cs typeface="+mn-ea"/>
                <a:sym typeface="+mn-lt"/>
              </a:endParaRPr>
            </a:p>
          </p:txBody>
        </p:sp>
      </p:grpSp>
      <p:grpSp>
        <p:nvGrpSpPr>
          <p:cNvPr id="45" name="组合 44"/>
          <p:cNvGrpSpPr/>
          <p:nvPr/>
        </p:nvGrpSpPr>
        <p:grpSpPr>
          <a:xfrm>
            <a:off x="1128173" y="143392"/>
            <a:ext cx="5199161" cy="646331"/>
            <a:chOff x="6080760" y="1044564"/>
            <a:chExt cx="5199161" cy="646331"/>
          </a:xfrm>
        </p:grpSpPr>
        <p:sp>
          <p:nvSpPr>
            <p:cNvPr id="46" name="文本框 21"/>
            <p:cNvSpPr txBox="1"/>
            <p:nvPr/>
          </p:nvSpPr>
          <p:spPr>
            <a:xfrm>
              <a:off x="6080760" y="1044564"/>
              <a:ext cx="2233611" cy="646331"/>
            </a:xfrm>
            <a:prstGeom prst="rect">
              <a:avLst/>
            </a:prstGeom>
            <a:noFill/>
            <a:effectLst/>
          </p:spPr>
          <p:txBody>
            <a:bodyPr wrap="square" rtlCol="0">
              <a:spAutoFit/>
            </a:bodyPr>
            <a:lstStyle/>
            <a:p>
              <a:r>
                <a:rPr lang="en-US" altLang="zh-CN" sz="3600" b="1" dirty="0">
                  <a:solidFill>
                    <a:srgbClr val="049AAB"/>
                  </a:solidFill>
                  <a:cs typeface="+mn-ea"/>
                  <a:sym typeface="+mn-lt"/>
                </a:rPr>
                <a:t>THREE</a:t>
              </a:r>
              <a:endParaRPr lang="zh-CN" altLang="en-US" sz="3600" b="1" dirty="0">
                <a:solidFill>
                  <a:srgbClr val="049AAB"/>
                </a:solidFill>
                <a:cs typeface="+mn-ea"/>
                <a:sym typeface="+mn-lt"/>
              </a:endParaRPr>
            </a:p>
          </p:txBody>
        </p:sp>
        <p:sp>
          <p:nvSpPr>
            <p:cNvPr id="47" name="文本框 22"/>
            <p:cNvSpPr txBox="1"/>
            <p:nvPr/>
          </p:nvSpPr>
          <p:spPr>
            <a:xfrm>
              <a:off x="7442707" y="1167675"/>
              <a:ext cx="3837214" cy="523220"/>
            </a:xfrm>
            <a:prstGeom prst="rect">
              <a:avLst/>
            </a:prstGeom>
            <a:noFill/>
          </p:spPr>
          <p:txBody>
            <a:bodyPr wrap="square" rtlCol="0">
              <a:spAutoFit/>
            </a:bodyPr>
            <a:lstStyle/>
            <a:p>
              <a:r>
                <a:rPr lang="zh-CN" altLang="en-US" sz="2800" dirty="0">
                  <a:solidFill>
                    <a:srgbClr val="000000"/>
                  </a:solidFill>
                  <a:cs typeface="+mn-ea"/>
                  <a:sym typeface="+mn-lt"/>
                </a:rPr>
                <a:t>风险分析及对策</a:t>
              </a:r>
            </a:p>
          </p:txBody>
        </p:sp>
      </p:grpSp>
      <p:sp>
        <p:nvSpPr>
          <p:cNvPr id="48" name="矩形: 圆角 25"/>
          <p:cNvSpPr/>
          <p:nvPr/>
        </p:nvSpPr>
        <p:spPr>
          <a:xfrm>
            <a:off x="-397463" y="336451"/>
            <a:ext cx="1344073" cy="383323"/>
          </a:xfrm>
          <a:prstGeom prst="roundRect">
            <a:avLst/>
          </a:prstGeom>
          <a:solidFill>
            <a:srgbClr val="049AAB"/>
          </a:solidFill>
          <a:ln w="3175">
            <a:noFill/>
            <a:miter lim="400000"/>
          </a:ln>
        </p:spPr>
        <p:txBody>
          <a:bodyPr rtlCol="0" anchor="ctr"/>
          <a:lstStyle/>
          <a:p>
            <a:pPr algn="ctr"/>
            <a:endParaRPr lang="zh-CN" altLang="en-US" sz="2400">
              <a:solidFill>
                <a:srgbClr val="000000"/>
              </a:solidFill>
              <a:cs typeface="+mn-ea"/>
              <a:sym typeface="+mn-lt"/>
            </a:endParaRPr>
          </a:p>
        </p:txBody>
      </p:sp>
      <p:sp>
        <p:nvSpPr>
          <p:cNvPr id="49" name="矩形: 圆角 27"/>
          <p:cNvSpPr/>
          <p:nvPr/>
        </p:nvSpPr>
        <p:spPr>
          <a:xfrm>
            <a:off x="5411146" y="336451"/>
            <a:ext cx="8270019" cy="383323"/>
          </a:xfrm>
          <a:prstGeom prst="roundRect">
            <a:avLst/>
          </a:prstGeom>
          <a:solidFill>
            <a:srgbClr val="049AAB"/>
          </a:solidFill>
          <a:ln w="3175">
            <a:noFill/>
            <a:miter lim="400000"/>
          </a:ln>
        </p:spPr>
        <p:txBody>
          <a:bodyPr rtlCol="0" anchor="ctr"/>
          <a:lstStyle/>
          <a:p>
            <a:pPr algn="ctr"/>
            <a:endParaRPr lang="zh-CN" altLang="en-US" sz="2400">
              <a:solidFill>
                <a:srgbClr val="000000"/>
              </a:solidFill>
              <a:cs typeface="+mn-ea"/>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500"/>
                                        <p:tgtEl>
                                          <p:spTgt spid="4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p:cTn id="11" dur="500" fill="hold"/>
                                        <p:tgtEl>
                                          <p:spTgt spid="39"/>
                                        </p:tgtEl>
                                        <p:attrNameLst>
                                          <p:attrName>ppt_w</p:attrName>
                                        </p:attrNameLst>
                                      </p:cBhvr>
                                      <p:tavLst>
                                        <p:tav tm="0">
                                          <p:val>
                                            <p:fltVal val="0"/>
                                          </p:val>
                                        </p:tav>
                                        <p:tav tm="100000">
                                          <p:val>
                                            <p:strVal val="#ppt_w"/>
                                          </p:val>
                                        </p:tav>
                                      </p:tavLst>
                                    </p:anim>
                                    <p:anim calcmode="lin" valueType="num">
                                      <p:cBhvr>
                                        <p:cTn id="12" dur="500" fill="hold"/>
                                        <p:tgtEl>
                                          <p:spTgt spid="39"/>
                                        </p:tgtEl>
                                        <p:attrNameLst>
                                          <p:attrName>ppt_h</p:attrName>
                                        </p:attrNameLst>
                                      </p:cBhvr>
                                      <p:tavLst>
                                        <p:tav tm="0">
                                          <p:val>
                                            <p:fltVal val="0"/>
                                          </p:val>
                                        </p:tav>
                                        <p:tav tm="100000">
                                          <p:val>
                                            <p:strVal val="#ppt_h"/>
                                          </p:val>
                                        </p:tav>
                                      </p:tavLst>
                                    </p:anim>
                                    <p:animEffect transition="in" filter="fade">
                                      <p:cBhvr>
                                        <p:cTn id="13" dur="500"/>
                                        <p:tgtEl>
                                          <p:spTgt spid="39"/>
                                        </p:tgtEl>
                                      </p:cBhvr>
                                    </p:animEffect>
                                  </p:childTnLst>
                                </p:cTn>
                              </p:par>
                            </p:childTnLst>
                          </p:cTn>
                        </p:par>
                        <p:par>
                          <p:cTn id="14" fill="hold">
                            <p:stCondLst>
                              <p:cond delay="1000"/>
                            </p:stCondLst>
                            <p:childTnLst>
                              <p:par>
                                <p:cTn id="15" presetID="12" presetClass="entr" presetSubtype="8" fill="hold" nodeType="afterEffect">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cBhvr additive="base">
                                        <p:cTn id="17" dur="500"/>
                                        <p:tgtEl>
                                          <p:spTgt spid="32"/>
                                        </p:tgtEl>
                                        <p:attrNameLst>
                                          <p:attrName>ppt_x</p:attrName>
                                        </p:attrNameLst>
                                      </p:cBhvr>
                                      <p:tavLst>
                                        <p:tav tm="0">
                                          <p:val>
                                            <p:strVal val="#ppt_x-#ppt_w*1.125000"/>
                                          </p:val>
                                        </p:tav>
                                        <p:tav tm="100000">
                                          <p:val>
                                            <p:strVal val="#ppt_x"/>
                                          </p:val>
                                        </p:tav>
                                      </p:tavLst>
                                    </p:anim>
                                    <p:animEffect transition="in" filter="wipe(right)">
                                      <p:cBhvr>
                                        <p:cTn id="18" dur="500"/>
                                        <p:tgtEl>
                                          <p:spTgt spid="32"/>
                                        </p:tgtEl>
                                      </p:cBhvr>
                                    </p:animEffect>
                                  </p:childTnLst>
                                </p:cTn>
                              </p:par>
                              <p:par>
                                <p:cTn id="19" presetID="12" presetClass="entr" presetSubtype="2" fill="hold" nodeType="withEffect">
                                  <p:stCondLst>
                                    <p:cond delay="0"/>
                                  </p:stCondLst>
                                  <p:childTnLst>
                                    <p:set>
                                      <p:cBhvr>
                                        <p:cTn id="20" dur="1" fill="hold">
                                          <p:stCondLst>
                                            <p:cond delay="0"/>
                                          </p:stCondLst>
                                        </p:cTn>
                                        <p:tgtEl>
                                          <p:spTgt spid="26"/>
                                        </p:tgtEl>
                                        <p:attrNameLst>
                                          <p:attrName>style.visibility</p:attrName>
                                        </p:attrNameLst>
                                      </p:cBhvr>
                                      <p:to>
                                        <p:strVal val="visible"/>
                                      </p:to>
                                    </p:set>
                                    <p:anim calcmode="lin" valueType="num">
                                      <p:cBhvr additive="base">
                                        <p:cTn id="21" dur="500"/>
                                        <p:tgtEl>
                                          <p:spTgt spid="26"/>
                                        </p:tgtEl>
                                        <p:attrNameLst>
                                          <p:attrName>ppt_x</p:attrName>
                                        </p:attrNameLst>
                                      </p:cBhvr>
                                      <p:tavLst>
                                        <p:tav tm="0">
                                          <p:val>
                                            <p:strVal val="#ppt_x+#ppt_w*1.125000"/>
                                          </p:val>
                                        </p:tav>
                                        <p:tav tm="100000">
                                          <p:val>
                                            <p:strVal val="#ppt_x"/>
                                          </p:val>
                                        </p:tav>
                                      </p:tavLst>
                                    </p:anim>
                                    <p:animEffect transition="in" filter="wipe(left)">
                                      <p:cBhvr>
                                        <p:cTn id="2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组合 25"/>
          <p:cNvGrpSpPr/>
          <p:nvPr/>
        </p:nvGrpSpPr>
        <p:grpSpPr>
          <a:xfrm>
            <a:off x="1022551" y="4903027"/>
            <a:ext cx="4958579" cy="652824"/>
            <a:chOff x="1022551" y="4903027"/>
            <a:chExt cx="4958579" cy="652824"/>
          </a:xfrm>
        </p:grpSpPr>
        <p:sp>
          <p:nvSpPr>
            <p:cNvPr id="27" name="任意多边形 18"/>
            <p:cNvSpPr/>
            <p:nvPr/>
          </p:nvSpPr>
          <p:spPr bwMode="auto">
            <a:xfrm>
              <a:off x="1022551" y="4903027"/>
              <a:ext cx="4958579" cy="652824"/>
            </a:xfrm>
            <a:custGeom>
              <a:avLst/>
              <a:gdLst>
                <a:gd name="T0" fmla="*/ 216100 w 3279285"/>
                <a:gd name="T1" fmla="*/ 0 h 431880"/>
                <a:gd name="T2" fmla="*/ 2354790 w 3279285"/>
                <a:gd name="T3" fmla="*/ 0 h 431880"/>
                <a:gd name="T4" fmla="*/ 2424017 w 3279285"/>
                <a:gd name="T5" fmla="*/ 76044 h 431880"/>
                <a:gd name="T6" fmla="*/ 3159270 w 3279285"/>
                <a:gd name="T7" fmla="*/ 425214 h 431880"/>
                <a:gd name="T8" fmla="*/ 3281735 w 3279285"/>
                <a:gd name="T9" fmla="*/ 431389 h 431880"/>
                <a:gd name="T10" fmla="*/ 3280825 w 3279285"/>
                <a:gd name="T11" fmla="*/ 431480 h 431880"/>
                <a:gd name="T12" fmla="*/ 216100 w 3279285"/>
                <a:gd name="T13" fmla="*/ 431480 h 431880"/>
                <a:gd name="T14" fmla="*/ 0 w 3279285"/>
                <a:gd name="T15" fmla="*/ 215740 h 431880"/>
                <a:gd name="T16" fmla="*/ 216100 w 3279285"/>
                <a:gd name="T17" fmla="*/ 0 h 4318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79285"/>
                <a:gd name="T28" fmla="*/ 0 h 431880"/>
                <a:gd name="T29" fmla="*/ 3279285 w 3279285"/>
                <a:gd name="T30" fmla="*/ 431880 h 43188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79285" h="431880">
                  <a:moveTo>
                    <a:pt x="215940" y="0"/>
                  </a:moveTo>
                  <a:lnTo>
                    <a:pt x="2353030" y="0"/>
                  </a:lnTo>
                  <a:lnTo>
                    <a:pt x="2422207" y="76114"/>
                  </a:lnTo>
                  <a:cubicBezTo>
                    <a:pt x="2614541" y="268448"/>
                    <a:pt x="2871077" y="396581"/>
                    <a:pt x="3156910" y="425609"/>
                  </a:cubicBezTo>
                  <a:lnTo>
                    <a:pt x="3279285" y="431789"/>
                  </a:lnTo>
                  <a:lnTo>
                    <a:pt x="3278375" y="431880"/>
                  </a:lnTo>
                  <a:lnTo>
                    <a:pt x="215940" y="431880"/>
                  </a:lnTo>
                  <a:cubicBezTo>
                    <a:pt x="96680" y="431880"/>
                    <a:pt x="0" y="335200"/>
                    <a:pt x="0" y="215940"/>
                  </a:cubicBezTo>
                  <a:cubicBezTo>
                    <a:pt x="0" y="96680"/>
                    <a:pt x="96680" y="0"/>
                    <a:pt x="215940" y="0"/>
                  </a:cubicBezTo>
                  <a:close/>
                </a:path>
              </a:pathLst>
            </a:custGeom>
            <a:solidFill>
              <a:srgbClr val="049AAB">
                <a:alpha val="10000"/>
              </a:srgbClr>
            </a:solidFill>
            <a:ln w="28575">
              <a:solidFill>
                <a:srgbClr val="049AAB"/>
              </a:solidFill>
              <a:round/>
            </a:ln>
            <a:effectLst>
              <a:outerShdw blurRad="50800" dist="38100" algn="l" rotWithShape="0">
                <a:prstClr val="black">
                  <a:alpha val="40000"/>
                </a:prstClr>
              </a:outerShdw>
            </a:effectLst>
          </p:spPr>
          <p:txBody>
            <a:bodyPr vert="horz" wrap="square" lIns="91404" tIns="45702" rIns="91404" bIns="45702" numCol="1" anchor="t" anchorCtr="0" compatLnSpc="1"/>
            <a:lstStyle/>
            <a:p>
              <a:endParaRPr lang="en-US" altLang="zh-CN" sz="1800" dirty="0">
                <a:solidFill>
                  <a:srgbClr val="778495"/>
                </a:solidFill>
                <a:cs typeface="+mn-ea"/>
                <a:sym typeface="+mn-lt"/>
              </a:endParaRPr>
            </a:p>
          </p:txBody>
        </p:sp>
        <p:sp>
          <p:nvSpPr>
            <p:cNvPr id="28" name="矩形 27"/>
            <p:cNvSpPr/>
            <p:nvPr/>
          </p:nvSpPr>
          <p:spPr>
            <a:xfrm>
              <a:off x="1345328" y="4963713"/>
              <a:ext cx="1117178" cy="523016"/>
            </a:xfrm>
            <a:prstGeom prst="rect">
              <a:avLst/>
            </a:prstGeom>
          </p:spPr>
          <p:txBody>
            <a:bodyPr wrap="none">
              <a:spAutoFit/>
            </a:bodyPr>
            <a:lstStyle/>
            <a:p>
              <a:r>
                <a:rPr lang="zh-CN" altLang="en-US" sz="2800" b="1" dirty="0">
                  <a:solidFill>
                    <a:srgbClr val="049AAB"/>
                  </a:solidFill>
                  <a:cs typeface="+mn-ea"/>
                  <a:sym typeface="+mn-lt"/>
                </a:rPr>
                <a:t>风  险</a:t>
              </a:r>
              <a:endParaRPr lang="en-US" altLang="zh-CN" sz="2800" b="1" dirty="0">
                <a:solidFill>
                  <a:srgbClr val="049AAB"/>
                </a:solidFill>
                <a:cs typeface="+mn-ea"/>
                <a:sym typeface="+mn-lt"/>
              </a:endParaRPr>
            </a:p>
          </p:txBody>
        </p:sp>
      </p:grpSp>
      <p:grpSp>
        <p:nvGrpSpPr>
          <p:cNvPr id="29" name="组合 28"/>
          <p:cNvGrpSpPr/>
          <p:nvPr/>
        </p:nvGrpSpPr>
        <p:grpSpPr>
          <a:xfrm>
            <a:off x="6065131" y="1883720"/>
            <a:ext cx="4951381" cy="652824"/>
            <a:chOff x="6065131" y="1883720"/>
            <a:chExt cx="4951381" cy="652824"/>
          </a:xfrm>
        </p:grpSpPr>
        <p:sp>
          <p:nvSpPr>
            <p:cNvPr id="30" name="任意多边形 17"/>
            <p:cNvSpPr/>
            <p:nvPr/>
          </p:nvSpPr>
          <p:spPr bwMode="auto">
            <a:xfrm>
              <a:off x="6065131" y="1883720"/>
              <a:ext cx="4951381" cy="652824"/>
            </a:xfrm>
            <a:custGeom>
              <a:avLst/>
              <a:gdLst>
                <a:gd name="T0" fmla="*/ 27359 w 3275513"/>
                <a:gd name="T1" fmla="*/ 0 h 431880"/>
                <a:gd name="T2" fmla="*/ 3057238 w 3275513"/>
                <a:gd name="T3" fmla="*/ 0 h 431880"/>
                <a:gd name="T4" fmla="*/ 3273013 w 3275513"/>
                <a:gd name="T5" fmla="*/ 215740 h 431880"/>
                <a:gd name="T6" fmla="*/ 3057238 w 3275513"/>
                <a:gd name="T7" fmla="*/ 431480 h 431880"/>
                <a:gd name="T8" fmla="*/ 872766 w 3275513"/>
                <a:gd name="T9" fmla="*/ 431480 h 431880"/>
                <a:gd name="T10" fmla="*/ 803640 w 3275513"/>
                <a:gd name="T11" fmla="*/ 355438 h 431880"/>
                <a:gd name="T12" fmla="*/ 69496 w 3275513"/>
                <a:gd name="T13" fmla="*/ 6267 h 431880"/>
                <a:gd name="T14" fmla="*/ 0 w 3275513"/>
                <a:gd name="T15" fmla="*/ 2755 h 431880"/>
                <a:gd name="T16" fmla="*/ 0 60000 65536"/>
                <a:gd name="T17" fmla="*/ 0 60000 65536"/>
                <a:gd name="T18" fmla="*/ 0 60000 65536"/>
                <a:gd name="T19" fmla="*/ 0 60000 65536"/>
                <a:gd name="T20" fmla="*/ 0 60000 65536"/>
                <a:gd name="T21" fmla="*/ 0 60000 65536"/>
                <a:gd name="T22" fmla="*/ 0 60000 65536"/>
                <a:gd name="T23" fmla="*/ 0 60000 65536"/>
                <a:gd name="T24" fmla="*/ 0 w 3275513"/>
                <a:gd name="T25" fmla="*/ 0 h 431880"/>
                <a:gd name="T26" fmla="*/ 3275513 w 3275513"/>
                <a:gd name="T27" fmla="*/ 431880 h 43188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75513" h="431880">
                  <a:moveTo>
                    <a:pt x="27379" y="0"/>
                  </a:moveTo>
                  <a:lnTo>
                    <a:pt x="3059573" y="0"/>
                  </a:lnTo>
                  <a:cubicBezTo>
                    <a:pt x="3178833" y="0"/>
                    <a:pt x="3275513" y="96680"/>
                    <a:pt x="3275513" y="215940"/>
                  </a:cubicBezTo>
                  <a:cubicBezTo>
                    <a:pt x="3275513" y="335200"/>
                    <a:pt x="3178833" y="431880"/>
                    <a:pt x="3059573" y="431880"/>
                  </a:cubicBezTo>
                  <a:lnTo>
                    <a:pt x="873431" y="431880"/>
                  </a:lnTo>
                  <a:lnTo>
                    <a:pt x="804255" y="355768"/>
                  </a:lnTo>
                  <a:cubicBezTo>
                    <a:pt x="611921" y="163433"/>
                    <a:pt x="355385" y="35300"/>
                    <a:pt x="69551" y="6272"/>
                  </a:cubicBezTo>
                  <a:lnTo>
                    <a:pt x="0" y="2760"/>
                  </a:lnTo>
                  <a:lnTo>
                    <a:pt x="27379" y="0"/>
                  </a:lnTo>
                  <a:close/>
                </a:path>
              </a:pathLst>
            </a:custGeom>
            <a:solidFill>
              <a:srgbClr val="FFFFFF"/>
            </a:solidFill>
            <a:ln w="28575">
              <a:solidFill>
                <a:srgbClr val="049AAB"/>
              </a:solidFill>
              <a:round/>
            </a:ln>
            <a:effectLst>
              <a:outerShdw blurRad="50800" dist="38100" algn="l" rotWithShape="0">
                <a:prstClr val="black">
                  <a:alpha val="40000"/>
                </a:prstClr>
              </a:outerShdw>
            </a:effectLst>
          </p:spPr>
          <p:txBody>
            <a:bodyPr vert="horz" wrap="square" lIns="91404" tIns="45702" rIns="91404" bIns="45702"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smtClean="0">
                <a:ln>
                  <a:noFill/>
                </a:ln>
                <a:solidFill>
                  <a:srgbClr val="778495"/>
                </a:solidFill>
                <a:effectLst/>
                <a:uLnTx/>
                <a:uFillTx/>
                <a:cs typeface="+mn-ea"/>
                <a:sym typeface="+mn-lt"/>
              </a:endParaRPr>
            </a:p>
          </p:txBody>
        </p:sp>
        <p:sp>
          <p:nvSpPr>
            <p:cNvPr id="31" name="矩形 30"/>
            <p:cNvSpPr/>
            <p:nvPr/>
          </p:nvSpPr>
          <p:spPr>
            <a:xfrm>
              <a:off x="9679069" y="1948088"/>
              <a:ext cx="1117178" cy="523016"/>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800" b="1" i="0" u="none" strike="noStrike" kern="0" cap="none" spc="0" normalizeH="0" baseline="0" noProof="0" dirty="0" smtClean="0">
                  <a:ln>
                    <a:noFill/>
                  </a:ln>
                  <a:solidFill>
                    <a:srgbClr val="049AAB"/>
                  </a:solidFill>
                  <a:effectLst/>
                  <a:uLnTx/>
                  <a:uFillTx/>
                  <a:cs typeface="+mn-ea"/>
                  <a:sym typeface="+mn-lt"/>
                </a:rPr>
                <a:t>对  策</a:t>
              </a:r>
              <a:endParaRPr kumimoji="0" lang="en-US" altLang="zh-CN" sz="2800" b="1" i="0" u="none" strike="noStrike" kern="0" cap="none" spc="0" normalizeH="0" baseline="0" noProof="0" dirty="0" smtClean="0">
                <a:ln>
                  <a:noFill/>
                </a:ln>
                <a:solidFill>
                  <a:srgbClr val="049AAB"/>
                </a:solidFill>
                <a:effectLst/>
                <a:uLnTx/>
                <a:uFillTx/>
                <a:cs typeface="+mn-ea"/>
                <a:sym typeface="+mn-lt"/>
              </a:endParaRPr>
            </a:p>
          </p:txBody>
        </p:sp>
      </p:grpSp>
      <p:sp>
        <p:nvSpPr>
          <p:cNvPr id="32" name="TextBox 10"/>
          <p:cNvSpPr txBox="1"/>
          <p:nvPr/>
        </p:nvSpPr>
        <p:spPr>
          <a:xfrm>
            <a:off x="1094726" y="2715591"/>
            <a:ext cx="3135380" cy="584547"/>
          </a:xfrm>
          <a:prstGeom prst="rect">
            <a:avLst/>
          </a:prstGeom>
          <a:noFill/>
        </p:spPr>
        <p:txBody>
          <a:bodyPr wrap="square" rtlCol="0">
            <a:spAutoFit/>
          </a:bodyPr>
          <a:lstStyle/>
          <a:p>
            <a:pPr marL="285750" indent="-285750" algn="just">
              <a:buFont typeface="Wingdings" panose="05000000000000000000" pitchFamily="2" charset="2"/>
              <a:buChar char="n"/>
            </a:pPr>
            <a:r>
              <a:rPr lang="zh-CN" altLang="en-US" sz="1600" dirty="0">
                <a:solidFill>
                  <a:srgbClr val="000000">
                    <a:lumMod val="85000"/>
                    <a:lumOff val="15000"/>
                  </a:srgbClr>
                </a:solidFill>
                <a:cs typeface="+mn-ea"/>
                <a:sym typeface="+mn-lt"/>
              </a:rPr>
              <a:t>公司在发展初期，财务风险主要体现为资金短缺风险。</a:t>
            </a:r>
            <a:endParaRPr lang="en-US" altLang="zh-CN" sz="1600" dirty="0">
              <a:solidFill>
                <a:srgbClr val="000000">
                  <a:lumMod val="85000"/>
                  <a:lumOff val="15000"/>
                </a:srgbClr>
              </a:solidFill>
              <a:cs typeface="+mn-ea"/>
              <a:sym typeface="+mn-lt"/>
            </a:endParaRPr>
          </a:p>
        </p:txBody>
      </p:sp>
      <p:grpSp>
        <p:nvGrpSpPr>
          <p:cNvPr id="33" name="组合 32"/>
          <p:cNvGrpSpPr/>
          <p:nvPr/>
        </p:nvGrpSpPr>
        <p:grpSpPr>
          <a:xfrm>
            <a:off x="4363470" y="2070929"/>
            <a:ext cx="3292919" cy="3295321"/>
            <a:chOff x="4363470" y="2070929"/>
            <a:chExt cx="3292919" cy="3295321"/>
          </a:xfrm>
        </p:grpSpPr>
        <p:grpSp>
          <p:nvGrpSpPr>
            <p:cNvPr id="34" name="组合 33"/>
            <p:cNvGrpSpPr/>
            <p:nvPr/>
          </p:nvGrpSpPr>
          <p:grpSpPr>
            <a:xfrm>
              <a:off x="4363470" y="2070929"/>
              <a:ext cx="3292919" cy="3295321"/>
              <a:chOff x="4365174" y="2070399"/>
              <a:chExt cx="3294205" cy="3296608"/>
            </a:xfrm>
            <a:solidFill>
              <a:srgbClr val="01304C"/>
            </a:solidFill>
          </p:grpSpPr>
          <p:grpSp>
            <p:nvGrpSpPr>
              <p:cNvPr id="37" name="组合 36"/>
              <p:cNvGrpSpPr/>
              <p:nvPr/>
            </p:nvGrpSpPr>
            <p:grpSpPr>
              <a:xfrm>
                <a:off x="4550909" y="2249849"/>
                <a:ext cx="2935798" cy="2935802"/>
                <a:chOff x="4598426" y="1496202"/>
                <a:chExt cx="3167150" cy="3167154"/>
              </a:xfrm>
              <a:grpFill/>
            </p:grpSpPr>
            <p:sp>
              <p:nvSpPr>
                <p:cNvPr id="39" name="椭圆 38"/>
                <p:cNvSpPr/>
                <p:nvPr/>
              </p:nvSpPr>
              <p:spPr>
                <a:xfrm flipH="1">
                  <a:off x="4598426" y="1496202"/>
                  <a:ext cx="3167150" cy="3167154"/>
                </a:xfrm>
                <a:prstGeom prst="ellipse">
                  <a:avLst/>
                </a:prstGeom>
                <a:grpFill/>
                <a:ln w="12700" cap="flat" cmpd="sng" algn="ctr">
                  <a:noFill/>
                  <a:prstDash val="solid"/>
                  <a:miter lim="800000"/>
                </a:ln>
                <a:effectLst/>
              </p:spPr>
              <p:txBody>
                <a:bodyPr rtlCol="0" anchor="ctr"/>
                <a:lstStyle/>
                <a:p>
                  <a:pPr marL="0" marR="0" lvl="0" indent="0" algn="ctr" defTabSz="913765" eaLnBrk="1" fontAlgn="auto" latinLnBrk="0" hangingPunct="1">
                    <a:lnSpc>
                      <a:spcPct val="100000"/>
                    </a:lnSpc>
                    <a:spcBef>
                      <a:spcPts val="0"/>
                    </a:spcBef>
                    <a:spcAft>
                      <a:spcPts val="0"/>
                    </a:spcAft>
                    <a:buClrTx/>
                    <a:buSzTx/>
                    <a:buFontTx/>
                    <a:buNone/>
                    <a:defRPr/>
                  </a:pPr>
                  <a:endParaRPr kumimoji="0" lang="zh-CN" altLang="en-US" sz="9595" b="0" i="0" u="none" strike="noStrike" kern="0" cap="none" spc="0" normalizeH="0" baseline="0" noProof="0">
                    <a:ln>
                      <a:noFill/>
                    </a:ln>
                    <a:solidFill>
                      <a:sysClr val="windowText" lastClr="000000"/>
                    </a:solidFill>
                    <a:effectLst/>
                    <a:uLnTx/>
                    <a:uFillTx/>
                    <a:cs typeface="+mn-ea"/>
                    <a:sym typeface="+mn-lt"/>
                  </a:endParaRPr>
                </a:p>
              </p:txBody>
            </p:sp>
            <p:sp>
              <p:nvSpPr>
                <p:cNvPr id="40" name="椭圆 39"/>
                <p:cNvSpPr/>
                <p:nvPr/>
              </p:nvSpPr>
              <p:spPr>
                <a:xfrm flipH="1">
                  <a:off x="4672200" y="1569976"/>
                  <a:ext cx="3019603" cy="3019607"/>
                </a:xfrm>
                <a:prstGeom prst="ellipse">
                  <a:avLst/>
                </a:prstGeom>
                <a:grpFill/>
                <a:ln w="12700" cap="flat" cmpd="sng" algn="ctr">
                  <a:noFill/>
                  <a:prstDash val="solid"/>
                  <a:miter lim="800000"/>
                </a:ln>
                <a:effectLst/>
              </p:spPr>
              <p:txBody>
                <a:bodyPr rtlCol="0" anchor="ctr"/>
                <a:lstStyle/>
                <a:p>
                  <a:pPr marL="0" marR="0" lvl="0" indent="0" algn="ctr" defTabSz="913765" eaLnBrk="1" fontAlgn="auto" latinLnBrk="0" hangingPunct="1">
                    <a:lnSpc>
                      <a:spcPct val="100000"/>
                    </a:lnSpc>
                    <a:spcBef>
                      <a:spcPts val="0"/>
                    </a:spcBef>
                    <a:spcAft>
                      <a:spcPts val="0"/>
                    </a:spcAft>
                    <a:buClrTx/>
                    <a:buSzTx/>
                    <a:buFontTx/>
                    <a:buNone/>
                    <a:defRPr/>
                  </a:pPr>
                  <a:endParaRPr kumimoji="0" lang="zh-CN" altLang="en-US" sz="9595" b="0" i="0" u="none" strike="noStrike" kern="0" cap="none" spc="0" normalizeH="0" baseline="0" noProof="0">
                    <a:ln>
                      <a:noFill/>
                    </a:ln>
                    <a:solidFill>
                      <a:sysClr val="windowText" lastClr="000000"/>
                    </a:solidFill>
                    <a:effectLst/>
                    <a:uLnTx/>
                    <a:uFillTx/>
                    <a:cs typeface="+mn-ea"/>
                    <a:sym typeface="+mn-lt"/>
                  </a:endParaRPr>
                </a:p>
              </p:txBody>
            </p:sp>
          </p:grpSp>
          <p:sp>
            <p:nvSpPr>
              <p:cNvPr id="38" name="同心圆 76"/>
              <p:cNvSpPr/>
              <p:nvPr/>
            </p:nvSpPr>
            <p:spPr>
              <a:xfrm>
                <a:off x="4365174" y="2070399"/>
                <a:ext cx="3294205" cy="3296608"/>
              </a:xfrm>
              <a:prstGeom prst="donut">
                <a:avLst>
                  <a:gd name="adj" fmla="val 6327"/>
                </a:avLst>
              </a:prstGeom>
              <a:grpFill/>
              <a:ln w="38100">
                <a:solidFill>
                  <a:srgbClr val="9BD744"/>
                </a:solidFill>
                <a:round/>
              </a:ln>
              <a:effectLst>
                <a:outerShdw blurRad="50800" dist="38100" algn="l" rotWithShape="0">
                  <a:prstClr val="black">
                    <a:alpha val="40000"/>
                  </a:prstClr>
                </a:outerShdw>
              </a:effectLst>
            </p:spPr>
            <p:txBody>
              <a:bodyPr vert="horz" wrap="square" lIns="91404" tIns="45702" rIns="91404" bIns="45702"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smtClean="0">
                  <a:ln>
                    <a:noFill/>
                  </a:ln>
                  <a:solidFill>
                    <a:srgbClr val="000000"/>
                  </a:solidFill>
                  <a:effectLst/>
                  <a:uLnTx/>
                  <a:uFillTx/>
                  <a:cs typeface="+mn-ea"/>
                  <a:sym typeface="+mn-lt"/>
                </a:endParaRPr>
              </a:p>
            </p:txBody>
          </p:sp>
        </p:grpSp>
        <p:sp>
          <p:nvSpPr>
            <p:cNvPr id="35" name="矩形 34"/>
            <p:cNvSpPr/>
            <p:nvPr/>
          </p:nvSpPr>
          <p:spPr>
            <a:xfrm>
              <a:off x="5028978" y="3660412"/>
              <a:ext cx="2002762" cy="1076797"/>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3200" b="1" i="0" u="none" strike="noStrike" kern="0" cap="none" spc="0" normalizeH="0" baseline="0" noProof="0" dirty="0" smtClean="0">
                  <a:ln>
                    <a:noFill/>
                  </a:ln>
                  <a:solidFill>
                    <a:srgbClr val="FFFFFF"/>
                  </a:solidFill>
                  <a:effectLst/>
                  <a:uLnTx/>
                  <a:uFillTx/>
                  <a:cs typeface="+mn-ea"/>
                  <a:sym typeface="+mn-lt"/>
                </a:rPr>
                <a:t>财务风险及对策</a:t>
              </a:r>
            </a:p>
          </p:txBody>
        </p:sp>
        <p:sp>
          <p:nvSpPr>
            <p:cNvPr id="36" name="Freeform 49"/>
            <p:cNvSpPr>
              <a:spLocks noEditPoints="1"/>
            </p:cNvSpPr>
            <p:nvPr/>
          </p:nvSpPr>
          <p:spPr bwMode="auto">
            <a:xfrm>
              <a:off x="5542748" y="2914518"/>
              <a:ext cx="934361" cy="707935"/>
            </a:xfrm>
            <a:custGeom>
              <a:avLst/>
              <a:gdLst>
                <a:gd name="T0" fmla="*/ 228 w 844"/>
                <a:gd name="T1" fmla="*/ 536 h 639"/>
                <a:gd name="T2" fmla="*/ 383 w 844"/>
                <a:gd name="T3" fmla="*/ 639 h 639"/>
                <a:gd name="T4" fmla="*/ 508 w 844"/>
                <a:gd name="T5" fmla="*/ 172 h 639"/>
                <a:gd name="T6" fmla="*/ 843 w 844"/>
                <a:gd name="T7" fmla="*/ 119 h 639"/>
                <a:gd name="T8" fmla="*/ 508 w 844"/>
                <a:gd name="T9" fmla="*/ 66 h 639"/>
                <a:gd name="T10" fmla="*/ 50 w 844"/>
                <a:gd name="T11" fmla="*/ 132 h 639"/>
                <a:gd name="T12" fmla="*/ 336 w 844"/>
                <a:gd name="T13" fmla="*/ 133 h 639"/>
                <a:gd name="T14" fmla="*/ 336 w 844"/>
                <a:gd name="T15" fmla="*/ 26 h 639"/>
                <a:gd name="T16" fmla="*/ 50 w 844"/>
                <a:gd name="T17" fmla="*/ 132 h 639"/>
                <a:gd name="T18" fmla="*/ 53 w 844"/>
                <a:gd name="T19" fmla="*/ 237 h 639"/>
                <a:gd name="T20" fmla="*/ 252 w 844"/>
                <a:gd name="T21" fmla="*/ 260 h 639"/>
                <a:gd name="T22" fmla="*/ 336 w 844"/>
                <a:gd name="T23" fmla="*/ 237 h 639"/>
                <a:gd name="T24" fmla="*/ 369 w 844"/>
                <a:gd name="T25" fmla="*/ 150 h 639"/>
                <a:gd name="T26" fmla="*/ 20 w 844"/>
                <a:gd name="T27" fmla="*/ 151 h 639"/>
                <a:gd name="T28" fmla="*/ 574 w 844"/>
                <a:gd name="T29" fmla="*/ 339 h 639"/>
                <a:gd name="T30" fmla="*/ 567 w 844"/>
                <a:gd name="T31" fmla="*/ 327 h 639"/>
                <a:gd name="T32" fmla="*/ 355 w 844"/>
                <a:gd name="T33" fmla="*/ 271 h 639"/>
                <a:gd name="T34" fmla="*/ 198 w 844"/>
                <a:gd name="T35" fmla="*/ 329 h 639"/>
                <a:gd name="T36" fmla="*/ 190 w 844"/>
                <a:gd name="T37" fmla="*/ 343 h 639"/>
                <a:gd name="T38" fmla="*/ 190 w 844"/>
                <a:gd name="T39" fmla="*/ 358 h 639"/>
                <a:gd name="T40" fmla="*/ 195 w 844"/>
                <a:gd name="T41" fmla="*/ 368 h 639"/>
                <a:gd name="T42" fmla="*/ 259 w 844"/>
                <a:gd name="T43" fmla="*/ 411 h 639"/>
                <a:gd name="T44" fmla="*/ 291 w 844"/>
                <a:gd name="T45" fmla="*/ 420 h 639"/>
                <a:gd name="T46" fmla="*/ 326 w 844"/>
                <a:gd name="T47" fmla="*/ 426 h 639"/>
                <a:gd name="T48" fmla="*/ 383 w 844"/>
                <a:gd name="T49" fmla="*/ 430 h 639"/>
                <a:gd name="T50" fmla="*/ 568 w 844"/>
                <a:gd name="T51" fmla="*/ 373 h 639"/>
                <a:gd name="T52" fmla="*/ 573 w 844"/>
                <a:gd name="T53" fmla="*/ 365 h 639"/>
                <a:gd name="T54" fmla="*/ 576 w 844"/>
                <a:gd name="T55" fmla="*/ 356 h 639"/>
                <a:gd name="T56" fmla="*/ 574 w 844"/>
                <a:gd name="T57" fmla="*/ 339 h 639"/>
                <a:gd name="T58" fmla="*/ 53 w 844"/>
                <a:gd name="T59" fmla="*/ 341 h 639"/>
                <a:gd name="T60" fmla="*/ 160 w 844"/>
                <a:gd name="T61" fmla="*/ 338 h 639"/>
                <a:gd name="T62" fmla="*/ 166 w 844"/>
                <a:gd name="T63" fmla="*/ 320 h 639"/>
                <a:gd name="T64" fmla="*/ 20 w 844"/>
                <a:gd name="T65" fmla="*/ 255 h 639"/>
                <a:gd name="T66" fmla="*/ 650 w 844"/>
                <a:gd name="T67" fmla="*/ 230 h 639"/>
                <a:gd name="T68" fmla="*/ 466 w 844"/>
                <a:gd name="T69" fmla="*/ 247 h 639"/>
                <a:gd name="T70" fmla="*/ 791 w 844"/>
                <a:gd name="T71" fmla="*/ 276 h 639"/>
                <a:gd name="T72" fmla="*/ 824 w 844"/>
                <a:gd name="T73" fmla="*/ 190 h 639"/>
                <a:gd name="T74" fmla="*/ 650 w 844"/>
                <a:gd name="T75" fmla="*/ 334 h 639"/>
                <a:gd name="T76" fmla="*/ 607 w 844"/>
                <a:gd name="T77" fmla="*/ 354 h 639"/>
                <a:gd name="T78" fmla="*/ 650 w 844"/>
                <a:gd name="T79" fmla="*/ 407 h 639"/>
                <a:gd name="T80" fmla="*/ 843 w 844"/>
                <a:gd name="T81" fmla="*/ 327 h 639"/>
                <a:gd name="T82" fmla="*/ 40 w 844"/>
                <a:gd name="T83" fmla="*/ 370 h 639"/>
                <a:gd name="T84" fmla="*/ 161 w 844"/>
                <a:gd name="T85" fmla="*/ 471 h 639"/>
                <a:gd name="T86" fmla="*/ 575 w 844"/>
                <a:gd name="T87" fmla="*/ 445 h 639"/>
                <a:gd name="T88" fmla="*/ 569 w 844"/>
                <a:gd name="T89" fmla="*/ 435 h 639"/>
                <a:gd name="T90" fmla="*/ 537 w 844"/>
                <a:gd name="T91" fmla="*/ 432 h 639"/>
                <a:gd name="T92" fmla="*/ 501 w 844"/>
                <a:gd name="T93" fmla="*/ 445 h 639"/>
                <a:gd name="T94" fmla="*/ 383 w 844"/>
                <a:gd name="T95" fmla="*/ 461 h 639"/>
                <a:gd name="T96" fmla="*/ 266 w 844"/>
                <a:gd name="T97" fmla="*/ 446 h 639"/>
                <a:gd name="T98" fmla="*/ 209 w 844"/>
                <a:gd name="T99" fmla="*/ 421 h 639"/>
                <a:gd name="T100" fmla="*/ 191 w 844"/>
                <a:gd name="T101" fmla="*/ 465 h 639"/>
                <a:gd name="T102" fmla="*/ 572 w 844"/>
                <a:gd name="T103" fmla="*/ 471 h 639"/>
                <a:gd name="T104" fmla="*/ 576 w 844"/>
                <a:gd name="T105" fmla="*/ 460 h 639"/>
                <a:gd name="T106" fmla="*/ 824 w 844"/>
                <a:gd name="T107" fmla="*/ 399 h 639"/>
                <a:gd name="T108" fmla="*/ 605 w 844"/>
                <a:gd name="T109" fmla="*/ 436 h 639"/>
                <a:gd name="T110" fmla="*/ 791 w 844"/>
                <a:gd name="T111" fmla="*/ 485 h 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44" h="639">
                  <a:moveTo>
                    <a:pt x="557" y="526"/>
                  </a:moveTo>
                  <a:cubicBezTo>
                    <a:pt x="551" y="530"/>
                    <a:pt x="545" y="533"/>
                    <a:pt x="537" y="536"/>
                  </a:cubicBezTo>
                  <a:cubicBezTo>
                    <a:pt x="497" y="555"/>
                    <a:pt x="443" y="566"/>
                    <a:pt x="383" y="566"/>
                  </a:cubicBezTo>
                  <a:cubicBezTo>
                    <a:pt x="323" y="566"/>
                    <a:pt x="269" y="555"/>
                    <a:pt x="228" y="536"/>
                  </a:cubicBezTo>
                  <a:cubicBezTo>
                    <a:pt x="221" y="533"/>
                    <a:pt x="215" y="530"/>
                    <a:pt x="209" y="526"/>
                  </a:cubicBezTo>
                  <a:cubicBezTo>
                    <a:pt x="195" y="537"/>
                    <a:pt x="189" y="549"/>
                    <a:pt x="189" y="559"/>
                  </a:cubicBezTo>
                  <a:cubicBezTo>
                    <a:pt x="189" y="575"/>
                    <a:pt x="206" y="596"/>
                    <a:pt x="241" y="612"/>
                  </a:cubicBezTo>
                  <a:cubicBezTo>
                    <a:pt x="277" y="628"/>
                    <a:pt x="327" y="639"/>
                    <a:pt x="383" y="639"/>
                  </a:cubicBezTo>
                  <a:cubicBezTo>
                    <a:pt x="439" y="639"/>
                    <a:pt x="489" y="628"/>
                    <a:pt x="524" y="612"/>
                  </a:cubicBezTo>
                  <a:cubicBezTo>
                    <a:pt x="560" y="596"/>
                    <a:pt x="577" y="575"/>
                    <a:pt x="577" y="559"/>
                  </a:cubicBezTo>
                  <a:cubicBezTo>
                    <a:pt x="577" y="549"/>
                    <a:pt x="571" y="537"/>
                    <a:pt x="557" y="526"/>
                  </a:cubicBezTo>
                  <a:close/>
                  <a:moveTo>
                    <a:pt x="508" y="172"/>
                  </a:moveTo>
                  <a:lnTo>
                    <a:pt x="508" y="172"/>
                  </a:lnTo>
                  <a:cubicBezTo>
                    <a:pt x="543" y="188"/>
                    <a:pt x="594" y="199"/>
                    <a:pt x="650" y="199"/>
                  </a:cubicBezTo>
                  <a:cubicBezTo>
                    <a:pt x="706" y="199"/>
                    <a:pt x="756" y="188"/>
                    <a:pt x="791" y="172"/>
                  </a:cubicBezTo>
                  <a:cubicBezTo>
                    <a:pt x="827" y="156"/>
                    <a:pt x="844" y="135"/>
                    <a:pt x="843" y="119"/>
                  </a:cubicBezTo>
                  <a:cubicBezTo>
                    <a:pt x="844" y="103"/>
                    <a:pt x="827" y="82"/>
                    <a:pt x="791" y="66"/>
                  </a:cubicBezTo>
                  <a:cubicBezTo>
                    <a:pt x="756" y="50"/>
                    <a:pt x="706" y="39"/>
                    <a:pt x="650" y="39"/>
                  </a:cubicBezTo>
                  <a:lnTo>
                    <a:pt x="649" y="39"/>
                  </a:lnTo>
                  <a:cubicBezTo>
                    <a:pt x="594" y="39"/>
                    <a:pt x="543" y="50"/>
                    <a:pt x="508" y="66"/>
                  </a:cubicBezTo>
                  <a:cubicBezTo>
                    <a:pt x="472" y="82"/>
                    <a:pt x="455" y="103"/>
                    <a:pt x="456" y="119"/>
                  </a:cubicBezTo>
                  <a:cubicBezTo>
                    <a:pt x="455" y="135"/>
                    <a:pt x="472" y="156"/>
                    <a:pt x="508" y="172"/>
                  </a:cubicBezTo>
                  <a:close/>
                  <a:moveTo>
                    <a:pt x="50" y="132"/>
                  </a:moveTo>
                  <a:lnTo>
                    <a:pt x="50" y="132"/>
                  </a:lnTo>
                  <a:cubicBezTo>
                    <a:pt x="50" y="132"/>
                    <a:pt x="50" y="132"/>
                    <a:pt x="50" y="132"/>
                  </a:cubicBezTo>
                  <a:cubicBezTo>
                    <a:pt x="51" y="132"/>
                    <a:pt x="52" y="132"/>
                    <a:pt x="53" y="133"/>
                  </a:cubicBezTo>
                  <a:cubicBezTo>
                    <a:pt x="88" y="149"/>
                    <a:pt x="138" y="159"/>
                    <a:pt x="194" y="159"/>
                  </a:cubicBezTo>
                  <a:cubicBezTo>
                    <a:pt x="250" y="159"/>
                    <a:pt x="301" y="149"/>
                    <a:pt x="336" y="133"/>
                  </a:cubicBezTo>
                  <a:cubicBezTo>
                    <a:pt x="337" y="132"/>
                    <a:pt x="337" y="132"/>
                    <a:pt x="338" y="132"/>
                  </a:cubicBezTo>
                  <a:cubicBezTo>
                    <a:pt x="338" y="132"/>
                    <a:pt x="338" y="132"/>
                    <a:pt x="338" y="132"/>
                  </a:cubicBezTo>
                  <a:cubicBezTo>
                    <a:pt x="372" y="116"/>
                    <a:pt x="389" y="95"/>
                    <a:pt x="388" y="79"/>
                  </a:cubicBezTo>
                  <a:cubicBezTo>
                    <a:pt x="389" y="63"/>
                    <a:pt x="372" y="42"/>
                    <a:pt x="336" y="26"/>
                  </a:cubicBezTo>
                  <a:cubicBezTo>
                    <a:pt x="301" y="10"/>
                    <a:pt x="250" y="0"/>
                    <a:pt x="194" y="0"/>
                  </a:cubicBezTo>
                  <a:cubicBezTo>
                    <a:pt x="138" y="0"/>
                    <a:pt x="88" y="10"/>
                    <a:pt x="53" y="26"/>
                  </a:cubicBezTo>
                  <a:cubicBezTo>
                    <a:pt x="17" y="42"/>
                    <a:pt x="0" y="63"/>
                    <a:pt x="0" y="79"/>
                  </a:cubicBezTo>
                  <a:cubicBezTo>
                    <a:pt x="0" y="95"/>
                    <a:pt x="16" y="116"/>
                    <a:pt x="50" y="132"/>
                  </a:cubicBezTo>
                  <a:close/>
                  <a:moveTo>
                    <a:pt x="50" y="236"/>
                  </a:moveTo>
                  <a:lnTo>
                    <a:pt x="50" y="236"/>
                  </a:lnTo>
                  <a:cubicBezTo>
                    <a:pt x="50" y="236"/>
                    <a:pt x="50" y="236"/>
                    <a:pt x="50" y="236"/>
                  </a:cubicBezTo>
                  <a:cubicBezTo>
                    <a:pt x="51" y="236"/>
                    <a:pt x="52" y="237"/>
                    <a:pt x="53" y="237"/>
                  </a:cubicBezTo>
                  <a:cubicBezTo>
                    <a:pt x="88" y="253"/>
                    <a:pt x="138" y="263"/>
                    <a:pt x="194" y="263"/>
                  </a:cubicBezTo>
                  <a:cubicBezTo>
                    <a:pt x="203" y="263"/>
                    <a:pt x="212" y="263"/>
                    <a:pt x="221" y="263"/>
                  </a:cubicBezTo>
                  <a:cubicBezTo>
                    <a:pt x="223" y="262"/>
                    <a:pt x="225" y="262"/>
                    <a:pt x="226" y="262"/>
                  </a:cubicBezTo>
                  <a:cubicBezTo>
                    <a:pt x="235" y="262"/>
                    <a:pt x="244" y="261"/>
                    <a:pt x="252" y="260"/>
                  </a:cubicBezTo>
                  <a:cubicBezTo>
                    <a:pt x="277" y="256"/>
                    <a:pt x="299" y="251"/>
                    <a:pt x="318" y="244"/>
                  </a:cubicBezTo>
                  <a:cubicBezTo>
                    <a:pt x="318" y="244"/>
                    <a:pt x="319" y="244"/>
                    <a:pt x="319" y="244"/>
                  </a:cubicBezTo>
                  <a:cubicBezTo>
                    <a:pt x="319" y="244"/>
                    <a:pt x="319" y="244"/>
                    <a:pt x="319" y="244"/>
                  </a:cubicBezTo>
                  <a:cubicBezTo>
                    <a:pt x="325" y="241"/>
                    <a:pt x="331" y="239"/>
                    <a:pt x="336" y="237"/>
                  </a:cubicBezTo>
                  <a:cubicBezTo>
                    <a:pt x="337" y="237"/>
                    <a:pt x="337" y="236"/>
                    <a:pt x="338" y="236"/>
                  </a:cubicBezTo>
                  <a:cubicBezTo>
                    <a:pt x="338" y="236"/>
                    <a:pt x="338" y="236"/>
                    <a:pt x="338" y="236"/>
                  </a:cubicBezTo>
                  <a:cubicBezTo>
                    <a:pt x="372" y="220"/>
                    <a:pt x="389" y="199"/>
                    <a:pt x="388" y="184"/>
                  </a:cubicBezTo>
                  <a:cubicBezTo>
                    <a:pt x="388" y="174"/>
                    <a:pt x="382" y="162"/>
                    <a:pt x="369" y="150"/>
                  </a:cubicBezTo>
                  <a:cubicBezTo>
                    <a:pt x="362" y="154"/>
                    <a:pt x="356" y="158"/>
                    <a:pt x="349" y="161"/>
                  </a:cubicBezTo>
                  <a:cubicBezTo>
                    <a:pt x="308" y="179"/>
                    <a:pt x="254" y="190"/>
                    <a:pt x="194" y="190"/>
                  </a:cubicBezTo>
                  <a:cubicBezTo>
                    <a:pt x="134" y="190"/>
                    <a:pt x="80" y="179"/>
                    <a:pt x="40" y="161"/>
                  </a:cubicBezTo>
                  <a:cubicBezTo>
                    <a:pt x="33" y="158"/>
                    <a:pt x="26" y="154"/>
                    <a:pt x="20" y="151"/>
                  </a:cubicBezTo>
                  <a:cubicBezTo>
                    <a:pt x="6" y="162"/>
                    <a:pt x="0" y="174"/>
                    <a:pt x="0" y="184"/>
                  </a:cubicBezTo>
                  <a:cubicBezTo>
                    <a:pt x="0" y="199"/>
                    <a:pt x="16" y="220"/>
                    <a:pt x="50" y="236"/>
                  </a:cubicBezTo>
                  <a:close/>
                  <a:moveTo>
                    <a:pt x="574" y="339"/>
                  </a:moveTo>
                  <a:lnTo>
                    <a:pt x="574" y="339"/>
                  </a:lnTo>
                  <a:cubicBezTo>
                    <a:pt x="574" y="339"/>
                    <a:pt x="574" y="339"/>
                    <a:pt x="574" y="339"/>
                  </a:cubicBezTo>
                  <a:cubicBezTo>
                    <a:pt x="574" y="337"/>
                    <a:pt x="572" y="335"/>
                    <a:pt x="571" y="333"/>
                  </a:cubicBezTo>
                  <a:cubicBezTo>
                    <a:pt x="571" y="333"/>
                    <a:pt x="571" y="333"/>
                    <a:pt x="571" y="333"/>
                  </a:cubicBezTo>
                  <a:cubicBezTo>
                    <a:pt x="570" y="331"/>
                    <a:pt x="568" y="329"/>
                    <a:pt x="567" y="327"/>
                  </a:cubicBezTo>
                  <a:cubicBezTo>
                    <a:pt x="567" y="327"/>
                    <a:pt x="567" y="327"/>
                    <a:pt x="567" y="327"/>
                  </a:cubicBezTo>
                  <a:cubicBezTo>
                    <a:pt x="558" y="316"/>
                    <a:pt x="544" y="306"/>
                    <a:pt x="524" y="297"/>
                  </a:cubicBezTo>
                  <a:cubicBezTo>
                    <a:pt x="489" y="281"/>
                    <a:pt x="439" y="270"/>
                    <a:pt x="383" y="271"/>
                  </a:cubicBezTo>
                  <a:cubicBezTo>
                    <a:pt x="374" y="271"/>
                    <a:pt x="364" y="271"/>
                    <a:pt x="355" y="271"/>
                  </a:cubicBezTo>
                  <a:cubicBezTo>
                    <a:pt x="354" y="272"/>
                    <a:pt x="352" y="272"/>
                    <a:pt x="351" y="272"/>
                  </a:cubicBezTo>
                  <a:cubicBezTo>
                    <a:pt x="308" y="275"/>
                    <a:pt x="270" y="284"/>
                    <a:pt x="241" y="297"/>
                  </a:cubicBezTo>
                  <a:cubicBezTo>
                    <a:pt x="222" y="306"/>
                    <a:pt x="208" y="316"/>
                    <a:pt x="200" y="326"/>
                  </a:cubicBezTo>
                  <a:cubicBezTo>
                    <a:pt x="199" y="327"/>
                    <a:pt x="198" y="328"/>
                    <a:pt x="198" y="329"/>
                  </a:cubicBezTo>
                  <a:cubicBezTo>
                    <a:pt x="197" y="330"/>
                    <a:pt x="196" y="331"/>
                    <a:pt x="195" y="332"/>
                  </a:cubicBezTo>
                  <a:cubicBezTo>
                    <a:pt x="194" y="334"/>
                    <a:pt x="193" y="335"/>
                    <a:pt x="192" y="337"/>
                  </a:cubicBezTo>
                  <a:cubicBezTo>
                    <a:pt x="192" y="338"/>
                    <a:pt x="192" y="338"/>
                    <a:pt x="192" y="339"/>
                  </a:cubicBezTo>
                  <a:cubicBezTo>
                    <a:pt x="191" y="340"/>
                    <a:pt x="191" y="342"/>
                    <a:pt x="190" y="343"/>
                  </a:cubicBezTo>
                  <a:cubicBezTo>
                    <a:pt x="190" y="344"/>
                    <a:pt x="190" y="344"/>
                    <a:pt x="190" y="345"/>
                  </a:cubicBezTo>
                  <a:cubicBezTo>
                    <a:pt x="189" y="347"/>
                    <a:pt x="189" y="349"/>
                    <a:pt x="189" y="350"/>
                  </a:cubicBezTo>
                  <a:cubicBezTo>
                    <a:pt x="189" y="352"/>
                    <a:pt x="189" y="354"/>
                    <a:pt x="190" y="356"/>
                  </a:cubicBezTo>
                  <a:cubicBezTo>
                    <a:pt x="190" y="356"/>
                    <a:pt x="190" y="357"/>
                    <a:pt x="190" y="358"/>
                  </a:cubicBezTo>
                  <a:cubicBezTo>
                    <a:pt x="191" y="359"/>
                    <a:pt x="191" y="360"/>
                    <a:pt x="191" y="361"/>
                  </a:cubicBezTo>
                  <a:cubicBezTo>
                    <a:pt x="192" y="363"/>
                    <a:pt x="193" y="365"/>
                    <a:pt x="194" y="367"/>
                  </a:cubicBezTo>
                  <a:cubicBezTo>
                    <a:pt x="194" y="367"/>
                    <a:pt x="195" y="368"/>
                    <a:pt x="195" y="368"/>
                  </a:cubicBezTo>
                  <a:cubicBezTo>
                    <a:pt x="195" y="368"/>
                    <a:pt x="195" y="368"/>
                    <a:pt x="195" y="368"/>
                  </a:cubicBezTo>
                  <a:cubicBezTo>
                    <a:pt x="202" y="380"/>
                    <a:pt x="217" y="392"/>
                    <a:pt x="239" y="403"/>
                  </a:cubicBezTo>
                  <a:cubicBezTo>
                    <a:pt x="240" y="403"/>
                    <a:pt x="241" y="403"/>
                    <a:pt x="241" y="404"/>
                  </a:cubicBezTo>
                  <a:cubicBezTo>
                    <a:pt x="246" y="406"/>
                    <a:pt x="250" y="407"/>
                    <a:pt x="255" y="409"/>
                  </a:cubicBezTo>
                  <a:cubicBezTo>
                    <a:pt x="256" y="410"/>
                    <a:pt x="258" y="410"/>
                    <a:pt x="259" y="411"/>
                  </a:cubicBezTo>
                  <a:cubicBezTo>
                    <a:pt x="262" y="412"/>
                    <a:pt x="265" y="413"/>
                    <a:pt x="269" y="414"/>
                  </a:cubicBezTo>
                  <a:cubicBezTo>
                    <a:pt x="271" y="415"/>
                    <a:pt x="273" y="415"/>
                    <a:pt x="275" y="416"/>
                  </a:cubicBezTo>
                  <a:cubicBezTo>
                    <a:pt x="278" y="417"/>
                    <a:pt x="281" y="418"/>
                    <a:pt x="284" y="418"/>
                  </a:cubicBezTo>
                  <a:cubicBezTo>
                    <a:pt x="286" y="419"/>
                    <a:pt x="289" y="420"/>
                    <a:pt x="291" y="420"/>
                  </a:cubicBezTo>
                  <a:cubicBezTo>
                    <a:pt x="294" y="421"/>
                    <a:pt x="297" y="421"/>
                    <a:pt x="300" y="422"/>
                  </a:cubicBezTo>
                  <a:cubicBezTo>
                    <a:pt x="303" y="423"/>
                    <a:pt x="306" y="423"/>
                    <a:pt x="308" y="424"/>
                  </a:cubicBezTo>
                  <a:cubicBezTo>
                    <a:pt x="311" y="424"/>
                    <a:pt x="314" y="425"/>
                    <a:pt x="317" y="425"/>
                  </a:cubicBezTo>
                  <a:cubicBezTo>
                    <a:pt x="320" y="426"/>
                    <a:pt x="323" y="426"/>
                    <a:pt x="326" y="426"/>
                  </a:cubicBezTo>
                  <a:cubicBezTo>
                    <a:pt x="329" y="427"/>
                    <a:pt x="331" y="427"/>
                    <a:pt x="334" y="427"/>
                  </a:cubicBezTo>
                  <a:cubicBezTo>
                    <a:pt x="338" y="428"/>
                    <a:pt x="341" y="428"/>
                    <a:pt x="345" y="429"/>
                  </a:cubicBezTo>
                  <a:cubicBezTo>
                    <a:pt x="346" y="429"/>
                    <a:pt x="348" y="429"/>
                    <a:pt x="350" y="429"/>
                  </a:cubicBezTo>
                  <a:cubicBezTo>
                    <a:pt x="361" y="430"/>
                    <a:pt x="372" y="430"/>
                    <a:pt x="383" y="430"/>
                  </a:cubicBezTo>
                  <a:cubicBezTo>
                    <a:pt x="439" y="430"/>
                    <a:pt x="489" y="420"/>
                    <a:pt x="524" y="404"/>
                  </a:cubicBezTo>
                  <a:cubicBezTo>
                    <a:pt x="538" y="398"/>
                    <a:pt x="549" y="391"/>
                    <a:pt x="557" y="384"/>
                  </a:cubicBezTo>
                  <a:cubicBezTo>
                    <a:pt x="560" y="382"/>
                    <a:pt x="562" y="379"/>
                    <a:pt x="564" y="377"/>
                  </a:cubicBezTo>
                  <a:cubicBezTo>
                    <a:pt x="565" y="376"/>
                    <a:pt x="567" y="374"/>
                    <a:pt x="568" y="373"/>
                  </a:cubicBezTo>
                  <a:cubicBezTo>
                    <a:pt x="568" y="372"/>
                    <a:pt x="569" y="371"/>
                    <a:pt x="569" y="371"/>
                  </a:cubicBezTo>
                  <a:cubicBezTo>
                    <a:pt x="570" y="370"/>
                    <a:pt x="571" y="368"/>
                    <a:pt x="572" y="367"/>
                  </a:cubicBezTo>
                  <a:cubicBezTo>
                    <a:pt x="572" y="367"/>
                    <a:pt x="572" y="366"/>
                    <a:pt x="573" y="365"/>
                  </a:cubicBezTo>
                  <a:cubicBezTo>
                    <a:pt x="573" y="365"/>
                    <a:pt x="573" y="365"/>
                    <a:pt x="573" y="365"/>
                  </a:cubicBezTo>
                  <a:cubicBezTo>
                    <a:pt x="573" y="365"/>
                    <a:pt x="573" y="365"/>
                    <a:pt x="573" y="365"/>
                  </a:cubicBezTo>
                  <a:cubicBezTo>
                    <a:pt x="574" y="364"/>
                    <a:pt x="574" y="363"/>
                    <a:pt x="574" y="362"/>
                  </a:cubicBezTo>
                  <a:cubicBezTo>
                    <a:pt x="575" y="361"/>
                    <a:pt x="575" y="360"/>
                    <a:pt x="575" y="359"/>
                  </a:cubicBezTo>
                  <a:cubicBezTo>
                    <a:pt x="576" y="358"/>
                    <a:pt x="576" y="357"/>
                    <a:pt x="576" y="356"/>
                  </a:cubicBezTo>
                  <a:cubicBezTo>
                    <a:pt x="577" y="354"/>
                    <a:pt x="577" y="352"/>
                    <a:pt x="577" y="350"/>
                  </a:cubicBezTo>
                  <a:lnTo>
                    <a:pt x="577" y="350"/>
                  </a:lnTo>
                  <a:cubicBezTo>
                    <a:pt x="577" y="349"/>
                    <a:pt x="577" y="347"/>
                    <a:pt x="576" y="345"/>
                  </a:cubicBezTo>
                  <a:cubicBezTo>
                    <a:pt x="576" y="343"/>
                    <a:pt x="575" y="341"/>
                    <a:pt x="574" y="339"/>
                  </a:cubicBezTo>
                  <a:close/>
                  <a:moveTo>
                    <a:pt x="20" y="255"/>
                  </a:moveTo>
                  <a:lnTo>
                    <a:pt x="20" y="255"/>
                  </a:lnTo>
                  <a:cubicBezTo>
                    <a:pt x="6" y="266"/>
                    <a:pt x="0" y="278"/>
                    <a:pt x="0" y="288"/>
                  </a:cubicBezTo>
                  <a:cubicBezTo>
                    <a:pt x="0" y="304"/>
                    <a:pt x="17" y="325"/>
                    <a:pt x="53" y="341"/>
                  </a:cubicBezTo>
                  <a:cubicBezTo>
                    <a:pt x="81" y="354"/>
                    <a:pt x="118" y="363"/>
                    <a:pt x="161" y="366"/>
                  </a:cubicBezTo>
                  <a:cubicBezTo>
                    <a:pt x="159" y="361"/>
                    <a:pt x="158" y="356"/>
                    <a:pt x="158" y="350"/>
                  </a:cubicBezTo>
                  <a:cubicBezTo>
                    <a:pt x="158" y="347"/>
                    <a:pt x="158" y="344"/>
                    <a:pt x="159" y="341"/>
                  </a:cubicBezTo>
                  <a:cubicBezTo>
                    <a:pt x="159" y="340"/>
                    <a:pt x="159" y="339"/>
                    <a:pt x="160" y="338"/>
                  </a:cubicBezTo>
                  <a:cubicBezTo>
                    <a:pt x="160" y="336"/>
                    <a:pt x="160" y="334"/>
                    <a:pt x="161" y="332"/>
                  </a:cubicBezTo>
                  <a:cubicBezTo>
                    <a:pt x="161" y="331"/>
                    <a:pt x="162" y="330"/>
                    <a:pt x="162" y="329"/>
                  </a:cubicBezTo>
                  <a:cubicBezTo>
                    <a:pt x="163" y="327"/>
                    <a:pt x="164" y="326"/>
                    <a:pt x="164" y="324"/>
                  </a:cubicBezTo>
                  <a:cubicBezTo>
                    <a:pt x="165" y="323"/>
                    <a:pt x="165" y="322"/>
                    <a:pt x="166" y="320"/>
                  </a:cubicBezTo>
                  <a:cubicBezTo>
                    <a:pt x="167" y="319"/>
                    <a:pt x="167" y="318"/>
                    <a:pt x="168" y="317"/>
                  </a:cubicBezTo>
                  <a:cubicBezTo>
                    <a:pt x="173" y="309"/>
                    <a:pt x="179" y="301"/>
                    <a:pt x="187" y="294"/>
                  </a:cubicBezTo>
                  <a:cubicBezTo>
                    <a:pt x="130" y="294"/>
                    <a:pt x="79" y="283"/>
                    <a:pt x="40" y="265"/>
                  </a:cubicBezTo>
                  <a:cubicBezTo>
                    <a:pt x="33" y="262"/>
                    <a:pt x="26" y="259"/>
                    <a:pt x="20" y="255"/>
                  </a:cubicBezTo>
                  <a:close/>
                  <a:moveTo>
                    <a:pt x="824" y="190"/>
                  </a:moveTo>
                  <a:lnTo>
                    <a:pt x="824" y="190"/>
                  </a:lnTo>
                  <a:cubicBezTo>
                    <a:pt x="818" y="194"/>
                    <a:pt x="811" y="197"/>
                    <a:pt x="804" y="201"/>
                  </a:cubicBezTo>
                  <a:cubicBezTo>
                    <a:pt x="764" y="219"/>
                    <a:pt x="709" y="230"/>
                    <a:pt x="650" y="230"/>
                  </a:cubicBezTo>
                  <a:cubicBezTo>
                    <a:pt x="590" y="230"/>
                    <a:pt x="536" y="219"/>
                    <a:pt x="495" y="201"/>
                  </a:cubicBezTo>
                  <a:cubicBezTo>
                    <a:pt x="488" y="197"/>
                    <a:pt x="482" y="194"/>
                    <a:pt x="475" y="190"/>
                  </a:cubicBezTo>
                  <a:cubicBezTo>
                    <a:pt x="462" y="201"/>
                    <a:pt x="456" y="213"/>
                    <a:pt x="456" y="223"/>
                  </a:cubicBezTo>
                  <a:cubicBezTo>
                    <a:pt x="456" y="230"/>
                    <a:pt x="459" y="239"/>
                    <a:pt x="466" y="247"/>
                  </a:cubicBezTo>
                  <a:cubicBezTo>
                    <a:pt x="493" y="252"/>
                    <a:pt x="517" y="259"/>
                    <a:pt x="537" y="269"/>
                  </a:cubicBezTo>
                  <a:cubicBezTo>
                    <a:pt x="555" y="277"/>
                    <a:pt x="570" y="286"/>
                    <a:pt x="582" y="298"/>
                  </a:cubicBezTo>
                  <a:cubicBezTo>
                    <a:pt x="603" y="301"/>
                    <a:pt x="626" y="303"/>
                    <a:pt x="650" y="303"/>
                  </a:cubicBezTo>
                  <a:cubicBezTo>
                    <a:pt x="706" y="303"/>
                    <a:pt x="756" y="293"/>
                    <a:pt x="791" y="276"/>
                  </a:cubicBezTo>
                  <a:cubicBezTo>
                    <a:pt x="792" y="276"/>
                    <a:pt x="793" y="276"/>
                    <a:pt x="794" y="275"/>
                  </a:cubicBezTo>
                  <a:lnTo>
                    <a:pt x="794" y="275"/>
                  </a:lnTo>
                  <a:cubicBezTo>
                    <a:pt x="828" y="259"/>
                    <a:pt x="844" y="239"/>
                    <a:pt x="843" y="223"/>
                  </a:cubicBezTo>
                  <a:cubicBezTo>
                    <a:pt x="844" y="213"/>
                    <a:pt x="838" y="201"/>
                    <a:pt x="824" y="190"/>
                  </a:cubicBezTo>
                  <a:close/>
                  <a:moveTo>
                    <a:pt x="824" y="294"/>
                  </a:moveTo>
                  <a:lnTo>
                    <a:pt x="824" y="294"/>
                  </a:lnTo>
                  <a:cubicBezTo>
                    <a:pt x="818" y="298"/>
                    <a:pt x="811" y="302"/>
                    <a:pt x="804" y="305"/>
                  </a:cubicBezTo>
                  <a:cubicBezTo>
                    <a:pt x="764" y="323"/>
                    <a:pt x="709" y="334"/>
                    <a:pt x="650" y="334"/>
                  </a:cubicBezTo>
                  <a:cubicBezTo>
                    <a:pt x="634" y="334"/>
                    <a:pt x="619" y="333"/>
                    <a:pt x="605" y="332"/>
                  </a:cubicBezTo>
                  <a:cubicBezTo>
                    <a:pt x="606" y="338"/>
                    <a:pt x="608" y="344"/>
                    <a:pt x="608" y="350"/>
                  </a:cubicBezTo>
                  <a:cubicBezTo>
                    <a:pt x="608" y="352"/>
                    <a:pt x="608" y="353"/>
                    <a:pt x="608" y="354"/>
                  </a:cubicBezTo>
                  <a:cubicBezTo>
                    <a:pt x="608" y="354"/>
                    <a:pt x="607" y="354"/>
                    <a:pt x="607" y="354"/>
                  </a:cubicBezTo>
                  <a:cubicBezTo>
                    <a:pt x="606" y="373"/>
                    <a:pt x="597" y="389"/>
                    <a:pt x="583" y="402"/>
                  </a:cubicBezTo>
                  <a:cubicBezTo>
                    <a:pt x="583" y="402"/>
                    <a:pt x="583" y="402"/>
                    <a:pt x="583" y="402"/>
                  </a:cubicBezTo>
                  <a:cubicBezTo>
                    <a:pt x="583" y="402"/>
                    <a:pt x="583" y="402"/>
                    <a:pt x="583" y="402"/>
                  </a:cubicBezTo>
                  <a:cubicBezTo>
                    <a:pt x="604" y="405"/>
                    <a:pt x="626" y="407"/>
                    <a:pt x="650" y="407"/>
                  </a:cubicBezTo>
                  <a:cubicBezTo>
                    <a:pt x="706" y="407"/>
                    <a:pt x="756" y="397"/>
                    <a:pt x="791" y="381"/>
                  </a:cubicBezTo>
                  <a:cubicBezTo>
                    <a:pt x="792" y="380"/>
                    <a:pt x="793" y="380"/>
                    <a:pt x="794" y="380"/>
                  </a:cubicBezTo>
                  <a:lnTo>
                    <a:pt x="794" y="380"/>
                  </a:lnTo>
                  <a:cubicBezTo>
                    <a:pt x="828" y="364"/>
                    <a:pt x="844" y="343"/>
                    <a:pt x="843" y="327"/>
                  </a:cubicBezTo>
                  <a:cubicBezTo>
                    <a:pt x="844" y="317"/>
                    <a:pt x="838" y="306"/>
                    <a:pt x="824" y="294"/>
                  </a:cubicBezTo>
                  <a:close/>
                  <a:moveTo>
                    <a:pt x="179" y="399"/>
                  </a:moveTo>
                  <a:lnTo>
                    <a:pt x="179" y="399"/>
                  </a:lnTo>
                  <a:cubicBezTo>
                    <a:pt x="125" y="397"/>
                    <a:pt x="77" y="386"/>
                    <a:pt x="40" y="370"/>
                  </a:cubicBezTo>
                  <a:cubicBezTo>
                    <a:pt x="33" y="366"/>
                    <a:pt x="26" y="363"/>
                    <a:pt x="20" y="359"/>
                  </a:cubicBezTo>
                  <a:cubicBezTo>
                    <a:pt x="6" y="370"/>
                    <a:pt x="0" y="382"/>
                    <a:pt x="0" y="392"/>
                  </a:cubicBezTo>
                  <a:cubicBezTo>
                    <a:pt x="0" y="408"/>
                    <a:pt x="17" y="429"/>
                    <a:pt x="53" y="445"/>
                  </a:cubicBezTo>
                  <a:cubicBezTo>
                    <a:pt x="81" y="458"/>
                    <a:pt x="118" y="467"/>
                    <a:pt x="161" y="471"/>
                  </a:cubicBezTo>
                  <a:cubicBezTo>
                    <a:pt x="159" y="466"/>
                    <a:pt x="158" y="460"/>
                    <a:pt x="158" y="455"/>
                  </a:cubicBezTo>
                  <a:cubicBezTo>
                    <a:pt x="158" y="434"/>
                    <a:pt x="168" y="417"/>
                    <a:pt x="183" y="403"/>
                  </a:cubicBezTo>
                  <a:cubicBezTo>
                    <a:pt x="182" y="401"/>
                    <a:pt x="180" y="400"/>
                    <a:pt x="179" y="399"/>
                  </a:cubicBezTo>
                  <a:close/>
                  <a:moveTo>
                    <a:pt x="575" y="445"/>
                  </a:moveTo>
                  <a:lnTo>
                    <a:pt x="575" y="445"/>
                  </a:lnTo>
                  <a:cubicBezTo>
                    <a:pt x="574" y="444"/>
                    <a:pt x="574" y="443"/>
                    <a:pt x="573" y="441"/>
                  </a:cubicBezTo>
                  <a:cubicBezTo>
                    <a:pt x="573" y="440"/>
                    <a:pt x="572" y="439"/>
                    <a:pt x="571" y="437"/>
                  </a:cubicBezTo>
                  <a:cubicBezTo>
                    <a:pt x="571" y="436"/>
                    <a:pt x="570" y="436"/>
                    <a:pt x="569" y="435"/>
                  </a:cubicBezTo>
                  <a:cubicBezTo>
                    <a:pt x="566" y="430"/>
                    <a:pt x="563" y="426"/>
                    <a:pt x="557" y="422"/>
                  </a:cubicBezTo>
                  <a:cubicBezTo>
                    <a:pt x="554" y="423"/>
                    <a:pt x="551" y="425"/>
                    <a:pt x="548" y="427"/>
                  </a:cubicBezTo>
                  <a:cubicBezTo>
                    <a:pt x="548" y="427"/>
                    <a:pt x="548" y="427"/>
                    <a:pt x="548" y="427"/>
                  </a:cubicBezTo>
                  <a:cubicBezTo>
                    <a:pt x="544" y="429"/>
                    <a:pt x="541" y="430"/>
                    <a:pt x="537" y="432"/>
                  </a:cubicBezTo>
                  <a:cubicBezTo>
                    <a:pt x="532" y="434"/>
                    <a:pt x="527" y="437"/>
                    <a:pt x="521" y="439"/>
                  </a:cubicBezTo>
                  <a:cubicBezTo>
                    <a:pt x="520" y="439"/>
                    <a:pt x="519" y="440"/>
                    <a:pt x="517" y="440"/>
                  </a:cubicBezTo>
                  <a:cubicBezTo>
                    <a:pt x="513" y="442"/>
                    <a:pt x="508" y="443"/>
                    <a:pt x="504" y="445"/>
                  </a:cubicBezTo>
                  <a:cubicBezTo>
                    <a:pt x="503" y="445"/>
                    <a:pt x="502" y="445"/>
                    <a:pt x="501" y="445"/>
                  </a:cubicBezTo>
                  <a:cubicBezTo>
                    <a:pt x="496" y="447"/>
                    <a:pt x="490" y="448"/>
                    <a:pt x="485" y="450"/>
                  </a:cubicBezTo>
                  <a:cubicBezTo>
                    <a:pt x="484" y="450"/>
                    <a:pt x="484" y="450"/>
                    <a:pt x="483" y="450"/>
                  </a:cubicBezTo>
                  <a:cubicBezTo>
                    <a:pt x="477" y="452"/>
                    <a:pt x="471" y="453"/>
                    <a:pt x="465" y="454"/>
                  </a:cubicBezTo>
                  <a:cubicBezTo>
                    <a:pt x="440" y="459"/>
                    <a:pt x="412" y="461"/>
                    <a:pt x="383" y="461"/>
                  </a:cubicBezTo>
                  <a:cubicBezTo>
                    <a:pt x="357" y="461"/>
                    <a:pt x="332" y="459"/>
                    <a:pt x="309" y="455"/>
                  </a:cubicBezTo>
                  <a:cubicBezTo>
                    <a:pt x="309" y="455"/>
                    <a:pt x="309" y="455"/>
                    <a:pt x="309" y="455"/>
                  </a:cubicBezTo>
                  <a:cubicBezTo>
                    <a:pt x="295" y="453"/>
                    <a:pt x="280" y="450"/>
                    <a:pt x="267" y="446"/>
                  </a:cubicBezTo>
                  <a:cubicBezTo>
                    <a:pt x="267" y="446"/>
                    <a:pt x="266" y="446"/>
                    <a:pt x="266" y="446"/>
                  </a:cubicBezTo>
                  <a:cubicBezTo>
                    <a:pt x="260" y="444"/>
                    <a:pt x="254" y="442"/>
                    <a:pt x="248" y="440"/>
                  </a:cubicBezTo>
                  <a:cubicBezTo>
                    <a:pt x="248" y="440"/>
                    <a:pt x="247" y="439"/>
                    <a:pt x="246" y="439"/>
                  </a:cubicBezTo>
                  <a:cubicBezTo>
                    <a:pt x="240" y="437"/>
                    <a:pt x="234" y="435"/>
                    <a:pt x="228" y="432"/>
                  </a:cubicBezTo>
                  <a:cubicBezTo>
                    <a:pt x="221" y="429"/>
                    <a:pt x="215" y="425"/>
                    <a:pt x="209" y="421"/>
                  </a:cubicBezTo>
                  <a:cubicBezTo>
                    <a:pt x="195" y="433"/>
                    <a:pt x="189" y="445"/>
                    <a:pt x="189" y="455"/>
                  </a:cubicBezTo>
                  <a:cubicBezTo>
                    <a:pt x="189" y="456"/>
                    <a:pt x="189" y="458"/>
                    <a:pt x="190" y="460"/>
                  </a:cubicBezTo>
                  <a:cubicBezTo>
                    <a:pt x="190" y="461"/>
                    <a:pt x="190" y="461"/>
                    <a:pt x="190" y="462"/>
                  </a:cubicBezTo>
                  <a:cubicBezTo>
                    <a:pt x="191" y="463"/>
                    <a:pt x="191" y="464"/>
                    <a:pt x="191" y="465"/>
                  </a:cubicBezTo>
                  <a:cubicBezTo>
                    <a:pt x="196" y="479"/>
                    <a:pt x="212" y="495"/>
                    <a:pt x="241" y="508"/>
                  </a:cubicBezTo>
                  <a:cubicBezTo>
                    <a:pt x="277" y="524"/>
                    <a:pt x="327" y="535"/>
                    <a:pt x="383" y="535"/>
                  </a:cubicBezTo>
                  <a:cubicBezTo>
                    <a:pt x="439" y="535"/>
                    <a:pt x="489" y="524"/>
                    <a:pt x="524" y="508"/>
                  </a:cubicBezTo>
                  <a:cubicBezTo>
                    <a:pt x="549" y="497"/>
                    <a:pt x="564" y="484"/>
                    <a:pt x="572" y="471"/>
                  </a:cubicBezTo>
                  <a:cubicBezTo>
                    <a:pt x="572" y="471"/>
                    <a:pt x="572" y="470"/>
                    <a:pt x="573" y="469"/>
                  </a:cubicBezTo>
                  <a:cubicBezTo>
                    <a:pt x="573" y="468"/>
                    <a:pt x="574" y="467"/>
                    <a:pt x="574" y="466"/>
                  </a:cubicBezTo>
                  <a:cubicBezTo>
                    <a:pt x="575" y="465"/>
                    <a:pt x="575" y="464"/>
                    <a:pt x="575" y="463"/>
                  </a:cubicBezTo>
                  <a:cubicBezTo>
                    <a:pt x="576" y="462"/>
                    <a:pt x="576" y="461"/>
                    <a:pt x="576" y="460"/>
                  </a:cubicBezTo>
                  <a:cubicBezTo>
                    <a:pt x="577" y="458"/>
                    <a:pt x="577" y="456"/>
                    <a:pt x="577" y="455"/>
                  </a:cubicBezTo>
                  <a:cubicBezTo>
                    <a:pt x="577" y="453"/>
                    <a:pt x="576" y="450"/>
                    <a:pt x="576" y="448"/>
                  </a:cubicBezTo>
                  <a:cubicBezTo>
                    <a:pt x="576" y="447"/>
                    <a:pt x="575" y="446"/>
                    <a:pt x="575" y="445"/>
                  </a:cubicBezTo>
                  <a:close/>
                  <a:moveTo>
                    <a:pt x="824" y="399"/>
                  </a:moveTo>
                  <a:lnTo>
                    <a:pt x="824" y="399"/>
                  </a:lnTo>
                  <a:cubicBezTo>
                    <a:pt x="818" y="402"/>
                    <a:pt x="811" y="406"/>
                    <a:pt x="804" y="409"/>
                  </a:cubicBezTo>
                  <a:cubicBezTo>
                    <a:pt x="764" y="428"/>
                    <a:pt x="709" y="438"/>
                    <a:pt x="650" y="438"/>
                  </a:cubicBezTo>
                  <a:cubicBezTo>
                    <a:pt x="634" y="438"/>
                    <a:pt x="619" y="438"/>
                    <a:pt x="605" y="436"/>
                  </a:cubicBezTo>
                  <a:cubicBezTo>
                    <a:pt x="606" y="442"/>
                    <a:pt x="608" y="448"/>
                    <a:pt x="608" y="455"/>
                  </a:cubicBezTo>
                  <a:cubicBezTo>
                    <a:pt x="607" y="475"/>
                    <a:pt x="598" y="492"/>
                    <a:pt x="583" y="506"/>
                  </a:cubicBezTo>
                  <a:cubicBezTo>
                    <a:pt x="604" y="510"/>
                    <a:pt x="626" y="512"/>
                    <a:pt x="650" y="512"/>
                  </a:cubicBezTo>
                  <a:cubicBezTo>
                    <a:pt x="706" y="512"/>
                    <a:pt x="756" y="501"/>
                    <a:pt x="791" y="485"/>
                  </a:cubicBezTo>
                  <a:cubicBezTo>
                    <a:pt x="827" y="469"/>
                    <a:pt x="844" y="448"/>
                    <a:pt x="843" y="432"/>
                  </a:cubicBezTo>
                  <a:cubicBezTo>
                    <a:pt x="844" y="422"/>
                    <a:pt x="838" y="410"/>
                    <a:pt x="824" y="399"/>
                  </a:cubicBezTo>
                  <a:close/>
                </a:path>
              </a:pathLst>
            </a:custGeom>
            <a:solidFill>
              <a:srgbClr val="FFFFFF"/>
            </a:solidFill>
            <a:ln>
              <a:noFill/>
            </a:ln>
          </p:spPr>
          <p:txBody>
            <a:bodyPr vert="horz" wrap="square" lIns="91404" tIns="45702" rIns="91404" bIns="45702"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rgbClr val="7ABF00"/>
                </a:solidFill>
                <a:effectLst/>
                <a:uLnTx/>
                <a:uFillTx/>
                <a:cs typeface="+mn-ea"/>
                <a:sym typeface="+mn-lt"/>
              </a:endParaRPr>
            </a:p>
          </p:txBody>
        </p:sp>
      </p:grpSp>
      <p:sp>
        <p:nvSpPr>
          <p:cNvPr id="41" name="TextBox 10"/>
          <p:cNvSpPr txBox="1"/>
          <p:nvPr/>
        </p:nvSpPr>
        <p:spPr>
          <a:xfrm>
            <a:off x="1094726" y="3427694"/>
            <a:ext cx="3135380" cy="830673"/>
          </a:xfrm>
          <a:prstGeom prst="rect">
            <a:avLst/>
          </a:prstGeom>
          <a:noFill/>
        </p:spPr>
        <p:txBody>
          <a:bodyPr wrap="square" rtlCol="0">
            <a:spAutoFit/>
          </a:bodyPr>
          <a:lstStyle/>
          <a:p>
            <a:pPr marL="285750" indent="-285750" algn="just">
              <a:buFont typeface="Wingdings" panose="05000000000000000000" pitchFamily="2" charset="2"/>
              <a:buChar char="n"/>
            </a:pPr>
            <a:r>
              <a:rPr lang="zh-CN" altLang="en-US" sz="1600" dirty="0">
                <a:solidFill>
                  <a:srgbClr val="000000">
                    <a:lumMod val="85000"/>
                    <a:lumOff val="15000"/>
                  </a:srgbClr>
                </a:solidFill>
                <a:cs typeface="+mn-ea"/>
                <a:sym typeface="+mn-lt"/>
              </a:rPr>
              <a:t>前期投入主要来自场地租金、装修费用、设施和设备购买的费用以及宣传费用等。</a:t>
            </a:r>
            <a:endParaRPr lang="en-US" altLang="zh-CN" sz="1600" dirty="0">
              <a:solidFill>
                <a:srgbClr val="000000">
                  <a:lumMod val="85000"/>
                  <a:lumOff val="15000"/>
                </a:srgbClr>
              </a:solidFill>
              <a:cs typeface="+mn-ea"/>
              <a:sym typeface="+mn-lt"/>
            </a:endParaRPr>
          </a:p>
        </p:txBody>
      </p:sp>
      <p:sp>
        <p:nvSpPr>
          <p:cNvPr id="42" name="TextBox 10"/>
          <p:cNvSpPr txBox="1"/>
          <p:nvPr/>
        </p:nvSpPr>
        <p:spPr>
          <a:xfrm>
            <a:off x="7881132" y="3037907"/>
            <a:ext cx="3135380" cy="830673"/>
          </a:xfrm>
          <a:prstGeom prst="rect">
            <a:avLst/>
          </a:prstGeom>
          <a:noFill/>
        </p:spPr>
        <p:txBody>
          <a:bodyPr wrap="square" rtlCol="0">
            <a:spAutoFit/>
          </a:bodyPr>
          <a:lstStyle/>
          <a:p>
            <a:pPr marL="285750" indent="-285750" algn="just">
              <a:buFont typeface="Wingdings" panose="05000000000000000000" pitchFamily="2" charset="2"/>
              <a:buChar char="n"/>
            </a:pPr>
            <a:r>
              <a:rPr lang="zh-CN" altLang="en-US" sz="1600" dirty="0">
                <a:solidFill>
                  <a:srgbClr val="000000">
                    <a:lumMod val="85000"/>
                    <a:lumOff val="15000"/>
                  </a:srgbClr>
                </a:solidFill>
                <a:cs typeface="+mn-ea"/>
                <a:sym typeface="+mn-lt"/>
              </a:rPr>
              <a:t>加强对公司资金运行情况的监控力度，最大限度地提高资金使用率；</a:t>
            </a:r>
            <a:endParaRPr lang="en-US" altLang="zh-CN" sz="1600" dirty="0">
              <a:solidFill>
                <a:srgbClr val="000000">
                  <a:lumMod val="85000"/>
                  <a:lumOff val="15000"/>
                </a:srgbClr>
              </a:solidFill>
              <a:cs typeface="+mn-ea"/>
              <a:sym typeface="+mn-lt"/>
            </a:endParaRPr>
          </a:p>
        </p:txBody>
      </p:sp>
      <p:sp>
        <p:nvSpPr>
          <p:cNvPr id="43" name="TextBox 10"/>
          <p:cNvSpPr txBox="1"/>
          <p:nvPr/>
        </p:nvSpPr>
        <p:spPr>
          <a:xfrm>
            <a:off x="7881132" y="3928064"/>
            <a:ext cx="3135380" cy="338422"/>
          </a:xfrm>
          <a:prstGeom prst="rect">
            <a:avLst/>
          </a:prstGeom>
          <a:noFill/>
        </p:spPr>
        <p:txBody>
          <a:bodyPr wrap="square" rtlCol="0">
            <a:spAutoFit/>
          </a:bodyPr>
          <a:lstStyle/>
          <a:p>
            <a:pPr marL="285750" indent="-285750" algn="just">
              <a:buFont typeface="Wingdings" panose="05000000000000000000" pitchFamily="2" charset="2"/>
              <a:buChar char="n"/>
            </a:pPr>
            <a:r>
              <a:rPr lang="zh-CN" altLang="en-US" sz="1600" dirty="0">
                <a:solidFill>
                  <a:srgbClr val="000000">
                    <a:lumMod val="85000"/>
                    <a:lumOff val="15000"/>
                  </a:srgbClr>
                </a:solidFill>
                <a:cs typeface="+mn-ea"/>
                <a:sym typeface="+mn-lt"/>
              </a:rPr>
              <a:t>严格实施财务监管和预算制度；</a:t>
            </a:r>
            <a:endParaRPr lang="en-US" altLang="zh-CN" sz="1600" dirty="0">
              <a:solidFill>
                <a:srgbClr val="000000">
                  <a:lumMod val="85000"/>
                  <a:lumOff val="15000"/>
                </a:srgbClr>
              </a:solidFill>
              <a:cs typeface="+mn-ea"/>
              <a:sym typeface="+mn-lt"/>
            </a:endParaRPr>
          </a:p>
        </p:txBody>
      </p:sp>
      <p:sp>
        <p:nvSpPr>
          <p:cNvPr id="44" name="TextBox 10"/>
          <p:cNvSpPr txBox="1"/>
          <p:nvPr/>
        </p:nvSpPr>
        <p:spPr>
          <a:xfrm>
            <a:off x="7881132" y="4470113"/>
            <a:ext cx="3135380" cy="584547"/>
          </a:xfrm>
          <a:prstGeom prst="rect">
            <a:avLst/>
          </a:prstGeom>
          <a:noFill/>
        </p:spPr>
        <p:txBody>
          <a:bodyPr wrap="square" rtlCol="0">
            <a:spAutoFit/>
          </a:bodyPr>
          <a:lstStyle/>
          <a:p>
            <a:pPr marL="285750" indent="-285750" algn="just">
              <a:buFont typeface="Wingdings" panose="05000000000000000000" pitchFamily="2" charset="2"/>
              <a:buChar char="n"/>
            </a:pPr>
            <a:r>
              <a:rPr lang="zh-CN" altLang="en-US" sz="1600" dirty="0">
                <a:solidFill>
                  <a:srgbClr val="000000">
                    <a:lumMod val="85000"/>
                    <a:lumOff val="15000"/>
                  </a:srgbClr>
                </a:solidFill>
                <a:cs typeface="+mn-ea"/>
                <a:sym typeface="+mn-lt"/>
              </a:rPr>
              <a:t>聘请高素质财务和管理人员进行有效的管理。</a:t>
            </a:r>
            <a:endParaRPr lang="en-US" altLang="zh-CN" sz="1600" dirty="0">
              <a:solidFill>
                <a:srgbClr val="000000">
                  <a:lumMod val="85000"/>
                  <a:lumOff val="15000"/>
                </a:srgbClr>
              </a:solidFill>
              <a:cs typeface="+mn-ea"/>
              <a:sym typeface="+mn-lt"/>
            </a:endParaRPr>
          </a:p>
        </p:txBody>
      </p:sp>
      <p:grpSp>
        <p:nvGrpSpPr>
          <p:cNvPr id="45" name="组合 44"/>
          <p:cNvGrpSpPr/>
          <p:nvPr/>
        </p:nvGrpSpPr>
        <p:grpSpPr>
          <a:xfrm>
            <a:off x="1128173" y="143392"/>
            <a:ext cx="5199161" cy="646331"/>
            <a:chOff x="6080760" y="1044564"/>
            <a:chExt cx="5199161" cy="646331"/>
          </a:xfrm>
        </p:grpSpPr>
        <p:sp>
          <p:nvSpPr>
            <p:cNvPr id="46" name="文本框 21"/>
            <p:cNvSpPr txBox="1"/>
            <p:nvPr/>
          </p:nvSpPr>
          <p:spPr>
            <a:xfrm>
              <a:off x="6080760" y="1044564"/>
              <a:ext cx="2233611" cy="646331"/>
            </a:xfrm>
            <a:prstGeom prst="rect">
              <a:avLst/>
            </a:prstGeom>
            <a:noFill/>
            <a:effectLst/>
          </p:spPr>
          <p:txBody>
            <a:bodyPr wrap="square" rtlCol="0">
              <a:spAutoFit/>
            </a:bodyPr>
            <a:lstStyle/>
            <a:p>
              <a:r>
                <a:rPr lang="en-US" altLang="zh-CN" sz="3600" b="1" dirty="0">
                  <a:solidFill>
                    <a:srgbClr val="049AAB"/>
                  </a:solidFill>
                  <a:cs typeface="+mn-ea"/>
                  <a:sym typeface="+mn-lt"/>
                </a:rPr>
                <a:t>THREE</a:t>
              </a:r>
              <a:endParaRPr lang="zh-CN" altLang="en-US" sz="3600" b="1" dirty="0">
                <a:solidFill>
                  <a:srgbClr val="049AAB"/>
                </a:solidFill>
                <a:cs typeface="+mn-ea"/>
                <a:sym typeface="+mn-lt"/>
              </a:endParaRPr>
            </a:p>
          </p:txBody>
        </p:sp>
        <p:sp>
          <p:nvSpPr>
            <p:cNvPr id="47" name="文本框 22"/>
            <p:cNvSpPr txBox="1"/>
            <p:nvPr/>
          </p:nvSpPr>
          <p:spPr>
            <a:xfrm>
              <a:off x="7442707" y="1167675"/>
              <a:ext cx="3837214" cy="523220"/>
            </a:xfrm>
            <a:prstGeom prst="rect">
              <a:avLst/>
            </a:prstGeom>
            <a:noFill/>
          </p:spPr>
          <p:txBody>
            <a:bodyPr wrap="square" rtlCol="0">
              <a:spAutoFit/>
            </a:bodyPr>
            <a:lstStyle/>
            <a:p>
              <a:r>
                <a:rPr lang="zh-CN" altLang="en-US" sz="2800" dirty="0">
                  <a:solidFill>
                    <a:srgbClr val="000000"/>
                  </a:solidFill>
                  <a:cs typeface="+mn-ea"/>
                  <a:sym typeface="+mn-lt"/>
                </a:rPr>
                <a:t>风险分析及对策</a:t>
              </a:r>
            </a:p>
          </p:txBody>
        </p:sp>
      </p:grpSp>
      <p:sp>
        <p:nvSpPr>
          <p:cNvPr id="48" name="矩形: 圆角 25"/>
          <p:cNvSpPr/>
          <p:nvPr/>
        </p:nvSpPr>
        <p:spPr>
          <a:xfrm>
            <a:off x="-397463" y="336451"/>
            <a:ext cx="1344073" cy="383323"/>
          </a:xfrm>
          <a:prstGeom prst="roundRect">
            <a:avLst/>
          </a:prstGeom>
          <a:solidFill>
            <a:srgbClr val="049AAB"/>
          </a:solidFill>
          <a:ln w="3175">
            <a:noFill/>
            <a:miter lim="400000"/>
          </a:ln>
        </p:spPr>
        <p:txBody>
          <a:bodyPr rtlCol="0" anchor="ctr"/>
          <a:lstStyle/>
          <a:p>
            <a:pPr algn="ctr"/>
            <a:endParaRPr lang="zh-CN" altLang="en-US" sz="2400">
              <a:solidFill>
                <a:srgbClr val="000000"/>
              </a:solidFill>
              <a:cs typeface="+mn-ea"/>
              <a:sym typeface="+mn-lt"/>
            </a:endParaRPr>
          </a:p>
        </p:txBody>
      </p:sp>
      <p:sp>
        <p:nvSpPr>
          <p:cNvPr id="49" name="矩形: 圆角 27"/>
          <p:cNvSpPr/>
          <p:nvPr/>
        </p:nvSpPr>
        <p:spPr>
          <a:xfrm>
            <a:off x="5411146" y="336451"/>
            <a:ext cx="8270019" cy="383323"/>
          </a:xfrm>
          <a:prstGeom prst="roundRect">
            <a:avLst/>
          </a:prstGeom>
          <a:solidFill>
            <a:srgbClr val="049AAB"/>
          </a:solidFill>
          <a:ln w="3175">
            <a:noFill/>
            <a:miter lim="400000"/>
          </a:ln>
        </p:spPr>
        <p:txBody>
          <a:bodyPr rtlCol="0" anchor="ctr"/>
          <a:lstStyle/>
          <a:p>
            <a:pPr algn="ctr"/>
            <a:endParaRPr lang="zh-CN" altLang="en-US" sz="2400">
              <a:solidFill>
                <a:srgbClr val="000000"/>
              </a:solidFill>
              <a:cs typeface="+mn-ea"/>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500"/>
                                        <p:tgtEl>
                                          <p:spTgt spid="4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12" presetClass="entr" presetSubtype="8" fill="hold" nodeType="afterEffect">
                                  <p:stCondLst>
                                    <p:cond delay="0"/>
                                  </p:stCondLst>
                                  <p:childTnLst>
                                    <p:set>
                                      <p:cBhvr>
                                        <p:cTn id="16" dur="1" fill="hold">
                                          <p:stCondLst>
                                            <p:cond delay="0"/>
                                          </p:stCondLst>
                                        </p:cTn>
                                        <p:tgtEl>
                                          <p:spTgt spid="29"/>
                                        </p:tgtEl>
                                        <p:attrNameLst>
                                          <p:attrName>style.visibility</p:attrName>
                                        </p:attrNameLst>
                                      </p:cBhvr>
                                      <p:to>
                                        <p:strVal val="visible"/>
                                      </p:to>
                                    </p:set>
                                    <p:anim calcmode="lin" valueType="num">
                                      <p:cBhvr additive="base">
                                        <p:cTn id="17" dur="500"/>
                                        <p:tgtEl>
                                          <p:spTgt spid="29"/>
                                        </p:tgtEl>
                                        <p:attrNameLst>
                                          <p:attrName>ppt_x</p:attrName>
                                        </p:attrNameLst>
                                      </p:cBhvr>
                                      <p:tavLst>
                                        <p:tav tm="0">
                                          <p:val>
                                            <p:strVal val="#ppt_x-#ppt_w*1.125000"/>
                                          </p:val>
                                        </p:tav>
                                        <p:tav tm="100000">
                                          <p:val>
                                            <p:strVal val="#ppt_x"/>
                                          </p:val>
                                        </p:tav>
                                      </p:tavLst>
                                    </p:anim>
                                    <p:animEffect transition="in" filter="wipe(right)">
                                      <p:cBhvr>
                                        <p:cTn id="18" dur="500"/>
                                        <p:tgtEl>
                                          <p:spTgt spid="29"/>
                                        </p:tgtEl>
                                      </p:cBhvr>
                                    </p:animEffect>
                                  </p:childTnLst>
                                </p:cTn>
                              </p:par>
                              <p:par>
                                <p:cTn id="19" presetID="12" presetClass="entr" presetSubtype="2" fill="hold" nodeType="withEffect">
                                  <p:stCondLst>
                                    <p:cond delay="0"/>
                                  </p:stCondLst>
                                  <p:childTnLst>
                                    <p:set>
                                      <p:cBhvr>
                                        <p:cTn id="20" dur="1" fill="hold">
                                          <p:stCondLst>
                                            <p:cond delay="0"/>
                                          </p:stCondLst>
                                        </p:cTn>
                                        <p:tgtEl>
                                          <p:spTgt spid="26"/>
                                        </p:tgtEl>
                                        <p:attrNameLst>
                                          <p:attrName>style.visibility</p:attrName>
                                        </p:attrNameLst>
                                      </p:cBhvr>
                                      <p:to>
                                        <p:strVal val="visible"/>
                                      </p:to>
                                    </p:set>
                                    <p:anim calcmode="lin" valueType="num">
                                      <p:cBhvr additive="base">
                                        <p:cTn id="21" dur="500"/>
                                        <p:tgtEl>
                                          <p:spTgt spid="26"/>
                                        </p:tgtEl>
                                        <p:attrNameLst>
                                          <p:attrName>ppt_x</p:attrName>
                                        </p:attrNameLst>
                                      </p:cBhvr>
                                      <p:tavLst>
                                        <p:tav tm="0">
                                          <p:val>
                                            <p:strVal val="#ppt_x+#ppt_w*1.125000"/>
                                          </p:val>
                                        </p:tav>
                                        <p:tav tm="100000">
                                          <p:val>
                                            <p:strVal val="#ppt_x"/>
                                          </p:val>
                                        </p:tav>
                                      </p:tavLst>
                                    </p:anim>
                                    <p:animEffect transition="in" filter="wipe(left)">
                                      <p:cBhvr>
                                        <p:cTn id="22" dur="500"/>
                                        <p:tgtEl>
                                          <p:spTgt spid="26"/>
                                        </p:tgtEl>
                                      </p:cBhvr>
                                    </p:animEffect>
                                  </p:childTnLst>
                                </p:cTn>
                              </p:par>
                            </p:childTnLst>
                          </p:cTn>
                        </p:par>
                        <p:par>
                          <p:cTn id="23" fill="hold">
                            <p:stCondLst>
                              <p:cond delay="1500"/>
                            </p:stCondLst>
                            <p:childTnLst>
                              <p:par>
                                <p:cTn id="24" presetID="12" presetClass="entr" presetSubtype="1" fill="hold" grpId="0" nodeType="afterEffect">
                                  <p:stCondLst>
                                    <p:cond delay="0"/>
                                  </p:stCondLst>
                                  <p:childTnLst>
                                    <p:set>
                                      <p:cBhvr>
                                        <p:cTn id="25" dur="1" fill="hold">
                                          <p:stCondLst>
                                            <p:cond delay="0"/>
                                          </p:stCondLst>
                                        </p:cTn>
                                        <p:tgtEl>
                                          <p:spTgt spid="42"/>
                                        </p:tgtEl>
                                        <p:attrNameLst>
                                          <p:attrName>style.visibility</p:attrName>
                                        </p:attrNameLst>
                                      </p:cBhvr>
                                      <p:to>
                                        <p:strVal val="visible"/>
                                      </p:to>
                                    </p:set>
                                    <p:anim calcmode="lin" valueType="num">
                                      <p:cBhvr additive="base">
                                        <p:cTn id="26" dur="500"/>
                                        <p:tgtEl>
                                          <p:spTgt spid="42"/>
                                        </p:tgtEl>
                                        <p:attrNameLst>
                                          <p:attrName>ppt_y</p:attrName>
                                        </p:attrNameLst>
                                      </p:cBhvr>
                                      <p:tavLst>
                                        <p:tav tm="0">
                                          <p:val>
                                            <p:strVal val="#ppt_y-#ppt_h*1.125000"/>
                                          </p:val>
                                        </p:tav>
                                        <p:tav tm="100000">
                                          <p:val>
                                            <p:strVal val="#ppt_y"/>
                                          </p:val>
                                        </p:tav>
                                      </p:tavLst>
                                    </p:anim>
                                    <p:animEffect transition="in" filter="wipe(down)">
                                      <p:cBhvr>
                                        <p:cTn id="27" dur="500"/>
                                        <p:tgtEl>
                                          <p:spTgt spid="42"/>
                                        </p:tgtEl>
                                      </p:cBhvr>
                                    </p:animEffect>
                                  </p:childTnLst>
                                </p:cTn>
                              </p:par>
                            </p:childTnLst>
                          </p:cTn>
                        </p:par>
                        <p:par>
                          <p:cTn id="28" fill="hold">
                            <p:stCondLst>
                              <p:cond delay="2000"/>
                            </p:stCondLst>
                            <p:childTnLst>
                              <p:par>
                                <p:cTn id="29" presetID="12" presetClass="entr" presetSubtype="1" fill="hold" grpId="0" nodeType="afterEffect">
                                  <p:stCondLst>
                                    <p:cond delay="0"/>
                                  </p:stCondLst>
                                  <p:childTnLst>
                                    <p:set>
                                      <p:cBhvr>
                                        <p:cTn id="30" dur="1" fill="hold">
                                          <p:stCondLst>
                                            <p:cond delay="0"/>
                                          </p:stCondLst>
                                        </p:cTn>
                                        <p:tgtEl>
                                          <p:spTgt spid="43"/>
                                        </p:tgtEl>
                                        <p:attrNameLst>
                                          <p:attrName>style.visibility</p:attrName>
                                        </p:attrNameLst>
                                      </p:cBhvr>
                                      <p:to>
                                        <p:strVal val="visible"/>
                                      </p:to>
                                    </p:set>
                                    <p:anim calcmode="lin" valueType="num">
                                      <p:cBhvr additive="base">
                                        <p:cTn id="31" dur="500"/>
                                        <p:tgtEl>
                                          <p:spTgt spid="43"/>
                                        </p:tgtEl>
                                        <p:attrNameLst>
                                          <p:attrName>ppt_y</p:attrName>
                                        </p:attrNameLst>
                                      </p:cBhvr>
                                      <p:tavLst>
                                        <p:tav tm="0">
                                          <p:val>
                                            <p:strVal val="#ppt_y-#ppt_h*1.125000"/>
                                          </p:val>
                                        </p:tav>
                                        <p:tav tm="100000">
                                          <p:val>
                                            <p:strVal val="#ppt_y"/>
                                          </p:val>
                                        </p:tav>
                                      </p:tavLst>
                                    </p:anim>
                                    <p:animEffect transition="in" filter="wipe(down)">
                                      <p:cBhvr>
                                        <p:cTn id="32" dur="500"/>
                                        <p:tgtEl>
                                          <p:spTgt spid="43"/>
                                        </p:tgtEl>
                                      </p:cBhvr>
                                    </p:animEffect>
                                  </p:childTnLst>
                                </p:cTn>
                              </p:par>
                            </p:childTnLst>
                          </p:cTn>
                        </p:par>
                        <p:par>
                          <p:cTn id="33" fill="hold">
                            <p:stCondLst>
                              <p:cond delay="2500"/>
                            </p:stCondLst>
                            <p:childTnLst>
                              <p:par>
                                <p:cTn id="34" presetID="12" presetClass="entr" presetSubtype="1"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 calcmode="lin" valueType="num">
                                      <p:cBhvr additive="base">
                                        <p:cTn id="36" dur="500"/>
                                        <p:tgtEl>
                                          <p:spTgt spid="44"/>
                                        </p:tgtEl>
                                        <p:attrNameLst>
                                          <p:attrName>ppt_y</p:attrName>
                                        </p:attrNameLst>
                                      </p:cBhvr>
                                      <p:tavLst>
                                        <p:tav tm="0">
                                          <p:val>
                                            <p:strVal val="#ppt_y-#ppt_h*1.125000"/>
                                          </p:val>
                                        </p:tav>
                                        <p:tav tm="100000">
                                          <p:val>
                                            <p:strVal val="#ppt_y"/>
                                          </p:val>
                                        </p:tav>
                                      </p:tavLst>
                                    </p:anim>
                                    <p:animEffect transition="in" filter="wipe(down)">
                                      <p:cBhvr>
                                        <p:cTn id="37" dur="500"/>
                                        <p:tgtEl>
                                          <p:spTgt spid="44"/>
                                        </p:tgtEl>
                                      </p:cBhvr>
                                    </p:animEffect>
                                  </p:childTnLst>
                                </p:cTn>
                              </p:par>
                            </p:childTnLst>
                          </p:cTn>
                        </p:par>
                        <p:par>
                          <p:cTn id="38" fill="hold">
                            <p:stCondLst>
                              <p:cond delay="3000"/>
                            </p:stCondLst>
                            <p:childTnLst>
                              <p:par>
                                <p:cTn id="39" presetID="12" presetClass="entr" presetSubtype="4" fill="hold" grpId="0" nodeType="afterEffect">
                                  <p:stCondLst>
                                    <p:cond delay="0"/>
                                  </p:stCondLst>
                                  <p:childTnLst>
                                    <p:set>
                                      <p:cBhvr>
                                        <p:cTn id="40" dur="1" fill="hold">
                                          <p:stCondLst>
                                            <p:cond delay="0"/>
                                          </p:stCondLst>
                                        </p:cTn>
                                        <p:tgtEl>
                                          <p:spTgt spid="32"/>
                                        </p:tgtEl>
                                        <p:attrNameLst>
                                          <p:attrName>style.visibility</p:attrName>
                                        </p:attrNameLst>
                                      </p:cBhvr>
                                      <p:to>
                                        <p:strVal val="visible"/>
                                      </p:to>
                                    </p:set>
                                    <p:anim calcmode="lin" valueType="num">
                                      <p:cBhvr additive="base">
                                        <p:cTn id="41" dur="500"/>
                                        <p:tgtEl>
                                          <p:spTgt spid="32"/>
                                        </p:tgtEl>
                                        <p:attrNameLst>
                                          <p:attrName>ppt_y</p:attrName>
                                        </p:attrNameLst>
                                      </p:cBhvr>
                                      <p:tavLst>
                                        <p:tav tm="0">
                                          <p:val>
                                            <p:strVal val="#ppt_y+#ppt_h*1.125000"/>
                                          </p:val>
                                        </p:tav>
                                        <p:tav tm="100000">
                                          <p:val>
                                            <p:strVal val="#ppt_y"/>
                                          </p:val>
                                        </p:tav>
                                      </p:tavLst>
                                    </p:anim>
                                    <p:animEffect transition="in" filter="wipe(up)">
                                      <p:cBhvr>
                                        <p:cTn id="42" dur="500"/>
                                        <p:tgtEl>
                                          <p:spTgt spid="32"/>
                                        </p:tgtEl>
                                      </p:cBhvr>
                                    </p:animEffect>
                                  </p:childTnLst>
                                </p:cTn>
                              </p:par>
                            </p:childTnLst>
                          </p:cTn>
                        </p:par>
                        <p:par>
                          <p:cTn id="43" fill="hold">
                            <p:stCondLst>
                              <p:cond delay="3500"/>
                            </p:stCondLst>
                            <p:childTnLst>
                              <p:par>
                                <p:cTn id="44" presetID="12" presetClass="entr" presetSubtype="4" fill="hold" grpId="0" nodeType="afterEffect">
                                  <p:stCondLst>
                                    <p:cond delay="0"/>
                                  </p:stCondLst>
                                  <p:childTnLst>
                                    <p:set>
                                      <p:cBhvr>
                                        <p:cTn id="45" dur="1" fill="hold">
                                          <p:stCondLst>
                                            <p:cond delay="0"/>
                                          </p:stCondLst>
                                        </p:cTn>
                                        <p:tgtEl>
                                          <p:spTgt spid="41"/>
                                        </p:tgtEl>
                                        <p:attrNameLst>
                                          <p:attrName>style.visibility</p:attrName>
                                        </p:attrNameLst>
                                      </p:cBhvr>
                                      <p:to>
                                        <p:strVal val="visible"/>
                                      </p:to>
                                    </p:set>
                                    <p:anim calcmode="lin" valueType="num">
                                      <p:cBhvr additive="base">
                                        <p:cTn id="46" dur="500"/>
                                        <p:tgtEl>
                                          <p:spTgt spid="41"/>
                                        </p:tgtEl>
                                        <p:attrNameLst>
                                          <p:attrName>ppt_y</p:attrName>
                                        </p:attrNameLst>
                                      </p:cBhvr>
                                      <p:tavLst>
                                        <p:tav tm="0">
                                          <p:val>
                                            <p:strVal val="#ppt_y+#ppt_h*1.125000"/>
                                          </p:val>
                                        </p:tav>
                                        <p:tav tm="100000">
                                          <p:val>
                                            <p:strVal val="#ppt_y"/>
                                          </p:val>
                                        </p:tav>
                                      </p:tavLst>
                                    </p:anim>
                                    <p:animEffect transition="in" filter="wipe(up)">
                                      <p:cBhvr>
                                        <p:cTn id="47"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41" grpId="0"/>
      <p:bldP spid="42" grpId="0"/>
      <p:bldP spid="43" grpId="0"/>
      <p:bldP spid="44" grpId="0"/>
      <p:bldP spid="4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p:cNvGrpSpPr/>
          <p:nvPr/>
        </p:nvGrpSpPr>
        <p:grpSpPr>
          <a:xfrm>
            <a:off x="6376009" y="1053664"/>
            <a:ext cx="4411377" cy="5227184"/>
            <a:chOff x="6376009" y="1053664"/>
            <a:chExt cx="4411377" cy="5227184"/>
          </a:xfrm>
        </p:grpSpPr>
        <p:sp>
          <p:nvSpPr>
            <p:cNvPr id="23" name="Freeform 7"/>
            <p:cNvSpPr/>
            <p:nvPr/>
          </p:nvSpPr>
          <p:spPr bwMode="auto">
            <a:xfrm>
              <a:off x="6383919" y="1053664"/>
              <a:ext cx="4393970" cy="5227184"/>
            </a:xfrm>
            <a:custGeom>
              <a:avLst/>
              <a:gdLst>
                <a:gd name="T0" fmla="*/ 2176 w 3905"/>
                <a:gd name="T1" fmla="*/ 80 h 7262"/>
                <a:gd name="T2" fmla="*/ 2929 w 3905"/>
                <a:gd name="T3" fmla="*/ 514 h 7262"/>
                <a:gd name="T4" fmla="*/ 3684 w 3905"/>
                <a:gd name="T5" fmla="*/ 950 h 7262"/>
                <a:gd name="T6" fmla="*/ 3905 w 3905"/>
                <a:gd name="T7" fmla="*/ 1337 h 7262"/>
                <a:gd name="T8" fmla="*/ 3905 w 3905"/>
                <a:gd name="T9" fmla="*/ 5057 h 7262"/>
                <a:gd name="T10" fmla="*/ 3905 w 3905"/>
                <a:gd name="T11" fmla="*/ 5929 h 7262"/>
                <a:gd name="T12" fmla="*/ 3681 w 3905"/>
                <a:gd name="T13" fmla="*/ 6314 h 7262"/>
                <a:gd name="T14" fmla="*/ 2929 w 3905"/>
                <a:gd name="T15" fmla="*/ 6748 h 7262"/>
                <a:gd name="T16" fmla="*/ 2174 w 3905"/>
                <a:gd name="T17" fmla="*/ 7184 h 7262"/>
                <a:gd name="T18" fmla="*/ 1728 w 3905"/>
                <a:gd name="T19" fmla="*/ 7182 h 7262"/>
                <a:gd name="T20" fmla="*/ 976 w 3905"/>
                <a:gd name="T21" fmla="*/ 6748 h 7262"/>
                <a:gd name="T22" fmla="*/ 221 w 3905"/>
                <a:gd name="T23" fmla="*/ 6312 h 7262"/>
                <a:gd name="T24" fmla="*/ 0 w 3905"/>
                <a:gd name="T25" fmla="*/ 5925 h 7262"/>
                <a:gd name="T26" fmla="*/ 0 w 3905"/>
                <a:gd name="T27" fmla="*/ 5057 h 7262"/>
                <a:gd name="T28" fmla="*/ 0 w 3905"/>
                <a:gd name="T29" fmla="*/ 1333 h 7262"/>
                <a:gd name="T30" fmla="*/ 224 w 3905"/>
                <a:gd name="T31" fmla="*/ 949 h 7262"/>
                <a:gd name="T32" fmla="*/ 976 w 3905"/>
                <a:gd name="T33" fmla="*/ 514 h 7262"/>
                <a:gd name="T34" fmla="*/ 1731 w 3905"/>
                <a:gd name="T35" fmla="*/ 78 h 7262"/>
                <a:gd name="T36" fmla="*/ 2176 w 3905"/>
                <a:gd name="T37" fmla="*/ 80 h 7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905" h="7262">
                  <a:moveTo>
                    <a:pt x="2176" y="80"/>
                  </a:moveTo>
                  <a:lnTo>
                    <a:pt x="2929" y="514"/>
                  </a:lnTo>
                  <a:cubicBezTo>
                    <a:pt x="3180" y="660"/>
                    <a:pt x="3432" y="805"/>
                    <a:pt x="3684" y="950"/>
                  </a:cubicBezTo>
                  <a:cubicBezTo>
                    <a:pt x="3828" y="1045"/>
                    <a:pt x="3903" y="1173"/>
                    <a:pt x="3905" y="1337"/>
                  </a:cubicBezTo>
                  <a:lnTo>
                    <a:pt x="3905" y="5057"/>
                  </a:lnTo>
                  <a:cubicBezTo>
                    <a:pt x="3905" y="5347"/>
                    <a:pt x="3905" y="5638"/>
                    <a:pt x="3905" y="5929"/>
                  </a:cubicBezTo>
                  <a:cubicBezTo>
                    <a:pt x="3895" y="6101"/>
                    <a:pt x="3821" y="6230"/>
                    <a:pt x="3681" y="6314"/>
                  </a:cubicBezTo>
                  <a:lnTo>
                    <a:pt x="2929" y="6748"/>
                  </a:lnTo>
                  <a:cubicBezTo>
                    <a:pt x="2677" y="6893"/>
                    <a:pt x="2425" y="7038"/>
                    <a:pt x="2174" y="7184"/>
                  </a:cubicBezTo>
                  <a:cubicBezTo>
                    <a:pt x="2019" y="7262"/>
                    <a:pt x="1871" y="7262"/>
                    <a:pt x="1728" y="7182"/>
                  </a:cubicBezTo>
                  <a:lnTo>
                    <a:pt x="976" y="6748"/>
                  </a:lnTo>
                  <a:cubicBezTo>
                    <a:pt x="724" y="6603"/>
                    <a:pt x="473" y="6457"/>
                    <a:pt x="221" y="6312"/>
                  </a:cubicBezTo>
                  <a:cubicBezTo>
                    <a:pt x="76" y="6217"/>
                    <a:pt x="2" y="6089"/>
                    <a:pt x="0" y="5925"/>
                  </a:cubicBezTo>
                  <a:lnTo>
                    <a:pt x="0" y="5057"/>
                  </a:lnTo>
                  <a:cubicBezTo>
                    <a:pt x="0" y="4766"/>
                    <a:pt x="0" y="1624"/>
                    <a:pt x="0" y="1333"/>
                  </a:cubicBezTo>
                  <a:cubicBezTo>
                    <a:pt x="9" y="1161"/>
                    <a:pt x="83" y="1032"/>
                    <a:pt x="224" y="949"/>
                  </a:cubicBezTo>
                  <a:lnTo>
                    <a:pt x="976" y="514"/>
                  </a:lnTo>
                  <a:cubicBezTo>
                    <a:pt x="1228" y="369"/>
                    <a:pt x="1479" y="224"/>
                    <a:pt x="1731" y="78"/>
                  </a:cubicBezTo>
                  <a:cubicBezTo>
                    <a:pt x="1885" y="0"/>
                    <a:pt x="2034" y="0"/>
                    <a:pt x="2176" y="80"/>
                  </a:cubicBezTo>
                  <a:close/>
                </a:path>
              </a:pathLst>
            </a:custGeom>
            <a:solidFill>
              <a:srgbClr val="049AAB">
                <a:alpha val="10000"/>
              </a:srgbClr>
            </a:solidFill>
            <a:ln w="12700" cap="flat">
              <a:solidFill>
                <a:srgbClr val="049AAB"/>
              </a:solidFill>
              <a:prstDash val="solid"/>
              <a:miter lim="800000"/>
            </a:ln>
          </p:spPr>
          <p:txBody>
            <a:bodyPr vert="horz" wrap="square" lIns="91404" tIns="45702" rIns="91404" bIns="45702"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rgbClr val="000000"/>
                </a:solidFill>
                <a:effectLst/>
                <a:uLnTx/>
                <a:uFillTx/>
                <a:cs typeface="+mn-ea"/>
                <a:sym typeface="+mn-lt"/>
              </a:endParaRPr>
            </a:p>
          </p:txBody>
        </p:sp>
        <p:sp>
          <p:nvSpPr>
            <p:cNvPr id="24" name="Rectangle 8"/>
            <p:cNvSpPr>
              <a:spLocks noChangeArrowheads="1"/>
            </p:cNvSpPr>
            <p:nvPr/>
          </p:nvSpPr>
          <p:spPr bwMode="auto">
            <a:xfrm>
              <a:off x="6376009" y="2089970"/>
              <a:ext cx="4411377" cy="525211"/>
            </a:xfrm>
            <a:prstGeom prst="rect">
              <a:avLst/>
            </a:prstGeom>
            <a:solidFill>
              <a:srgbClr val="01304C"/>
            </a:solidFill>
            <a:ln>
              <a:noFill/>
            </a:ln>
          </p:spPr>
          <p:txBody>
            <a:bodyPr vert="horz" wrap="square" lIns="91404" tIns="45702" rIns="91404" bIns="45702"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rgbClr val="000000"/>
                </a:solidFill>
                <a:effectLst/>
                <a:uLnTx/>
                <a:uFillTx/>
                <a:cs typeface="+mn-ea"/>
                <a:sym typeface="+mn-lt"/>
              </a:endParaRPr>
            </a:p>
          </p:txBody>
        </p:sp>
        <p:sp>
          <p:nvSpPr>
            <p:cNvPr id="25" name="文本框 8"/>
            <p:cNvSpPr txBox="1"/>
            <p:nvPr/>
          </p:nvSpPr>
          <p:spPr>
            <a:xfrm>
              <a:off x="7952611" y="2135015"/>
              <a:ext cx="1256584" cy="461485"/>
            </a:xfrm>
            <a:prstGeom prst="rect">
              <a:avLst/>
            </a:prstGeom>
            <a:noFill/>
          </p:spPr>
          <p:txBody>
            <a:bodyPr wrap="none" rtlCol="0">
              <a:spAutoFit/>
            </a:bodyPr>
            <a:lstStyle>
              <a:defPPr>
                <a:defRPr lang="zh-CN"/>
              </a:defPPr>
              <a:lvl1pPr>
                <a:defRPr sz="2400" b="1">
                  <a:solidFill>
                    <a:schemeClr val="bg1"/>
                  </a:solidFill>
                  <a:latin typeface="微软雅黑" panose="020B0503020204020204" pitchFamily="34" charset="-122"/>
                  <a:ea typeface="微软雅黑" panose="020B0503020204020204" pitchFamily="34" charset="-122"/>
                </a:defRPr>
              </a:lvl1p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400" b="1" i="0" u="none" strike="noStrike" kern="0" cap="none" spc="0" normalizeH="0" baseline="0" noProof="0" dirty="0">
                  <a:ln>
                    <a:noFill/>
                  </a:ln>
                  <a:solidFill>
                    <a:srgbClr val="FFFFFF"/>
                  </a:solidFill>
                  <a:effectLst/>
                  <a:uLnTx/>
                  <a:uFillTx/>
                  <a:latin typeface="+mn-lt"/>
                  <a:ea typeface="+mn-ea"/>
                  <a:cs typeface="+mn-ea"/>
                  <a:sym typeface="+mn-lt"/>
                </a:rPr>
                <a:t>对     策</a:t>
              </a:r>
            </a:p>
          </p:txBody>
        </p:sp>
        <p:sp>
          <p:nvSpPr>
            <p:cNvPr id="26" name="TextBox 10"/>
            <p:cNvSpPr txBox="1"/>
            <p:nvPr/>
          </p:nvSpPr>
          <p:spPr>
            <a:xfrm>
              <a:off x="6735776" y="2841749"/>
              <a:ext cx="3784574" cy="646079"/>
            </a:xfrm>
            <a:prstGeom prst="rect">
              <a:avLst/>
            </a:prstGeom>
            <a:noFill/>
          </p:spPr>
          <p:txBody>
            <a:bodyPr wrap="square" rtlCol="0">
              <a:spAutoFit/>
            </a:bodyPr>
            <a:lstStyle/>
            <a:p>
              <a:pPr marL="285750" marR="0" lvl="0" indent="-285750" algn="just" defTabSz="914400" eaLnBrk="1" fontAlgn="auto" latinLnBrk="0" hangingPunct="1">
                <a:lnSpc>
                  <a:spcPct val="100000"/>
                </a:lnSpc>
                <a:spcBef>
                  <a:spcPts val="0"/>
                </a:spcBef>
                <a:spcAft>
                  <a:spcPts val="0"/>
                </a:spcAft>
                <a:buClrTx/>
                <a:buSzTx/>
                <a:buFont typeface="Wingdings" panose="05000000000000000000" pitchFamily="2" charset="2"/>
                <a:buChar char="n"/>
                <a:defRPr/>
              </a:pPr>
              <a:r>
                <a:rPr kumimoji="0" lang="zh-CN" altLang="en-US" sz="1800" b="0" i="0" u="none" strike="noStrike" kern="0" cap="none" spc="0" normalizeH="0" baseline="0" noProof="0" dirty="0" smtClean="0">
                  <a:ln>
                    <a:noFill/>
                  </a:ln>
                  <a:solidFill>
                    <a:srgbClr val="000000">
                      <a:lumMod val="75000"/>
                      <a:lumOff val="25000"/>
                    </a:srgbClr>
                  </a:solidFill>
                  <a:effectLst/>
                  <a:uLnTx/>
                  <a:uFillTx/>
                  <a:cs typeface="+mn-ea"/>
                  <a:sym typeface="+mn-lt"/>
                </a:rPr>
                <a:t>推行目标成本管理，加强成本控制；</a:t>
              </a:r>
              <a:endParaRPr kumimoji="0" lang="en-US" altLang="zh-CN" sz="1800" b="0" i="0" u="none" strike="noStrike" kern="0" cap="none" spc="0" normalizeH="0" baseline="0" noProof="0" dirty="0" smtClean="0">
                <a:ln>
                  <a:noFill/>
                </a:ln>
                <a:solidFill>
                  <a:srgbClr val="000000">
                    <a:lumMod val="75000"/>
                    <a:lumOff val="25000"/>
                  </a:srgbClr>
                </a:solidFill>
                <a:effectLst/>
                <a:uLnTx/>
                <a:uFillTx/>
                <a:cs typeface="+mn-ea"/>
                <a:sym typeface="+mn-lt"/>
              </a:endParaRPr>
            </a:p>
          </p:txBody>
        </p:sp>
        <p:sp>
          <p:nvSpPr>
            <p:cNvPr id="27" name="TextBox 10"/>
            <p:cNvSpPr txBox="1"/>
            <p:nvPr/>
          </p:nvSpPr>
          <p:spPr>
            <a:xfrm>
              <a:off x="6735776" y="3634691"/>
              <a:ext cx="3784574" cy="646079"/>
            </a:xfrm>
            <a:prstGeom prst="rect">
              <a:avLst/>
            </a:prstGeom>
            <a:noFill/>
          </p:spPr>
          <p:txBody>
            <a:bodyPr wrap="square" rtlCol="0">
              <a:spAutoFit/>
            </a:bodyPr>
            <a:lstStyle>
              <a:defPPr>
                <a:defRPr lang="zh-CN"/>
              </a:defPPr>
              <a:lvl1pPr marL="285750" indent="-285750" algn="just">
                <a:buFont typeface="Wingdings" panose="05000000000000000000" pitchFamily="2" charset="2"/>
                <a:buChar char="n"/>
                <a:defRPr sz="1600">
                  <a:solidFill>
                    <a:schemeClr val="tx2"/>
                  </a:solidFill>
                  <a:latin typeface="微软雅黑" panose="020B0503020204020204" pitchFamily="34" charset="-122"/>
                  <a:ea typeface="微软雅黑" panose="020B0503020204020204" pitchFamily="34" charset="-122"/>
                </a:defRPr>
              </a:lvl1pPr>
            </a:lstStyle>
            <a:p>
              <a:pPr marL="285750" marR="0" lvl="0" indent="-285750" algn="just" defTabSz="914400" eaLnBrk="1" fontAlgn="auto" latinLnBrk="0" hangingPunct="1">
                <a:lnSpc>
                  <a:spcPct val="100000"/>
                </a:lnSpc>
                <a:spcBef>
                  <a:spcPts val="0"/>
                </a:spcBef>
                <a:spcAft>
                  <a:spcPts val="0"/>
                </a:spcAft>
                <a:buClrTx/>
                <a:buSzTx/>
                <a:buFont typeface="Wingdings" panose="05000000000000000000" pitchFamily="2" charset="2"/>
                <a:buChar char="n"/>
                <a:defRPr/>
              </a:pPr>
              <a:r>
                <a:rPr kumimoji="0" lang="zh-CN" altLang="en-US" sz="1800" b="0" i="0" u="none" strike="noStrike" kern="0" cap="none" spc="0" normalizeH="0" baseline="0" noProof="0" dirty="0">
                  <a:ln>
                    <a:noFill/>
                  </a:ln>
                  <a:solidFill>
                    <a:srgbClr val="000000">
                      <a:lumMod val="75000"/>
                      <a:lumOff val="25000"/>
                    </a:srgbClr>
                  </a:solidFill>
                  <a:effectLst/>
                  <a:uLnTx/>
                  <a:uFillTx/>
                  <a:latin typeface="+mn-lt"/>
                  <a:ea typeface="+mn-ea"/>
                  <a:cs typeface="+mn-ea"/>
                  <a:sym typeface="+mn-lt"/>
                </a:rPr>
                <a:t>采取内部培训、外部培训等多种措施，提高管理团队的整体素质；</a:t>
              </a:r>
            </a:p>
          </p:txBody>
        </p:sp>
        <p:sp>
          <p:nvSpPr>
            <p:cNvPr id="28" name="TextBox 10"/>
            <p:cNvSpPr txBox="1"/>
            <p:nvPr/>
          </p:nvSpPr>
          <p:spPr>
            <a:xfrm>
              <a:off x="6735776" y="4368051"/>
              <a:ext cx="3784574" cy="646079"/>
            </a:xfrm>
            <a:prstGeom prst="rect">
              <a:avLst/>
            </a:prstGeom>
            <a:noFill/>
          </p:spPr>
          <p:txBody>
            <a:bodyPr wrap="square" rtlCol="0">
              <a:spAutoFit/>
            </a:bodyPr>
            <a:lstStyle>
              <a:defPPr>
                <a:defRPr lang="zh-CN"/>
              </a:defPPr>
              <a:lvl1pPr marL="285750" indent="-285750" algn="just">
                <a:buFont typeface="Wingdings" panose="05000000000000000000" pitchFamily="2" charset="2"/>
                <a:buChar char="n"/>
                <a:defRPr sz="1600">
                  <a:solidFill>
                    <a:schemeClr val="tx2"/>
                  </a:solidFill>
                  <a:latin typeface="微软雅黑" panose="020B0503020204020204" pitchFamily="34" charset="-122"/>
                  <a:ea typeface="微软雅黑" panose="020B0503020204020204" pitchFamily="34" charset="-122"/>
                </a:defRPr>
              </a:lvl1pPr>
            </a:lstStyle>
            <a:p>
              <a:pPr marL="285750" marR="0" lvl="0" indent="-285750" algn="just" defTabSz="914400" eaLnBrk="1" fontAlgn="auto" latinLnBrk="0" hangingPunct="1">
                <a:lnSpc>
                  <a:spcPct val="100000"/>
                </a:lnSpc>
                <a:spcBef>
                  <a:spcPts val="0"/>
                </a:spcBef>
                <a:spcAft>
                  <a:spcPts val="0"/>
                </a:spcAft>
                <a:buClrTx/>
                <a:buSzTx/>
                <a:buFont typeface="Wingdings" panose="05000000000000000000" pitchFamily="2" charset="2"/>
                <a:buChar char="n"/>
                <a:defRPr/>
              </a:pPr>
              <a:r>
                <a:rPr kumimoji="0" lang="zh-CN" altLang="en-US" sz="1800" b="0" i="0" u="none" strike="noStrike" kern="0" cap="none" spc="0" normalizeH="0" baseline="0" noProof="0" dirty="0">
                  <a:ln>
                    <a:noFill/>
                  </a:ln>
                  <a:solidFill>
                    <a:srgbClr val="000000">
                      <a:lumMod val="75000"/>
                      <a:lumOff val="25000"/>
                    </a:srgbClr>
                  </a:solidFill>
                  <a:effectLst/>
                  <a:uLnTx/>
                  <a:uFillTx/>
                  <a:latin typeface="+mn-lt"/>
                  <a:ea typeface="+mn-ea"/>
                  <a:cs typeface="+mn-ea"/>
                  <a:sym typeface="+mn-lt"/>
                </a:rPr>
                <a:t>倡导组织创新、思维创新，以适应不断变化的外部环境。</a:t>
              </a:r>
            </a:p>
          </p:txBody>
        </p:sp>
        <p:sp>
          <p:nvSpPr>
            <p:cNvPr id="29" name="Freeform 5"/>
            <p:cNvSpPr>
              <a:spLocks noEditPoints="1"/>
            </p:cNvSpPr>
            <p:nvPr/>
          </p:nvSpPr>
          <p:spPr bwMode="auto">
            <a:xfrm>
              <a:off x="8294039" y="1379225"/>
              <a:ext cx="668047" cy="641535"/>
            </a:xfrm>
            <a:custGeom>
              <a:avLst/>
              <a:gdLst>
                <a:gd name="T0" fmla="*/ 247 w 592"/>
                <a:gd name="T1" fmla="*/ 511 h 564"/>
                <a:gd name="T2" fmla="*/ 247 w 592"/>
                <a:gd name="T3" fmla="*/ 537 h 564"/>
                <a:gd name="T4" fmla="*/ 358 w 592"/>
                <a:gd name="T5" fmla="*/ 524 h 564"/>
                <a:gd name="T6" fmla="*/ 345 w 592"/>
                <a:gd name="T7" fmla="*/ 471 h 564"/>
                <a:gd name="T8" fmla="*/ 247 w 592"/>
                <a:gd name="T9" fmla="*/ 471 h 564"/>
                <a:gd name="T10" fmla="*/ 247 w 592"/>
                <a:gd name="T11" fmla="*/ 497 h 564"/>
                <a:gd name="T12" fmla="*/ 358 w 592"/>
                <a:gd name="T13" fmla="*/ 484 h 564"/>
                <a:gd name="T14" fmla="*/ 296 w 592"/>
                <a:gd name="T15" fmla="*/ 564 h 564"/>
                <a:gd name="T16" fmla="*/ 339 w 592"/>
                <a:gd name="T17" fmla="*/ 548 h 564"/>
                <a:gd name="T18" fmla="*/ 296 w 592"/>
                <a:gd name="T19" fmla="*/ 564 h 564"/>
                <a:gd name="T20" fmla="*/ 298 w 592"/>
                <a:gd name="T21" fmla="*/ 151 h 564"/>
                <a:gd name="T22" fmla="*/ 158 w 592"/>
                <a:gd name="T23" fmla="*/ 282 h 564"/>
                <a:gd name="T24" fmla="*/ 241 w 592"/>
                <a:gd name="T25" fmla="*/ 456 h 564"/>
                <a:gd name="T26" fmla="*/ 298 w 592"/>
                <a:gd name="T27" fmla="*/ 461 h 564"/>
                <a:gd name="T28" fmla="*/ 368 w 592"/>
                <a:gd name="T29" fmla="*/ 418 h 564"/>
                <a:gd name="T30" fmla="*/ 298 w 592"/>
                <a:gd name="T31" fmla="*/ 151 h 564"/>
                <a:gd name="T32" fmla="*/ 116 w 592"/>
                <a:gd name="T33" fmla="*/ 305 h 564"/>
                <a:gd name="T34" fmla="*/ 22 w 592"/>
                <a:gd name="T35" fmla="*/ 287 h 564"/>
                <a:gd name="T36" fmla="*/ 22 w 592"/>
                <a:gd name="T37" fmla="*/ 324 h 564"/>
                <a:gd name="T38" fmla="*/ 116 w 592"/>
                <a:gd name="T39" fmla="*/ 305 h 564"/>
                <a:gd name="T40" fmla="*/ 570 w 592"/>
                <a:gd name="T41" fmla="*/ 287 h 564"/>
                <a:gd name="T42" fmla="*/ 476 w 592"/>
                <a:gd name="T43" fmla="*/ 305 h 564"/>
                <a:gd name="T44" fmla="*/ 570 w 592"/>
                <a:gd name="T45" fmla="*/ 324 h 564"/>
                <a:gd name="T46" fmla="*/ 570 w 592"/>
                <a:gd name="T47" fmla="*/ 287 h 564"/>
                <a:gd name="T48" fmla="*/ 453 w 592"/>
                <a:gd name="T49" fmla="*/ 172 h 564"/>
                <a:gd name="T50" fmla="*/ 507 w 592"/>
                <a:gd name="T51" fmla="*/ 92 h 564"/>
                <a:gd name="T52" fmla="*/ 427 w 592"/>
                <a:gd name="T53" fmla="*/ 146 h 564"/>
                <a:gd name="T54" fmla="*/ 453 w 592"/>
                <a:gd name="T55" fmla="*/ 172 h 564"/>
                <a:gd name="T56" fmla="*/ 295 w 592"/>
                <a:gd name="T57" fmla="*/ 117 h 564"/>
                <a:gd name="T58" fmla="*/ 313 w 592"/>
                <a:gd name="T59" fmla="*/ 23 h 564"/>
                <a:gd name="T60" fmla="*/ 276 w 592"/>
                <a:gd name="T61" fmla="*/ 23 h 564"/>
                <a:gd name="T62" fmla="*/ 295 w 592"/>
                <a:gd name="T63" fmla="*/ 117 h 564"/>
                <a:gd name="T64" fmla="*/ 133 w 592"/>
                <a:gd name="T65" fmla="*/ 164 h 564"/>
                <a:gd name="T66" fmla="*/ 159 w 592"/>
                <a:gd name="T67" fmla="*/ 138 h 564"/>
                <a:gd name="T68" fmla="*/ 79 w 592"/>
                <a:gd name="T69" fmla="*/ 85 h 564"/>
                <a:gd name="T70" fmla="*/ 133 w 592"/>
                <a:gd name="T71" fmla="*/ 164 h 564"/>
                <a:gd name="T72" fmla="*/ 139 w 592"/>
                <a:gd name="T73" fmla="*/ 439 h 564"/>
                <a:gd name="T74" fmla="*/ 85 w 592"/>
                <a:gd name="T75" fmla="*/ 518 h 564"/>
                <a:gd name="T76" fmla="*/ 165 w 592"/>
                <a:gd name="T77" fmla="*/ 465 h 564"/>
                <a:gd name="T78" fmla="*/ 139 w 592"/>
                <a:gd name="T79" fmla="*/ 439 h 564"/>
                <a:gd name="T80" fmla="*/ 459 w 592"/>
                <a:gd name="T81" fmla="*/ 446 h 564"/>
                <a:gd name="T82" fmla="*/ 433 w 592"/>
                <a:gd name="T83" fmla="*/ 472 h 564"/>
                <a:gd name="T84" fmla="*/ 513 w 592"/>
                <a:gd name="T85" fmla="*/ 525 h 564"/>
                <a:gd name="T86" fmla="*/ 459 w 592"/>
                <a:gd name="T87" fmla="*/ 446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92" h="564">
                  <a:moveTo>
                    <a:pt x="345" y="511"/>
                  </a:moveTo>
                  <a:lnTo>
                    <a:pt x="247" y="511"/>
                  </a:lnTo>
                  <a:cubicBezTo>
                    <a:pt x="240" y="511"/>
                    <a:pt x="234" y="517"/>
                    <a:pt x="234" y="524"/>
                  </a:cubicBezTo>
                  <a:cubicBezTo>
                    <a:pt x="234" y="531"/>
                    <a:pt x="240" y="537"/>
                    <a:pt x="247" y="537"/>
                  </a:cubicBezTo>
                  <a:lnTo>
                    <a:pt x="345" y="537"/>
                  </a:lnTo>
                  <a:cubicBezTo>
                    <a:pt x="353" y="537"/>
                    <a:pt x="358" y="531"/>
                    <a:pt x="358" y="524"/>
                  </a:cubicBezTo>
                  <a:cubicBezTo>
                    <a:pt x="358" y="517"/>
                    <a:pt x="353" y="511"/>
                    <a:pt x="345" y="511"/>
                  </a:cubicBezTo>
                  <a:close/>
                  <a:moveTo>
                    <a:pt x="345" y="471"/>
                  </a:moveTo>
                  <a:lnTo>
                    <a:pt x="345" y="471"/>
                  </a:lnTo>
                  <a:lnTo>
                    <a:pt x="247" y="471"/>
                  </a:lnTo>
                  <a:cubicBezTo>
                    <a:pt x="240" y="471"/>
                    <a:pt x="234" y="477"/>
                    <a:pt x="234" y="484"/>
                  </a:cubicBezTo>
                  <a:cubicBezTo>
                    <a:pt x="234" y="492"/>
                    <a:pt x="240" y="497"/>
                    <a:pt x="247" y="497"/>
                  </a:cubicBezTo>
                  <a:lnTo>
                    <a:pt x="345" y="497"/>
                  </a:lnTo>
                  <a:cubicBezTo>
                    <a:pt x="353" y="497"/>
                    <a:pt x="358" y="492"/>
                    <a:pt x="358" y="484"/>
                  </a:cubicBezTo>
                  <a:cubicBezTo>
                    <a:pt x="358" y="477"/>
                    <a:pt x="353" y="471"/>
                    <a:pt x="345" y="471"/>
                  </a:cubicBezTo>
                  <a:close/>
                  <a:moveTo>
                    <a:pt x="296" y="564"/>
                  </a:moveTo>
                  <a:lnTo>
                    <a:pt x="296" y="564"/>
                  </a:lnTo>
                  <a:lnTo>
                    <a:pt x="339" y="548"/>
                  </a:lnTo>
                  <a:lnTo>
                    <a:pt x="253" y="548"/>
                  </a:lnTo>
                  <a:lnTo>
                    <a:pt x="296" y="564"/>
                  </a:lnTo>
                  <a:close/>
                  <a:moveTo>
                    <a:pt x="298" y="151"/>
                  </a:moveTo>
                  <a:lnTo>
                    <a:pt x="298" y="151"/>
                  </a:lnTo>
                  <a:lnTo>
                    <a:pt x="294" y="151"/>
                  </a:lnTo>
                  <a:cubicBezTo>
                    <a:pt x="222" y="151"/>
                    <a:pt x="158" y="210"/>
                    <a:pt x="158" y="282"/>
                  </a:cubicBezTo>
                  <a:cubicBezTo>
                    <a:pt x="158" y="354"/>
                    <a:pt x="218" y="395"/>
                    <a:pt x="225" y="418"/>
                  </a:cubicBezTo>
                  <a:cubicBezTo>
                    <a:pt x="231" y="440"/>
                    <a:pt x="225" y="451"/>
                    <a:pt x="241" y="456"/>
                  </a:cubicBezTo>
                  <a:cubicBezTo>
                    <a:pt x="257" y="462"/>
                    <a:pt x="294" y="461"/>
                    <a:pt x="294" y="461"/>
                  </a:cubicBezTo>
                  <a:lnTo>
                    <a:pt x="298" y="461"/>
                  </a:lnTo>
                  <a:cubicBezTo>
                    <a:pt x="298" y="461"/>
                    <a:pt x="335" y="462"/>
                    <a:pt x="351" y="456"/>
                  </a:cubicBezTo>
                  <a:cubicBezTo>
                    <a:pt x="367" y="451"/>
                    <a:pt x="361" y="440"/>
                    <a:pt x="368" y="418"/>
                  </a:cubicBezTo>
                  <a:cubicBezTo>
                    <a:pt x="374" y="395"/>
                    <a:pt x="434" y="354"/>
                    <a:pt x="434" y="282"/>
                  </a:cubicBezTo>
                  <a:cubicBezTo>
                    <a:pt x="434" y="210"/>
                    <a:pt x="370" y="151"/>
                    <a:pt x="298" y="151"/>
                  </a:cubicBezTo>
                  <a:close/>
                  <a:moveTo>
                    <a:pt x="116" y="305"/>
                  </a:moveTo>
                  <a:lnTo>
                    <a:pt x="116" y="305"/>
                  </a:lnTo>
                  <a:cubicBezTo>
                    <a:pt x="116" y="295"/>
                    <a:pt x="106" y="287"/>
                    <a:pt x="94" y="287"/>
                  </a:cubicBezTo>
                  <a:lnTo>
                    <a:pt x="22" y="287"/>
                  </a:lnTo>
                  <a:cubicBezTo>
                    <a:pt x="10" y="287"/>
                    <a:pt x="0" y="295"/>
                    <a:pt x="0" y="305"/>
                  </a:cubicBezTo>
                  <a:cubicBezTo>
                    <a:pt x="0" y="316"/>
                    <a:pt x="10" y="324"/>
                    <a:pt x="22" y="324"/>
                  </a:cubicBezTo>
                  <a:lnTo>
                    <a:pt x="94" y="324"/>
                  </a:lnTo>
                  <a:cubicBezTo>
                    <a:pt x="106" y="324"/>
                    <a:pt x="116" y="316"/>
                    <a:pt x="116" y="305"/>
                  </a:cubicBezTo>
                  <a:close/>
                  <a:moveTo>
                    <a:pt x="570" y="287"/>
                  </a:moveTo>
                  <a:lnTo>
                    <a:pt x="570" y="287"/>
                  </a:lnTo>
                  <a:lnTo>
                    <a:pt x="499" y="287"/>
                  </a:lnTo>
                  <a:cubicBezTo>
                    <a:pt x="486" y="287"/>
                    <a:pt x="476" y="295"/>
                    <a:pt x="476" y="305"/>
                  </a:cubicBezTo>
                  <a:cubicBezTo>
                    <a:pt x="476" y="316"/>
                    <a:pt x="486" y="324"/>
                    <a:pt x="499" y="324"/>
                  </a:cubicBezTo>
                  <a:lnTo>
                    <a:pt x="570" y="324"/>
                  </a:lnTo>
                  <a:cubicBezTo>
                    <a:pt x="582" y="324"/>
                    <a:pt x="592" y="316"/>
                    <a:pt x="592" y="305"/>
                  </a:cubicBezTo>
                  <a:cubicBezTo>
                    <a:pt x="592" y="295"/>
                    <a:pt x="582" y="287"/>
                    <a:pt x="570" y="287"/>
                  </a:cubicBezTo>
                  <a:close/>
                  <a:moveTo>
                    <a:pt x="453" y="172"/>
                  </a:moveTo>
                  <a:lnTo>
                    <a:pt x="453" y="172"/>
                  </a:lnTo>
                  <a:lnTo>
                    <a:pt x="504" y="121"/>
                  </a:lnTo>
                  <a:cubicBezTo>
                    <a:pt x="513" y="113"/>
                    <a:pt x="514" y="100"/>
                    <a:pt x="507" y="92"/>
                  </a:cubicBezTo>
                  <a:cubicBezTo>
                    <a:pt x="499" y="85"/>
                    <a:pt x="486" y="86"/>
                    <a:pt x="478" y="95"/>
                  </a:cubicBezTo>
                  <a:lnTo>
                    <a:pt x="427" y="146"/>
                  </a:lnTo>
                  <a:cubicBezTo>
                    <a:pt x="418" y="154"/>
                    <a:pt x="417" y="167"/>
                    <a:pt x="424" y="175"/>
                  </a:cubicBezTo>
                  <a:cubicBezTo>
                    <a:pt x="432" y="182"/>
                    <a:pt x="445" y="181"/>
                    <a:pt x="453" y="172"/>
                  </a:cubicBezTo>
                  <a:close/>
                  <a:moveTo>
                    <a:pt x="295" y="117"/>
                  </a:moveTo>
                  <a:lnTo>
                    <a:pt x="295" y="117"/>
                  </a:lnTo>
                  <a:cubicBezTo>
                    <a:pt x="305" y="117"/>
                    <a:pt x="313" y="106"/>
                    <a:pt x="313" y="94"/>
                  </a:cubicBezTo>
                  <a:lnTo>
                    <a:pt x="313" y="23"/>
                  </a:lnTo>
                  <a:cubicBezTo>
                    <a:pt x="313" y="10"/>
                    <a:pt x="305" y="0"/>
                    <a:pt x="295" y="0"/>
                  </a:cubicBezTo>
                  <a:cubicBezTo>
                    <a:pt x="284" y="0"/>
                    <a:pt x="276" y="10"/>
                    <a:pt x="276" y="23"/>
                  </a:cubicBezTo>
                  <a:lnTo>
                    <a:pt x="276" y="94"/>
                  </a:lnTo>
                  <a:cubicBezTo>
                    <a:pt x="276" y="106"/>
                    <a:pt x="284" y="117"/>
                    <a:pt x="295" y="117"/>
                  </a:cubicBezTo>
                  <a:close/>
                  <a:moveTo>
                    <a:pt x="133" y="164"/>
                  </a:moveTo>
                  <a:lnTo>
                    <a:pt x="133" y="164"/>
                  </a:lnTo>
                  <a:cubicBezTo>
                    <a:pt x="141" y="173"/>
                    <a:pt x="154" y="174"/>
                    <a:pt x="162" y="167"/>
                  </a:cubicBezTo>
                  <a:cubicBezTo>
                    <a:pt x="169" y="160"/>
                    <a:pt x="168" y="147"/>
                    <a:pt x="159" y="138"/>
                  </a:cubicBezTo>
                  <a:lnTo>
                    <a:pt x="108" y="88"/>
                  </a:lnTo>
                  <a:cubicBezTo>
                    <a:pt x="100" y="79"/>
                    <a:pt x="87" y="78"/>
                    <a:pt x="79" y="85"/>
                  </a:cubicBezTo>
                  <a:cubicBezTo>
                    <a:pt x="72" y="92"/>
                    <a:pt x="73" y="105"/>
                    <a:pt x="82" y="114"/>
                  </a:cubicBezTo>
                  <a:lnTo>
                    <a:pt x="133" y="164"/>
                  </a:lnTo>
                  <a:close/>
                  <a:moveTo>
                    <a:pt x="139" y="439"/>
                  </a:moveTo>
                  <a:lnTo>
                    <a:pt x="139" y="439"/>
                  </a:lnTo>
                  <a:lnTo>
                    <a:pt x="88" y="489"/>
                  </a:lnTo>
                  <a:cubicBezTo>
                    <a:pt x="80" y="498"/>
                    <a:pt x="78" y="511"/>
                    <a:pt x="85" y="518"/>
                  </a:cubicBezTo>
                  <a:cubicBezTo>
                    <a:pt x="93" y="525"/>
                    <a:pt x="106" y="524"/>
                    <a:pt x="114" y="515"/>
                  </a:cubicBezTo>
                  <a:lnTo>
                    <a:pt x="165" y="465"/>
                  </a:lnTo>
                  <a:cubicBezTo>
                    <a:pt x="174" y="456"/>
                    <a:pt x="175" y="443"/>
                    <a:pt x="168" y="436"/>
                  </a:cubicBezTo>
                  <a:cubicBezTo>
                    <a:pt x="161" y="428"/>
                    <a:pt x="148" y="430"/>
                    <a:pt x="139" y="439"/>
                  </a:cubicBezTo>
                  <a:close/>
                  <a:moveTo>
                    <a:pt x="459" y="446"/>
                  </a:moveTo>
                  <a:lnTo>
                    <a:pt x="459" y="446"/>
                  </a:lnTo>
                  <a:cubicBezTo>
                    <a:pt x="451" y="437"/>
                    <a:pt x="438" y="436"/>
                    <a:pt x="430" y="443"/>
                  </a:cubicBezTo>
                  <a:cubicBezTo>
                    <a:pt x="423" y="450"/>
                    <a:pt x="425" y="463"/>
                    <a:pt x="433" y="472"/>
                  </a:cubicBezTo>
                  <a:lnTo>
                    <a:pt x="484" y="522"/>
                  </a:lnTo>
                  <a:cubicBezTo>
                    <a:pt x="493" y="531"/>
                    <a:pt x="506" y="532"/>
                    <a:pt x="513" y="525"/>
                  </a:cubicBezTo>
                  <a:cubicBezTo>
                    <a:pt x="520" y="518"/>
                    <a:pt x="519" y="505"/>
                    <a:pt x="510" y="496"/>
                  </a:cubicBezTo>
                  <a:lnTo>
                    <a:pt x="459" y="446"/>
                  </a:lnTo>
                  <a:close/>
                </a:path>
              </a:pathLst>
            </a:custGeom>
            <a:solidFill>
              <a:srgbClr val="049AAB"/>
            </a:solidFill>
            <a:ln>
              <a:noFill/>
            </a:ln>
          </p:spPr>
          <p:txBody>
            <a:bodyPr vert="horz" wrap="square" lIns="91404" tIns="45702" rIns="91404" bIns="45702"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rgbClr val="000000"/>
                </a:solidFill>
                <a:effectLst/>
                <a:uLnTx/>
                <a:uFillTx/>
                <a:cs typeface="+mn-ea"/>
                <a:sym typeface="+mn-lt"/>
              </a:endParaRPr>
            </a:p>
          </p:txBody>
        </p:sp>
      </p:grpSp>
      <p:grpSp>
        <p:nvGrpSpPr>
          <p:cNvPr id="30" name="组合 29"/>
          <p:cNvGrpSpPr/>
          <p:nvPr/>
        </p:nvGrpSpPr>
        <p:grpSpPr>
          <a:xfrm>
            <a:off x="1263532" y="1053664"/>
            <a:ext cx="4408888" cy="5227184"/>
            <a:chOff x="1263532" y="1053664"/>
            <a:chExt cx="4408888" cy="5227184"/>
          </a:xfrm>
        </p:grpSpPr>
        <p:sp>
          <p:nvSpPr>
            <p:cNvPr id="31" name="Freeform 5"/>
            <p:cNvSpPr/>
            <p:nvPr/>
          </p:nvSpPr>
          <p:spPr bwMode="auto">
            <a:xfrm>
              <a:off x="1270992" y="1053664"/>
              <a:ext cx="4393970" cy="5227184"/>
            </a:xfrm>
            <a:custGeom>
              <a:avLst/>
              <a:gdLst>
                <a:gd name="T0" fmla="*/ 2177 w 3905"/>
                <a:gd name="T1" fmla="*/ 80 h 7262"/>
                <a:gd name="T2" fmla="*/ 2929 w 3905"/>
                <a:gd name="T3" fmla="*/ 514 h 7262"/>
                <a:gd name="T4" fmla="*/ 3684 w 3905"/>
                <a:gd name="T5" fmla="*/ 950 h 7262"/>
                <a:gd name="T6" fmla="*/ 3905 w 3905"/>
                <a:gd name="T7" fmla="*/ 1337 h 7262"/>
                <a:gd name="T8" fmla="*/ 3905 w 3905"/>
                <a:gd name="T9" fmla="*/ 5057 h 7262"/>
                <a:gd name="T10" fmla="*/ 3905 w 3905"/>
                <a:gd name="T11" fmla="*/ 5929 h 7262"/>
                <a:gd name="T12" fmla="*/ 3681 w 3905"/>
                <a:gd name="T13" fmla="*/ 6314 h 7262"/>
                <a:gd name="T14" fmla="*/ 2929 w 3905"/>
                <a:gd name="T15" fmla="*/ 6748 h 7262"/>
                <a:gd name="T16" fmla="*/ 2174 w 3905"/>
                <a:gd name="T17" fmla="*/ 7184 h 7262"/>
                <a:gd name="T18" fmla="*/ 1729 w 3905"/>
                <a:gd name="T19" fmla="*/ 7182 h 7262"/>
                <a:gd name="T20" fmla="*/ 976 w 3905"/>
                <a:gd name="T21" fmla="*/ 6748 h 7262"/>
                <a:gd name="T22" fmla="*/ 221 w 3905"/>
                <a:gd name="T23" fmla="*/ 6312 h 7262"/>
                <a:gd name="T24" fmla="*/ 0 w 3905"/>
                <a:gd name="T25" fmla="*/ 5925 h 7262"/>
                <a:gd name="T26" fmla="*/ 0 w 3905"/>
                <a:gd name="T27" fmla="*/ 5057 h 7262"/>
                <a:gd name="T28" fmla="*/ 0 w 3905"/>
                <a:gd name="T29" fmla="*/ 1333 h 7262"/>
                <a:gd name="T30" fmla="*/ 224 w 3905"/>
                <a:gd name="T31" fmla="*/ 949 h 7262"/>
                <a:gd name="T32" fmla="*/ 976 w 3905"/>
                <a:gd name="T33" fmla="*/ 514 h 7262"/>
                <a:gd name="T34" fmla="*/ 1731 w 3905"/>
                <a:gd name="T35" fmla="*/ 78 h 7262"/>
                <a:gd name="T36" fmla="*/ 2177 w 3905"/>
                <a:gd name="T37" fmla="*/ 80 h 7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905" h="7262">
                  <a:moveTo>
                    <a:pt x="2177" y="80"/>
                  </a:moveTo>
                  <a:lnTo>
                    <a:pt x="2929" y="514"/>
                  </a:lnTo>
                  <a:cubicBezTo>
                    <a:pt x="3181" y="660"/>
                    <a:pt x="3432" y="805"/>
                    <a:pt x="3684" y="950"/>
                  </a:cubicBezTo>
                  <a:cubicBezTo>
                    <a:pt x="3829" y="1045"/>
                    <a:pt x="3903" y="1173"/>
                    <a:pt x="3905" y="1337"/>
                  </a:cubicBezTo>
                  <a:lnTo>
                    <a:pt x="3905" y="5057"/>
                  </a:lnTo>
                  <a:cubicBezTo>
                    <a:pt x="3905" y="5347"/>
                    <a:pt x="3905" y="5638"/>
                    <a:pt x="3905" y="5929"/>
                  </a:cubicBezTo>
                  <a:cubicBezTo>
                    <a:pt x="3896" y="6101"/>
                    <a:pt x="3822" y="6230"/>
                    <a:pt x="3681" y="6314"/>
                  </a:cubicBezTo>
                  <a:lnTo>
                    <a:pt x="2929" y="6748"/>
                  </a:lnTo>
                  <a:cubicBezTo>
                    <a:pt x="2677" y="6893"/>
                    <a:pt x="2426" y="7038"/>
                    <a:pt x="2174" y="7184"/>
                  </a:cubicBezTo>
                  <a:cubicBezTo>
                    <a:pt x="2020" y="7262"/>
                    <a:pt x="1871" y="7262"/>
                    <a:pt x="1729" y="7182"/>
                  </a:cubicBezTo>
                  <a:lnTo>
                    <a:pt x="976" y="6748"/>
                  </a:lnTo>
                  <a:cubicBezTo>
                    <a:pt x="725" y="6603"/>
                    <a:pt x="473" y="6457"/>
                    <a:pt x="221" y="6312"/>
                  </a:cubicBezTo>
                  <a:cubicBezTo>
                    <a:pt x="77" y="6217"/>
                    <a:pt x="2" y="6089"/>
                    <a:pt x="0" y="5925"/>
                  </a:cubicBezTo>
                  <a:lnTo>
                    <a:pt x="0" y="5057"/>
                  </a:lnTo>
                  <a:cubicBezTo>
                    <a:pt x="0" y="4766"/>
                    <a:pt x="0" y="1624"/>
                    <a:pt x="0" y="1333"/>
                  </a:cubicBezTo>
                  <a:cubicBezTo>
                    <a:pt x="10" y="1161"/>
                    <a:pt x="84" y="1032"/>
                    <a:pt x="224" y="949"/>
                  </a:cubicBezTo>
                  <a:lnTo>
                    <a:pt x="976" y="514"/>
                  </a:lnTo>
                  <a:cubicBezTo>
                    <a:pt x="1228" y="369"/>
                    <a:pt x="1480" y="224"/>
                    <a:pt x="1731" y="78"/>
                  </a:cubicBezTo>
                  <a:cubicBezTo>
                    <a:pt x="1886" y="0"/>
                    <a:pt x="2034" y="0"/>
                    <a:pt x="2177" y="80"/>
                  </a:cubicBezTo>
                  <a:close/>
                </a:path>
              </a:pathLst>
            </a:custGeom>
            <a:solidFill>
              <a:srgbClr val="9BD744">
                <a:alpha val="20000"/>
              </a:srgbClr>
            </a:solidFill>
            <a:ln w="12700" cap="flat">
              <a:solidFill>
                <a:srgbClr val="9BD744"/>
              </a:solidFill>
              <a:prstDash val="solid"/>
              <a:miter lim="800000"/>
            </a:ln>
          </p:spPr>
          <p:txBody>
            <a:bodyPr vert="horz" wrap="square" lIns="91404" tIns="45702" rIns="91404" bIns="45702"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rgbClr val="000000"/>
                </a:solidFill>
                <a:effectLst/>
                <a:uLnTx/>
                <a:uFillTx/>
                <a:cs typeface="+mn-ea"/>
                <a:sym typeface="+mn-lt"/>
              </a:endParaRPr>
            </a:p>
          </p:txBody>
        </p:sp>
        <p:sp>
          <p:nvSpPr>
            <p:cNvPr id="32" name="Rectangle 6"/>
            <p:cNvSpPr>
              <a:spLocks noChangeArrowheads="1"/>
            </p:cNvSpPr>
            <p:nvPr/>
          </p:nvSpPr>
          <p:spPr bwMode="auto">
            <a:xfrm>
              <a:off x="1263532" y="2089970"/>
              <a:ext cx="4408888" cy="525211"/>
            </a:xfrm>
            <a:prstGeom prst="rect">
              <a:avLst/>
            </a:prstGeom>
            <a:solidFill>
              <a:srgbClr val="01304C"/>
            </a:solidFill>
            <a:ln>
              <a:noFill/>
            </a:ln>
          </p:spPr>
          <p:txBody>
            <a:bodyPr vert="horz" wrap="square" lIns="91404" tIns="45702" rIns="91404" bIns="45702"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rgbClr val="000000"/>
                </a:solidFill>
                <a:effectLst/>
                <a:uLnTx/>
                <a:uFillTx/>
                <a:cs typeface="+mn-ea"/>
                <a:sym typeface="+mn-lt"/>
              </a:endParaRPr>
            </a:p>
          </p:txBody>
        </p:sp>
        <p:sp>
          <p:nvSpPr>
            <p:cNvPr id="33" name="文本框 7"/>
            <p:cNvSpPr txBox="1"/>
            <p:nvPr/>
          </p:nvSpPr>
          <p:spPr>
            <a:xfrm>
              <a:off x="2729704" y="2141099"/>
              <a:ext cx="1415219" cy="46148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400" b="1" i="0" u="none" strike="noStrike" kern="0" cap="none" spc="0" normalizeH="0" baseline="0" noProof="0" dirty="0" smtClean="0">
                  <a:ln>
                    <a:noFill/>
                  </a:ln>
                  <a:solidFill>
                    <a:srgbClr val="FFFFFF"/>
                  </a:solidFill>
                  <a:effectLst/>
                  <a:uLnTx/>
                  <a:uFillTx/>
                  <a:cs typeface="+mn-ea"/>
                  <a:sym typeface="+mn-lt"/>
                </a:rPr>
                <a:t>管理风险</a:t>
              </a:r>
            </a:p>
          </p:txBody>
        </p:sp>
        <p:sp>
          <p:nvSpPr>
            <p:cNvPr id="34" name="TextBox 10"/>
            <p:cNvSpPr txBox="1"/>
            <p:nvPr/>
          </p:nvSpPr>
          <p:spPr>
            <a:xfrm>
              <a:off x="1591627" y="2841749"/>
              <a:ext cx="3784574" cy="922969"/>
            </a:xfrm>
            <a:prstGeom prst="rect">
              <a:avLst/>
            </a:prstGeom>
            <a:noFill/>
          </p:spPr>
          <p:txBody>
            <a:bodyPr wrap="square" rtlCol="0">
              <a:spAutoFit/>
            </a:bodyPr>
            <a:lstStyle/>
            <a:p>
              <a:pPr marL="285750" marR="0" lvl="0" indent="-285750" algn="just" defTabSz="914400" eaLnBrk="1" fontAlgn="auto" latinLnBrk="0" hangingPunct="1">
                <a:lnSpc>
                  <a:spcPct val="100000"/>
                </a:lnSpc>
                <a:spcBef>
                  <a:spcPts val="0"/>
                </a:spcBef>
                <a:spcAft>
                  <a:spcPts val="0"/>
                </a:spcAft>
                <a:buClrTx/>
                <a:buSzTx/>
                <a:buFont typeface="Wingdings" panose="05000000000000000000" pitchFamily="2" charset="2"/>
                <a:buChar char="n"/>
                <a:defRPr/>
              </a:pPr>
              <a:r>
                <a:rPr kumimoji="0" lang="zh-CN" altLang="en-US" sz="1800" b="0" i="0" u="none" strike="noStrike" kern="0" cap="none" spc="0" normalizeH="0" baseline="0" noProof="0" dirty="0" smtClean="0">
                  <a:ln>
                    <a:noFill/>
                  </a:ln>
                  <a:solidFill>
                    <a:srgbClr val="000000">
                      <a:lumMod val="75000"/>
                      <a:lumOff val="25000"/>
                    </a:srgbClr>
                  </a:solidFill>
                  <a:effectLst/>
                  <a:uLnTx/>
                  <a:uFillTx/>
                  <a:cs typeface="+mn-ea"/>
                  <a:sym typeface="+mn-lt"/>
                </a:rPr>
                <a:t>随着公司规模的扩大，公司的组织结构、管理方法和思想可能不适应不断变化的内外环境。</a:t>
              </a:r>
              <a:endParaRPr kumimoji="0" lang="en-US" altLang="zh-CN" sz="1800" b="0" i="0" u="none" strike="noStrike" kern="0" cap="none" spc="0" normalizeH="0" baseline="0" noProof="0" dirty="0" smtClean="0">
                <a:ln>
                  <a:noFill/>
                </a:ln>
                <a:solidFill>
                  <a:srgbClr val="000000">
                    <a:lumMod val="75000"/>
                    <a:lumOff val="25000"/>
                  </a:srgbClr>
                </a:solidFill>
                <a:effectLst/>
                <a:uLnTx/>
                <a:uFillTx/>
                <a:cs typeface="+mn-ea"/>
                <a:sym typeface="+mn-lt"/>
              </a:endParaRPr>
            </a:p>
          </p:txBody>
        </p:sp>
        <p:sp>
          <p:nvSpPr>
            <p:cNvPr id="35" name="TextBox 34"/>
            <p:cNvSpPr txBox="1"/>
            <p:nvPr/>
          </p:nvSpPr>
          <p:spPr>
            <a:xfrm>
              <a:off x="1591627" y="3957731"/>
              <a:ext cx="3784574" cy="922969"/>
            </a:xfrm>
            <a:prstGeom prst="rect">
              <a:avLst/>
            </a:prstGeom>
            <a:noFill/>
          </p:spPr>
          <p:txBody>
            <a:bodyPr wrap="square" rtlCol="0">
              <a:spAutoFit/>
            </a:bodyPr>
            <a:lstStyle>
              <a:defPPr>
                <a:defRPr lang="zh-CN"/>
              </a:defPPr>
              <a:lvl1pPr marL="285750" indent="-285750" algn="just">
                <a:buFont typeface="Wingdings" panose="05000000000000000000" pitchFamily="2" charset="2"/>
                <a:buChar char="n"/>
                <a:defRPr sz="1600">
                  <a:solidFill>
                    <a:schemeClr val="tx2"/>
                  </a:solidFill>
                  <a:latin typeface="微软雅黑" panose="020B0503020204020204" pitchFamily="34" charset="-122"/>
                  <a:ea typeface="微软雅黑" panose="020B0503020204020204" pitchFamily="34" charset="-122"/>
                </a:defRPr>
              </a:lvl1pPr>
            </a:lstStyle>
            <a:p>
              <a:pPr marL="285750" marR="0" lvl="0" indent="-285750" algn="just" defTabSz="914400" eaLnBrk="1" fontAlgn="auto" latinLnBrk="0" hangingPunct="1">
                <a:lnSpc>
                  <a:spcPct val="100000"/>
                </a:lnSpc>
                <a:spcBef>
                  <a:spcPts val="0"/>
                </a:spcBef>
                <a:spcAft>
                  <a:spcPts val="0"/>
                </a:spcAft>
                <a:buClrTx/>
                <a:buSzTx/>
                <a:buFont typeface="Wingdings" panose="05000000000000000000" pitchFamily="2" charset="2"/>
                <a:buChar char="n"/>
                <a:defRPr/>
              </a:pPr>
              <a:r>
                <a:rPr kumimoji="0" lang="zh-CN" altLang="en-US" sz="1800" b="0" i="0" u="none" strike="noStrike" kern="0" cap="none" spc="0" normalizeH="0" baseline="0" noProof="0" dirty="0">
                  <a:ln>
                    <a:noFill/>
                  </a:ln>
                  <a:solidFill>
                    <a:srgbClr val="000000">
                      <a:lumMod val="75000"/>
                      <a:lumOff val="25000"/>
                    </a:srgbClr>
                  </a:solidFill>
                  <a:effectLst/>
                  <a:uLnTx/>
                  <a:uFillTx/>
                  <a:latin typeface="+mn-lt"/>
                  <a:ea typeface="+mn-ea"/>
                  <a:cs typeface="+mn-ea"/>
                  <a:sym typeface="+mn-lt"/>
                </a:rPr>
                <a:t>公司的自主研发团队所开发的产品和服务不能跟上消费者需求变化的脚步。</a:t>
              </a:r>
            </a:p>
          </p:txBody>
        </p:sp>
        <p:sp>
          <p:nvSpPr>
            <p:cNvPr id="36" name="Freeform 10"/>
            <p:cNvSpPr>
              <a:spLocks noEditPoints="1"/>
            </p:cNvSpPr>
            <p:nvPr/>
          </p:nvSpPr>
          <p:spPr bwMode="auto">
            <a:xfrm>
              <a:off x="3101774" y="1350098"/>
              <a:ext cx="671080" cy="679115"/>
            </a:xfrm>
            <a:custGeom>
              <a:avLst/>
              <a:gdLst>
                <a:gd name="T0" fmla="*/ 475 w 785"/>
                <a:gd name="T1" fmla="*/ 566 h 785"/>
                <a:gd name="T2" fmla="*/ 450 w 785"/>
                <a:gd name="T3" fmla="*/ 626 h 785"/>
                <a:gd name="T4" fmla="*/ 399 w 785"/>
                <a:gd name="T5" fmla="*/ 718 h 785"/>
                <a:gd name="T6" fmla="*/ 356 w 785"/>
                <a:gd name="T7" fmla="*/ 685 h 785"/>
                <a:gd name="T8" fmla="*/ 338 w 785"/>
                <a:gd name="T9" fmla="*/ 688 h 785"/>
                <a:gd name="T10" fmla="*/ 328 w 785"/>
                <a:gd name="T11" fmla="*/ 695 h 785"/>
                <a:gd name="T12" fmla="*/ 319 w 785"/>
                <a:gd name="T13" fmla="*/ 722 h 785"/>
                <a:gd name="T14" fmla="*/ 219 w 785"/>
                <a:gd name="T15" fmla="*/ 751 h 785"/>
                <a:gd name="T16" fmla="*/ 183 w 785"/>
                <a:gd name="T17" fmla="*/ 685 h 785"/>
                <a:gd name="T18" fmla="*/ 175 w 785"/>
                <a:gd name="T19" fmla="*/ 686 h 785"/>
                <a:gd name="T20" fmla="*/ 168 w 785"/>
                <a:gd name="T21" fmla="*/ 689 h 785"/>
                <a:gd name="T22" fmla="*/ 138 w 785"/>
                <a:gd name="T23" fmla="*/ 718 h 785"/>
                <a:gd name="T24" fmla="*/ 87 w 785"/>
                <a:gd name="T25" fmla="*/ 626 h 785"/>
                <a:gd name="T26" fmla="*/ 74 w 785"/>
                <a:gd name="T27" fmla="*/ 567 h 785"/>
                <a:gd name="T28" fmla="*/ 0 w 785"/>
                <a:gd name="T29" fmla="*/ 532 h 785"/>
                <a:gd name="T30" fmla="*/ 71 w 785"/>
                <a:gd name="T31" fmla="*/ 466 h 785"/>
                <a:gd name="T32" fmla="*/ 100 w 785"/>
                <a:gd name="T33" fmla="*/ 428 h 785"/>
                <a:gd name="T34" fmla="*/ 98 w 785"/>
                <a:gd name="T35" fmla="*/ 419 h 785"/>
                <a:gd name="T36" fmla="*/ 94 w 785"/>
                <a:gd name="T37" fmla="*/ 412 h 785"/>
                <a:gd name="T38" fmla="*/ 68 w 785"/>
                <a:gd name="T39" fmla="*/ 337 h 785"/>
                <a:gd name="T40" fmla="*/ 164 w 785"/>
                <a:gd name="T41" fmla="*/ 340 h 785"/>
                <a:gd name="T42" fmla="*/ 216 w 785"/>
                <a:gd name="T43" fmla="*/ 326 h 785"/>
                <a:gd name="T44" fmla="*/ 218 w 785"/>
                <a:gd name="T45" fmla="*/ 320 h 785"/>
                <a:gd name="T46" fmla="*/ 253 w 785"/>
                <a:gd name="T47" fmla="*/ 247 h 785"/>
                <a:gd name="T48" fmla="*/ 319 w 785"/>
                <a:gd name="T49" fmla="*/ 318 h 785"/>
                <a:gd name="T50" fmla="*/ 392 w 785"/>
                <a:gd name="T51" fmla="*/ 322 h 785"/>
                <a:gd name="T52" fmla="*/ 463 w 785"/>
                <a:gd name="T53" fmla="*/ 393 h 785"/>
                <a:gd name="T54" fmla="*/ 453 w 785"/>
                <a:gd name="T55" fmla="*/ 460 h 785"/>
                <a:gd name="T56" fmla="*/ 504 w 785"/>
                <a:gd name="T57" fmla="*/ 466 h 785"/>
                <a:gd name="T58" fmla="*/ 733 w 785"/>
                <a:gd name="T59" fmla="*/ 285 h 785"/>
                <a:gd name="T60" fmla="*/ 686 w 785"/>
                <a:gd name="T61" fmla="*/ 308 h 785"/>
                <a:gd name="T62" fmla="*/ 661 w 785"/>
                <a:gd name="T63" fmla="*/ 374 h 785"/>
                <a:gd name="T64" fmla="*/ 616 w 785"/>
                <a:gd name="T65" fmla="*/ 334 h 785"/>
                <a:gd name="T66" fmla="*/ 599 w 785"/>
                <a:gd name="T67" fmla="*/ 324 h 785"/>
                <a:gd name="T68" fmla="*/ 593 w 785"/>
                <a:gd name="T69" fmla="*/ 324 h 785"/>
                <a:gd name="T70" fmla="*/ 573 w 785"/>
                <a:gd name="T71" fmla="*/ 342 h 785"/>
                <a:gd name="T72" fmla="*/ 497 w 785"/>
                <a:gd name="T73" fmla="*/ 334 h 785"/>
                <a:gd name="T74" fmla="*/ 492 w 785"/>
                <a:gd name="T75" fmla="*/ 279 h 785"/>
                <a:gd name="T76" fmla="*/ 486 w 785"/>
                <a:gd name="T77" fmla="*/ 278 h 785"/>
                <a:gd name="T78" fmla="*/ 480 w 785"/>
                <a:gd name="T79" fmla="*/ 278 h 785"/>
                <a:gd name="T80" fmla="*/ 452 w 785"/>
                <a:gd name="T81" fmla="*/ 289 h 785"/>
                <a:gd name="T82" fmla="*/ 443 w 785"/>
                <a:gd name="T83" fmla="*/ 214 h 785"/>
                <a:gd name="T84" fmla="*/ 450 w 785"/>
                <a:gd name="T85" fmla="*/ 170 h 785"/>
                <a:gd name="T86" fmla="*/ 419 w 785"/>
                <a:gd name="T87" fmla="*/ 105 h 785"/>
                <a:gd name="T88" fmla="*/ 492 w 785"/>
                <a:gd name="T89" fmla="*/ 100 h 785"/>
                <a:gd name="T90" fmla="*/ 507 w 785"/>
                <a:gd name="T91" fmla="*/ 77 h 785"/>
                <a:gd name="T92" fmla="*/ 506 w 785"/>
                <a:gd name="T93" fmla="*/ 71 h 785"/>
                <a:gd name="T94" fmla="*/ 530 w 785"/>
                <a:gd name="T95" fmla="*/ 5 h 785"/>
                <a:gd name="T96" fmla="*/ 586 w 785"/>
                <a:gd name="T97" fmla="*/ 53 h 785"/>
                <a:gd name="T98" fmla="*/ 614 w 785"/>
                <a:gd name="T99" fmla="*/ 45 h 785"/>
                <a:gd name="T100" fmla="*/ 623 w 785"/>
                <a:gd name="T101" fmla="*/ 24 h 785"/>
                <a:gd name="T102" fmla="*/ 691 w 785"/>
                <a:gd name="T103" fmla="*/ 52 h 785"/>
                <a:gd name="T104" fmla="*/ 715 w 785"/>
                <a:gd name="T105" fmla="*/ 99 h 785"/>
                <a:gd name="T106" fmla="*/ 768 w 785"/>
                <a:gd name="T107" fmla="*/ 157 h 785"/>
                <a:gd name="T108" fmla="*/ 732 w 785"/>
                <a:gd name="T109" fmla="*/ 179 h 785"/>
                <a:gd name="T110" fmla="*/ 761 w 785"/>
                <a:gd name="T111" fmla="*/ 217 h 785"/>
                <a:gd name="T112" fmla="*/ 545 w 785"/>
                <a:gd name="T113" fmla="*/ 168 h 785"/>
                <a:gd name="T114" fmla="*/ 269 w 785"/>
                <a:gd name="T115" fmla="*/ 44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85" h="785">
                  <a:moveTo>
                    <a:pt x="538" y="500"/>
                  </a:moveTo>
                  <a:lnTo>
                    <a:pt x="538" y="532"/>
                  </a:lnTo>
                  <a:cubicBezTo>
                    <a:pt x="536" y="550"/>
                    <a:pt x="522" y="564"/>
                    <a:pt x="504" y="566"/>
                  </a:cubicBezTo>
                  <a:lnTo>
                    <a:pt x="493" y="566"/>
                  </a:lnTo>
                  <a:lnTo>
                    <a:pt x="475" y="566"/>
                  </a:lnTo>
                  <a:lnTo>
                    <a:pt x="467" y="566"/>
                  </a:lnTo>
                  <a:cubicBezTo>
                    <a:pt x="464" y="567"/>
                    <a:pt x="461" y="567"/>
                    <a:pt x="458" y="569"/>
                  </a:cubicBezTo>
                  <a:cubicBezTo>
                    <a:pt x="454" y="570"/>
                    <a:pt x="451" y="573"/>
                    <a:pt x="447" y="576"/>
                  </a:cubicBezTo>
                  <a:cubicBezTo>
                    <a:pt x="435" y="588"/>
                    <a:pt x="434" y="608"/>
                    <a:pt x="445" y="621"/>
                  </a:cubicBezTo>
                  <a:lnTo>
                    <a:pt x="450" y="626"/>
                  </a:lnTo>
                  <a:lnTo>
                    <a:pt x="463" y="639"/>
                  </a:lnTo>
                  <a:lnTo>
                    <a:pt x="471" y="646"/>
                  </a:lnTo>
                  <a:cubicBezTo>
                    <a:pt x="482" y="661"/>
                    <a:pt x="481" y="681"/>
                    <a:pt x="470" y="695"/>
                  </a:cubicBezTo>
                  <a:lnTo>
                    <a:pt x="448" y="717"/>
                  </a:lnTo>
                  <a:cubicBezTo>
                    <a:pt x="434" y="728"/>
                    <a:pt x="414" y="728"/>
                    <a:pt x="399" y="718"/>
                  </a:cubicBezTo>
                  <a:lnTo>
                    <a:pt x="392" y="710"/>
                  </a:lnTo>
                  <a:lnTo>
                    <a:pt x="379" y="697"/>
                  </a:lnTo>
                  <a:lnTo>
                    <a:pt x="374" y="692"/>
                  </a:lnTo>
                  <a:cubicBezTo>
                    <a:pt x="372" y="691"/>
                    <a:pt x="371" y="690"/>
                    <a:pt x="370" y="689"/>
                  </a:cubicBezTo>
                  <a:cubicBezTo>
                    <a:pt x="366" y="687"/>
                    <a:pt x="361" y="685"/>
                    <a:pt x="356" y="685"/>
                  </a:cubicBezTo>
                  <a:cubicBezTo>
                    <a:pt x="355" y="685"/>
                    <a:pt x="355" y="685"/>
                    <a:pt x="355" y="685"/>
                  </a:cubicBezTo>
                  <a:cubicBezTo>
                    <a:pt x="354" y="685"/>
                    <a:pt x="353" y="684"/>
                    <a:pt x="353" y="684"/>
                  </a:cubicBezTo>
                  <a:cubicBezTo>
                    <a:pt x="349" y="684"/>
                    <a:pt x="346" y="685"/>
                    <a:pt x="343" y="686"/>
                  </a:cubicBezTo>
                  <a:lnTo>
                    <a:pt x="343" y="686"/>
                  </a:lnTo>
                  <a:cubicBezTo>
                    <a:pt x="341" y="686"/>
                    <a:pt x="340" y="687"/>
                    <a:pt x="338" y="688"/>
                  </a:cubicBezTo>
                  <a:cubicBezTo>
                    <a:pt x="338" y="688"/>
                    <a:pt x="338" y="688"/>
                    <a:pt x="338" y="688"/>
                  </a:cubicBezTo>
                  <a:cubicBezTo>
                    <a:pt x="338" y="688"/>
                    <a:pt x="337" y="688"/>
                    <a:pt x="337" y="688"/>
                  </a:cubicBezTo>
                  <a:cubicBezTo>
                    <a:pt x="336" y="689"/>
                    <a:pt x="336" y="689"/>
                    <a:pt x="335" y="690"/>
                  </a:cubicBezTo>
                  <a:cubicBezTo>
                    <a:pt x="335" y="690"/>
                    <a:pt x="335" y="690"/>
                    <a:pt x="335" y="690"/>
                  </a:cubicBezTo>
                  <a:cubicBezTo>
                    <a:pt x="332" y="691"/>
                    <a:pt x="330" y="693"/>
                    <a:pt x="328" y="695"/>
                  </a:cubicBezTo>
                  <a:cubicBezTo>
                    <a:pt x="328" y="695"/>
                    <a:pt x="327" y="696"/>
                    <a:pt x="327" y="697"/>
                  </a:cubicBezTo>
                  <a:cubicBezTo>
                    <a:pt x="327" y="697"/>
                    <a:pt x="326" y="697"/>
                    <a:pt x="326" y="697"/>
                  </a:cubicBezTo>
                  <a:cubicBezTo>
                    <a:pt x="322" y="702"/>
                    <a:pt x="320" y="708"/>
                    <a:pt x="319" y="714"/>
                  </a:cubicBezTo>
                  <a:lnTo>
                    <a:pt x="319" y="714"/>
                  </a:lnTo>
                  <a:lnTo>
                    <a:pt x="319" y="722"/>
                  </a:lnTo>
                  <a:lnTo>
                    <a:pt x="319" y="740"/>
                  </a:lnTo>
                  <a:lnTo>
                    <a:pt x="319" y="751"/>
                  </a:lnTo>
                  <a:cubicBezTo>
                    <a:pt x="317" y="769"/>
                    <a:pt x="303" y="783"/>
                    <a:pt x="285" y="785"/>
                  </a:cubicBezTo>
                  <a:lnTo>
                    <a:pt x="253" y="785"/>
                  </a:lnTo>
                  <a:cubicBezTo>
                    <a:pt x="235" y="783"/>
                    <a:pt x="221" y="769"/>
                    <a:pt x="219" y="751"/>
                  </a:cubicBezTo>
                  <a:lnTo>
                    <a:pt x="219" y="740"/>
                  </a:lnTo>
                  <a:lnTo>
                    <a:pt x="219" y="722"/>
                  </a:lnTo>
                  <a:lnTo>
                    <a:pt x="219" y="714"/>
                  </a:lnTo>
                  <a:cubicBezTo>
                    <a:pt x="218" y="707"/>
                    <a:pt x="214" y="700"/>
                    <a:pt x="209" y="694"/>
                  </a:cubicBezTo>
                  <a:cubicBezTo>
                    <a:pt x="202" y="687"/>
                    <a:pt x="193" y="684"/>
                    <a:pt x="183" y="685"/>
                  </a:cubicBezTo>
                  <a:cubicBezTo>
                    <a:pt x="182" y="685"/>
                    <a:pt x="182" y="685"/>
                    <a:pt x="181" y="685"/>
                  </a:cubicBezTo>
                  <a:cubicBezTo>
                    <a:pt x="181" y="685"/>
                    <a:pt x="181" y="685"/>
                    <a:pt x="180" y="685"/>
                  </a:cubicBezTo>
                  <a:cubicBezTo>
                    <a:pt x="180" y="685"/>
                    <a:pt x="179" y="685"/>
                    <a:pt x="178" y="685"/>
                  </a:cubicBezTo>
                  <a:cubicBezTo>
                    <a:pt x="178" y="685"/>
                    <a:pt x="178" y="685"/>
                    <a:pt x="178" y="685"/>
                  </a:cubicBezTo>
                  <a:cubicBezTo>
                    <a:pt x="177" y="686"/>
                    <a:pt x="176" y="686"/>
                    <a:pt x="175" y="686"/>
                  </a:cubicBezTo>
                  <a:cubicBezTo>
                    <a:pt x="175" y="686"/>
                    <a:pt x="175" y="686"/>
                    <a:pt x="175" y="686"/>
                  </a:cubicBezTo>
                  <a:cubicBezTo>
                    <a:pt x="174" y="686"/>
                    <a:pt x="173" y="687"/>
                    <a:pt x="172" y="687"/>
                  </a:cubicBezTo>
                  <a:cubicBezTo>
                    <a:pt x="172" y="687"/>
                    <a:pt x="172" y="687"/>
                    <a:pt x="171" y="688"/>
                  </a:cubicBezTo>
                  <a:cubicBezTo>
                    <a:pt x="171" y="688"/>
                    <a:pt x="170" y="688"/>
                    <a:pt x="169" y="688"/>
                  </a:cubicBezTo>
                  <a:cubicBezTo>
                    <a:pt x="169" y="689"/>
                    <a:pt x="168" y="689"/>
                    <a:pt x="168" y="689"/>
                  </a:cubicBezTo>
                  <a:cubicBezTo>
                    <a:pt x="167" y="690"/>
                    <a:pt x="167" y="690"/>
                    <a:pt x="167" y="690"/>
                  </a:cubicBezTo>
                  <a:cubicBezTo>
                    <a:pt x="166" y="690"/>
                    <a:pt x="165" y="691"/>
                    <a:pt x="165" y="691"/>
                  </a:cubicBezTo>
                  <a:cubicBezTo>
                    <a:pt x="165" y="692"/>
                    <a:pt x="164" y="692"/>
                    <a:pt x="164" y="692"/>
                  </a:cubicBezTo>
                  <a:lnTo>
                    <a:pt x="146" y="710"/>
                  </a:lnTo>
                  <a:lnTo>
                    <a:pt x="138" y="718"/>
                  </a:lnTo>
                  <a:cubicBezTo>
                    <a:pt x="124" y="728"/>
                    <a:pt x="104" y="728"/>
                    <a:pt x="90" y="717"/>
                  </a:cubicBezTo>
                  <a:lnTo>
                    <a:pt x="68" y="695"/>
                  </a:lnTo>
                  <a:cubicBezTo>
                    <a:pt x="56" y="681"/>
                    <a:pt x="56" y="661"/>
                    <a:pt x="67" y="646"/>
                  </a:cubicBezTo>
                  <a:lnTo>
                    <a:pt x="75" y="639"/>
                  </a:lnTo>
                  <a:lnTo>
                    <a:pt x="87" y="626"/>
                  </a:lnTo>
                  <a:lnTo>
                    <a:pt x="87" y="626"/>
                  </a:lnTo>
                  <a:lnTo>
                    <a:pt x="93" y="620"/>
                  </a:lnTo>
                  <a:cubicBezTo>
                    <a:pt x="98" y="615"/>
                    <a:pt x="100" y="608"/>
                    <a:pt x="100" y="600"/>
                  </a:cubicBezTo>
                  <a:cubicBezTo>
                    <a:pt x="100" y="585"/>
                    <a:pt x="90" y="572"/>
                    <a:pt x="76" y="568"/>
                  </a:cubicBezTo>
                  <a:cubicBezTo>
                    <a:pt x="76" y="567"/>
                    <a:pt x="75" y="567"/>
                    <a:pt x="74" y="567"/>
                  </a:cubicBezTo>
                  <a:cubicBezTo>
                    <a:pt x="74" y="567"/>
                    <a:pt x="74" y="567"/>
                    <a:pt x="73" y="567"/>
                  </a:cubicBezTo>
                  <a:cubicBezTo>
                    <a:pt x="72" y="567"/>
                    <a:pt x="71" y="566"/>
                    <a:pt x="70" y="566"/>
                  </a:cubicBezTo>
                  <a:lnTo>
                    <a:pt x="45" y="566"/>
                  </a:lnTo>
                  <a:lnTo>
                    <a:pt x="34" y="566"/>
                  </a:lnTo>
                  <a:cubicBezTo>
                    <a:pt x="16" y="564"/>
                    <a:pt x="2" y="550"/>
                    <a:pt x="0" y="532"/>
                  </a:cubicBezTo>
                  <a:lnTo>
                    <a:pt x="0" y="500"/>
                  </a:lnTo>
                  <a:cubicBezTo>
                    <a:pt x="2" y="482"/>
                    <a:pt x="16" y="468"/>
                    <a:pt x="34" y="466"/>
                  </a:cubicBezTo>
                  <a:lnTo>
                    <a:pt x="45" y="466"/>
                  </a:lnTo>
                  <a:lnTo>
                    <a:pt x="63" y="466"/>
                  </a:lnTo>
                  <a:lnTo>
                    <a:pt x="71" y="466"/>
                  </a:lnTo>
                  <a:cubicBezTo>
                    <a:pt x="78" y="465"/>
                    <a:pt x="85" y="461"/>
                    <a:pt x="90" y="456"/>
                  </a:cubicBezTo>
                  <a:lnTo>
                    <a:pt x="90" y="456"/>
                  </a:lnTo>
                  <a:lnTo>
                    <a:pt x="90" y="456"/>
                  </a:lnTo>
                  <a:cubicBezTo>
                    <a:pt x="98" y="448"/>
                    <a:pt x="101" y="438"/>
                    <a:pt x="100" y="428"/>
                  </a:cubicBezTo>
                  <a:cubicBezTo>
                    <a:pt x="100" y="428"/>
                    <a:pt x="100" y="428"/>
                    <a:pt x="100" y="428"/>
                  </a:cubicBezTo>
                  <a:cubicBezTo>
                    <a:pt x="100" y="427"/>
                    <a:pt x="100" y="426"/>
                    <a:pt x="99" y="425"/>
                  </a:cubicBezTo>
                  <a:cubicBezTo>
                    <a:pt x="99" y="425"/>
                    <a:pt x="99" y="425"/>
                    <a:pt x="99" y="425"/>
                  </a:cubicBezTo>
                  <a:cubicBezTo>
                    <a:pt x="99" y="424"/>
                    <a:pt x="99" y="423"/>
                    <a:pt x="99" y="422"/>
                  </a:cubicBezTo>
                  <a:cubicBezTo>
                    <a:pt x="99" y="422"/>
                    <a:pt x="98" y="421"/>
                    <a:pt x="98" y="421"/>
                  </a:cubicBezTo>
                  <a:cubicBezTo>
                    <a:pt x="98" y="420"/>
                    <a:pt x="98" y="420"/>
                    <a:pt x="98" y="419"/>
                  </a:cubicBezTo>
                  <a:cubicBezTo>
                    <a:pt x="97" y="419"/>
                    <a:pt x="97" y="419"/>
                    <a:pt x="97" y="418"/>
                  </a:cubicBezTo>
                  <a:cubicBezTo>
                    <a:pt x="97" y="418"/>
                    <a:pt x="97" y="417"/>
                    <a:pt x="96" y="416"/>
                  </a:cubicBezTo>
                  <a:cubicBezTo>
                    <a:pt x="96" y="416"/>
                    <a:pt x="96" y="416"/>
                    <a:pt x="96" y="415"/>
                  </a:cubicBezTo>
                  <a:cubicBezTo>
                    <a:pt x="95" y="415"/>
                    <a:pt x="95" y="414"/>
                    <a:pt x="95" y="414"/>
                  </a:cubicBezTo>
                  <a:cubicBezTo>
                    <a:pt x="94" y="413"/>
                    <a:pt x="94" y="413"/>
                    <a:pt x="94" y="412"/>
                  </a:cubicBezTo>
                  <a:cubicBezTo>
                    <a:pt x="93" y="412"/>
                    <a:pt x="93" y="412"/>
                    <a:pt x="93" y="411"/>
                  </a:cubicBezTo>
                  <a:lnTo>
                    <a:pt x="93" y="411"/>
                  </a:lnTo>
                  <a:lnTo>
                    <a:pt x="75" y="393"/>
                  </a:lnTo>
                  <a:lnTo>
                    <a:pt x="67" y="385"/>
                  </a:lnTo>
                  <a:cubicBezTo>
                    <a:pt x="56" y="371"/>
                    <a:pt x="56" y="351"/>
                    <a:pt x="68" y="337"/>
                  </a:cubicBezTo>
                  <a:lnTo>
                    <a:pt x="90" y="315"/>
                  </a:lnTo>
                  <a:cubicBezTo>
                    <a:pt x="104" y="303"/>
                    <a:pt x="124" y="303"/>
                    <a:pt x="138" y="314"/>
                  </a:cubicBezTo>
                  <a:lnTo>
                    <a:pt x="146" y="322"/>
                  </a:lnTo>
                  <a:lnTo>
                    <a:pt x="159" y="334"/>
                  </a:lnTo>
                  <a:lnTo>
                    <a:pt x="164" y="340"/>
                  </a:lnTo>
                  <a:cubicBezTo>
                    <a:pt x="170" y="345"/>
                    <a:pt x="177" y="347"/>
                    <a:pt x="185" y="347"/>
                  </a:cubicBezTo>
                  <a:cubicBezTo>
                    <a:pt x="193" y="347"/>
                    <a:pt x="201" y="344"/>
                    <a:pt x="207" y="339"/>
                  </a:cubicBezTo>
                  <a:cubicBezTo>
                    <a:pt x="210" y="336"/>
                    <a:pt x="213" y="333"/>
                    <a:pt x="215" y="329"/>
                  </a:cubicBezTo>
                  <a:cubicBezTo>
                    <a:pt x="215" y="329"/>
                    <a:pt x="215" y="329"/>
                    <a:pt x="215" y="329"/>
                  </a:cubicBezTo>
                  <a:cubicBezTo>
                    <a:pt x="215" y="328"/>
                    <a:pt x="216" y="327"/>
                    <a:pt x="216" y="326"/>
                  </a:cubicBezTo>
                  <a:cubicBezTo>
                    <a:pt x="216" y="326"/>
                    <a:pt x="216" y="326"/>
                    <a:pt x="216" y="326"/>
                  </a:cubicBezTo>
                  <a:cubicBezTo>
                    <a:pt x="217" y="325"/>
                    <a:pt x="217" y="324"/>
                    <a:pt x="217" y="323"/>
                  </a:cubicBezTo>
                  <a:cubicBezTo>
                    <a:pt x="217" y="323"/>
                    <a:pt x="217" y="323"/>
                    <a:pt x="217" y="323"/>
                  </a:cubicBezTo>
                  <a:cubicBezTo>
                    <a:pt x="218" y="322"/>
                    <a:pt x="218" y="321"/>
                    <a:pt x="218" y="320"/>
                  </a:cubicBezTo>
                  <a:cubicBezTo>
                    <a:pt x="218" y="320"/>
                    <a:pt x="218" y="320"/>
                    <a:pt x="218" y="320"/>
                  </a:cubicBezTo>
                  <a:cubicBezTo>
                    <a:pt x="218" y="319"/>
                    <a:pt x="218" y="318"/>
                    <a:pt x="219" y="317"/>
                  </a:cubicBezTo>
                  <a:lnTo>
                    <a:pt x="219" y="310"/>
                  </a:lnTo>
                  <a:lnTo>
                    <a:pt x="219" y="292"/>
                  </a:lnTo>
                  <a:lnTo>
                    <a:pt x="219" y="281"/>
                  </a:lnTo>
                  <a:cubicBezTo>
                    <a:pt x="221" y="263"/>
                    <a:pt x="235" y="249"/>
                    <a:pt x="253" y="247"/>
                  </a:cubicBezTo>
                  <a:lnTo>
                    <a:pt x="285" y="247"/>
                  </a:lnTo>
                  <a:cubicBezTo>
                    <a:pt x="303" y="249"/>
                    <a:pt x="317" y="263"/>
                    <a:pt x="319" y="281"/>
                  </a:cubicBezTo>
                  <a:lnTo>
                    <a:pt x="319" y="292"/>
                  </a:lnTo>
                  <a:lnTo>
                    <a:pt x="319" y="310"/>
                  </a:lnTo>
                  <a:lnTo>
                    <a:pt x="319" y="318"/>
                  </a:lnTo>
                  <a:cubicBezTo>
                    <a:pt x="320" y="325"/>
                    <a:pt x="323" y="332"/>
                    <a:pt x="329" y="337"/>
                  </a:cubicBezTo>
                  <a:cubicBezTo>
                    <a:pt x="332" y="341"/>
                    <a:pt x="336" y="343"/>
                    <a:pt x="339" y="344"/>
                  </a:cubicBezTo>
                  <a:cubicBezTo>
                    <a:pt x="350" y="349"/>
                    <a:pt x="364" y="348"/>
                    <a:pt x="374" y="340"/>
                  </a:cubicBezTo>
                  <a:lnTo>
                    <a:pt x="374" y="340"/>
                  </a:lnTo>
                  <a:lnTo>
                    <a:pt x="392" y="322"/>
                  </a:lnTo>
                  <a:lnTo>
                    <a:pt x="399" y="314"/>
                  </a:lnTo>
                  <a:cubicBezTo>
                    <a:pt x="414" y="303"/>
                    <a:pt x="434" y="303"/>
                    <a:pt x="448" y="315"/>
                  </a:cubicBezTo>
                  <a:lnTo>
                    <a:pt x="470" y="337"/>
                  </a:lnTo>
                  <a:cubicBezTo>
                    <a:pt x="481" y="351"/>
                    <a:pt x="482" y="371"/>
                    <a:pt x="471" y="385"/>
                  </a:cubicBezTo>
                  <a:lnTo>
                    <a:pt x="463" y="393"/>
                  </a:lnTo>
                  <a:lnTo>
                    <a:pt x="450" y="406"/>
                  </a:lnTo>
                  <a:lnTo>
                    <a:pt x="445" y="411"/>
                  </a:lnTo>
                  <a:cubicBezTo>
                    <a:pt x="442" y="414"/>
                    <a:pt x="440" y="418"/>
                    <a:pt x="439" y="422"/>
                  </a:cubicBezTo>
                  <a:cubicBezTo>
                    <a:pt x="438" y="425"/>
                    <a:pt x="438" y="428"/>
                    <a:pt x="438" y="432"/>
                  </a:cubicBezTo>
                  <a:cubicBezTo>
                    <a:pt x="438" y="444"/>
                    <a:pt x="444" y="454"/>
                    <a:pt x="453" y="460"/>
                  </a:cubicBezTo>
                  <a:cubicBezTo>
                    <a:pt x="453" y="460"/>
                    <a:pt x="453" y="460"/>
                    <a:pt x="453" y="460"/>
                  </a:cubicBezTo>
                  <a:cubicBezTo>
                    <a:pt x="457" y="463"/>
                    <a:pt x="462" y="465"/>
                    <a:pt x="468" y="466"/>
                  </a:cubicBezTo>
                  <a:lnTo>
                    <a:pt x="468" y="466"/>
                  </a:lnTo>
                  <a:lnTo>
                    <a:pt x="493" y="466"/>
                  </a:lnTo>
                  <a:lnTo>
                    <a:pt x="504" y="466"/>
                  </a:lnTo>
                  <a:cubicBezTo>
                    <a:pt x="522" y="468"/>
                    <a:pt x="536" y="482"/>
                    <a:pt x="538" y="500"/>
                  </a:cubicBezTo>
                  <a:close/>
                  <a:moveTo>
                    <a:pt x="781" y="252"/>
                  </a:moveTo>
                  <a:lnTo>
                    <a:pt x="772" y="274"/>
                  </a:lnTo>
                  <a:cubicBezTo>
                    <a:pt x="766" y="285"/>
                    <a:pt x="753" y="291"/>
                    <a:pt x="740" y="287"/>
                  </a:cubicBezTo>
                  <a:lnTo>
                    <a:pt x="733" y="285"/>
                  </a:lnTo>
                  <a:lnTo>
                    <a:pt x="721" y="280"/>
                  </a:lnTo>
                  <a:lnTo>
                    <a:pt x="715" y="277"/>
                  </a:lnTo>
                  <a:cubicBezTo>
                    <a:pt x="713" y="277"/>
                    <a:pt x="711" y="277"/>
                    <a:pt x="709" y="277"/>
                  </a:cubicBezTo>
                  <a:cubicBezTo>
                    <a:pt x="706" y="277"/>
                    <a:pt x="703" y="277"/>
                    <a:pt x="699" y="279"/>
                  </a:cubicBezTo>
                  <a:cubicBezTo>
                    <a:pt x="688" y="283"/>
                    <a:pt x="682" y="296"/>
                    <a:pt x="686" y="308"/>
                  </a:cubicBezTo>
                  <a:lnTo>
                    <a:pt x="688" y="313"/>
                  </a:lnTo>
                  <a:lnTo>
                    <a:pt x="693" y="325"/>
                  </a:lnTo>
                  <a:lnTo>
                    <a:pt x="696" y="332"/>
                  </a:lnTo>
                  <a:cubicBezTo>
                    <a:pt x="699" y="345"/>
                    <a:pt x="694" y="358"/>
                    <a:pt x="682" y="365"/>
                  </a:cubicBezTo>
                  <a:lnTo>
                    <a:pt x="661" y="374"/>
                  </a:lnTo>
                  <a:cubicBezTo>
                    <a:pt x="649" y="377"/>
                    <a:pt x="635" y="372"/>
                    <a:pt x="628" y="361"/>
                  </a:cubicBezTo>
                  <a:lnTo>
                    <a:pt x="625" y="354"/>
                  </a:lnTo>
                  <a:lnTo>
                    <a:pt x="620" y="342"/>
                  </a:lnTo>
                  <a:lnTo>
                    <a:pt x="618" y="336"/>
                  </a:lnTo>
                  <a:cubicBezTo>
                    <a:pt x="618" y="335"/>
                    <a:pt x="617" y="335"/>
                    <a:pt x="616" y="334"/>
                  </a:cubicBezTo>
                  <a:cubicBezTo>
                    <a:pt x="614" y="331"/>
                    <a:pt x="611" y="328"/>
                    <a:pt x="608" y="327"/>
                  </a:cubicBezTo>
                  <a:cubicBezTo>
                    <a:pt x="608" y="326"/>
                    <a:pt x="608" y="326"/>
                    <a:pt x="607" y="326"/>
                  </a:cubicBezTo>
                  <a:cubicBezTo>
                    <a:pt x="607" y="326"/>
                    <a:pt x="606" y="326"/>
                    <a:pt x="606" y="326"/>
                  </a:cubicBezTo>
                  <a:lnTo>
                    <a:pt x="606" y="326"/>
                  </a:lnTo>
                  <a:cubicBezTo>
                    <a:pt x="604" y="325"/>
                    <a:pt x="602" y="324"/>
                    <a:pt x="599" y="324"/>
                  </a:cubicBezTo>
                  <a:cubicBezTo>
                    <a:pt x="598" y="324"/>
                    <a:pt x="597" y="324"/>
                    <a:pt x="595" y="324"/>
                  </a:cubicBezTo>
                  <a:cubicBezTo>
                    <a:pt x="595" y="324"/>
                    <a:pt x="595" y="324"/>
                    <a:pt x="595" y="324"/>
                  </a:cubicBezTo>
                  <a:cubicBezTo>
                    <a:pt x="595" y="324"/>
                    <a:pt x="594" y="324"/>
                    <a:pt x="594" y="324"/>
                  </a:cubicBezTo>
                  <a:cubicBezTo>
                    <a:pt x="594" y="324"/>
                    <a:pt x="593" y="324"/>
                    <a:pt x="593" y="324"/>
                  </a:cubicBezTo>
                  <a:lnTo>
                    <a:pt x="593" y="324"/>
                  </a:lnTo>
                  <a:cubicBezTo>
                    <a:pt x="590" y="325"/>
                    <a:pt x="588" y="325"/>
                    <a:pt x="586" y="326"/>
                  </a:cubicBezTo>
                  <a:cubicBezTo>
                    <a:pt x="586" y="326"/>
                    <a:pt x="586" y="327"/>
                    <a:pt x="585" y="327"/>
                  </a:cubicBezTo>
                  <a:cubicBezTo>
                    <a:pt x="585" y="327"/>
                    <a:pt x="585" y="327"/>
                    <a:pt x="584" y="327"/>
                  </a:cubicBezTo>
                  <a:cubicBezTo>
                    <a:pt x="581" y="329"/>
                    <a:pt x="577" y="333"/>
                    <a:pt x="575" y="337"/>
                  </a:cubicBezTo>
                  <a:lnTo>
                    <a:pt x="573" y="342"/>
                  </a:lnTo>
                  <a:lnTo>
                    <a:pt x="568" y="354"/>
                  </a:lnTo>
                  <a:lnTo>
                    <a:pt x="565" y="361"/>
                  </a:lnTo>
                  <a:cubicBezTo>
                    <a:pt x="559" y="373"/>
                    <a:pt x="545" y="378"/>
                    <a:pt x="533" y="375"/>
                  </a:cubicBezTo>
                  <a:lnTo>
                    <a:pt x="511" y="366"/>
                  </a:lnTo>
                  <a:cubicBezTo>
                    <a:pt x="500" y="360"/>
                    <a:pt x="494" y="346"/>
                    <a:pt x="497" y="334"/>
                  </a:cubicBezTo>
                  <a:lnTo>
                    <a:pt x="500" y="326"/>
                  </a:lnTo>
                  <a:lnTo>
                    <a:pt x="505" y="314"/>
                  </a:lnTo>
                  <a:lnTo>
                    <a:pt x="507" y="309"/>
                  </a:lnTo>
                  <a:cubicBezTo>
                    <a:pt x="509" y="304"/>
                    <a:pt x="509" y="298"/>
                    <a:pt x="506" y="293"/>
                  </a:cubicBezTo>
                  <a:cubicBezTo>
                    <a:pt x="503" y="286"/>
                    <a:pt x="498" y="281"/>
                    <a:pt x="492" y="279"/>
                  </a:cubicBezTo>
                  <a:cubicBezTo>
                    <a:pt x="491" y="279"/>
                    <a:pt x="491" y="279"/>
                    <a:pt x="490" y="279"/>
                  </a:cubicBezTo>
                  <a:cubicBezTo>
                    <a:pt x="490" y="279"/>
                    <a:pt x="490" y="279"/>
                    <a:pt x="490" y="279"/>
                  </a:cubicBezTo>
                  <a:cubicBezTo>
                    <a:pt x="489" y="279"/>
                    <a:pt x="489" y="278"/>
                    <a:pt x="488" y="278"/>
                  </a:cubicBezTo>
                  <a:lnTo>
                    <a:pt x="488" y="278"/>
                  </a:lnTo>
                  <a:cubicBezTo>
                    <a:pt x="487" y="278"/>
                    <a:pt x="486" y="278"/>
                    <a:pt x="486" y="278"/>
                  </a:cubicBezTo>
                  <a:lnTo>
                    <a:pt x="486" y="278"/>
                  </a:lnTo>
                  <a:cubicBezTo>
                    <a:pt x="485" y="278"/>
                    <a:pt x="484" y="278"/>
                    <a:pt x="484" y="278"/>
                  </a:cubicBezTo>
                  <a:cubicBezTo>
                    <a:pt x="483" y="278"/>
                    <a:pt x="483" y="278"/>
                    <a:pt x="483" y="278"/>
                  </a:cubicBezTo>
                  <a:cubicBezTo>
                    <a:pt x="482" y="278"/>
                    <a:pt x="482" y="278"/>
                    <a:pt x="481" y="278"/>
                  </a:cubicBezTo>
                  <a:cubicBezTo>
                    <a:pt x="481" y="278"/>
                    <a:pt x="480" y="278"/>
                    <a:pt x="480" y="278"/>
                  </a:cubicBezTo>
                  <a:cubicBezTo>
                    <a:pt x="480" y="278"/>
                    <a:pt x="479" y="278"/>
                    <a:pt x="479" y="278"/>
                  </a:cubicBezTo>
                  <a:cubicBezTo>
                    <a:pt x="479" y="279"/>
                    <a:pt x="478" y="279"/>
                    <a:pt x="477" y="279"/>
                  </a:cubicBezTo>
                  <a:cubicBezTo>
                    <a:pt x="477" y="279"/>
                    <a:pt x="477" y="279"/>
                    <a:pt x="477" y="279"/>
                  </a:cubicBezTo>
                  <a:lnTo>
                    <a:pt x="460" y="286"/>
                  </a:lnTo>
                  <a:lnTo>
                    <a:pt x="452" y="289"/>
                  </a:lnTo>
                  <a:cubicBezTo>
                    <a:pt x="440" y="293"/>
                    <a:pt x="426" y="287"/>
                    <a:pt x="420" y="276"/>
                  </a:cubicBezTo>
                  <a:lnTo>
                    <a:pt x="411" y="254"/>
                  </a:lnTo>
                  <a:cubicBezTo>
                    <a:pt x="407" y="242"/>
                    <a:pt x="413" y="228"/>
                    <a:pt x="424" y="222"/>
                  </a:cubicBezTo>
                  <a:lnTo>
                    <a:pt x="431" y="219"/>
                  </a:lnTo>
                  <a:lnTo>
                    <a:pt x="443" y="214"/>
                  </a:lnTo>
                  <a:lnTo>
                    <a:pt x="449" y="211"/>
                  </a:lnTo>
                  <a:cubicBezTo>
                    <a:pt x="453" y="209"/>
                    <a:pt x="457" y="205"/>
                    <a:pt x="459" y="199"/>
                  </a:cubicBezTo>
                  <a:cubicBezTo>
                    <a:pt x="463" y="189"/>
                    <a:pt x="460" y="178"/>
                    <a:pt x="452" y="171"/>
                  </a:cubicBezTo>
                  <a:cubicBezTo>
                    <a:pt x="451" y="171"/>
                    <a:pt x="451" y="171"/>
                    <a:pt x="451" y="170"/>
                  </a:cubicBezTo>
                  <a:cubicBezTo>
                    <a:pt x="450" y="170"/>
                    <a:pt x="450" y="170"/>
                    <a:pt x="450" y="170"/>
                  </a:cubicBezTo>
                  <a:cubicBezTo>
                    <a:pt x="449" y="169"/>
                    <a:pt x="449" y="169"/>
                    <a:pt x="448" y="168"/>
                  </a:cubicBezTo>
                  <a:lnTo>
                    <a:pt x="431" y="162"/>
                  </a:lnTo>
                  <a:lnTo>
                    <a:pt x="424" y="159"/>
                  </a:lnTo>
                  <a:cubicBezTo>
                    <a:pt x="412" y="152"/>
                    <a:pt x="407" y="139"/>
                    <a:pt x="410" y="126"/>
                  </a:cubicBezTo>
                  <a:lnTo>
                    <a:pt x="419" y="105"/>
                  </a:lnTo>
                  <a:cubicBezTo>
                    <a:pt x="425" y="93"/>
                    <a:pt x="439" y="87"/>
                    <a:pt x="451" y="91"/>
                  </a:cubicBezTo>
                  <a:lnTo>
                    <a:pt x="459" y="94"/>
                  </a:lnTo>
                  <a:lnTo>
                    <a:pt x="471" y="99"/>
                  </a:lnTo>
                  <a:lnTo>
                    <a:pt x="476" y="101"/>
                  </a:lnTo>
                  <a:cubicBezTo>
                    <a:pt x="481" y="102"/>
                    <a:pt x="487" y="102"/>
                    <a:pt x="492" y="100"/>
                  </a:cubicBezTo>
                  <a:cubicBezTo>
                    <a:pt x="499" y="97"/>
                    <a:pt x="504" y="90"/>
                    <a:pt x="506" y="83"/>
                  </a:cubicBezTo>
                  <a:cubicBezTo>
                    <a:pt x="506" y="83"/>
                    <a:pt x="506" y="82"/>
                    <a:pt x="507" y="81"/>
                  </a:cubicBezTo>
                  <a:cubicBezTo>
                    <a:pt x="507" y="80"/>
                    <a:pt x="507" y="80"/>
                    <a:pt x="507" y="79"/>
                  </a:cubicBezTo>
                  <a:cubicBezTo>
                    <a:pt x="507" y="79"/>
                    <a:pt x="507" y="79"/>
                    <a:pt x="507" y="78"/>
                  </a:cubicBezTo>
                  <a:cubicBezTo>
                    <a:pt x="507" y="78"/>
                    <a:pt x="507" y="77"/>
                    <a:pt x="507" y="77"/>
                  </a:cubicBezTo>
                  <a:cubicBezTo>
                    <a:pt x="507" y="77"/>
                    <a:pt x="507" y="76"/>
                    <a:pt x="507" y="76"/>
                  </a:cubicBezTo>
                  <a:cubicBezTo>
                    <a:pt x="507" y="76"/>
                    <a:pt x="507" y="75"/>
                    <a:pt x="507" y="75"/>
                  </a:cubicBezTo>
                  <a:cubicBezTo>
                    <a:pt x="507" y="74"/>
                    <a:pt x="507" y="74"/>
                    <a:pt x="507" y="74"/>
                  </a:cubicBezTo>
                  <a:cubicBezTo>
                    <a:pt x="507" y="73"/>
                    <a:pt x="507" y="73"/>
                    <a:pt x="506" y="72"/>
                  </a:cubicBezTo>
                  <a:cubicBezTo>
                    <a:pt x="506" y="72"/>
                    <a:pt x="506" y="72"/>
                    <a:pt x="506" y="71"/>
                  </a:cubicBezTo>
                  <a:cubicBezTo>
                    <a:pt x="506" y="71"/>
                    <a:pt x="506" y="71"/>
                    <a:pt x="506" y="70"/>
                  </a:cubicBezTo>
                  <a:lnTo>
                    <a:pt x="499" y="53"/>
                  </a:lnTo>
                  <a:lnTo>
                    <a:pt x="496" y="46"/>
                  </a:lnTo>
                  <a:cubicBezTo>
                    <a:pt x="492" y="33"/>
                    <a:pt x="498" y="20"/>
                    <a:pt x="509" y="13"/>
                  </a:cubicBezTo>
                  <a:lnTo>
                    <a:pt x="530" y="5"/>
                  </a:lnTo>
                  <a:cubicBezTo>
                    <a:pt x="543" y="1"/>
                    <a:pt x="557" y="6"/>
                    <a:pt x="563" y="17"/>
                  </a:cubicBezTo>
                  <a:lnTo>
                    <a:pt x="566" y="25"/>
                  </a:lnTo>
                  <a:lnTo>
                    <a:pt x="571" y="37"/>
                  </a:lnTo>
                  <a:lnTo>
                    <a:pt x="574" y="42"/>
                  </a:lnTo>
                  <a:cubicBezTo>
                    <a:pt x="576" y="47"/>
                    <a:pt x="580" y="50"/>
                    <a:pt x="586" y="53"/>
                  </a:cubicBezTo>
                  <a:cubicBezTo>
                    <a:pt x="591" y="55"/>
                    <a:pt x="597" y="55"/>
                    <a:pt x="602" y="53"/>
                  </a:cubicBezTo>
                  <a:cubicBezTo>
                    <a:pt x="606" y="52"/>
                    <a:pt x="608" y="51"/>
                    <a:pt x="611" y="48"/>
                  </a:cubicBezTo>
                  <a:cubicBezTo>
                    <a:pt x="611" y="48"/>
                    <a:pt x="612" y="47"/>
                    <a:pt x="612" y="47"/>
                  </a:cubicBezTo>
                  <a:cubicBezTo>
                    <a:pt x="613" y="46"/>
                    <a:pt x="613" y="46"/>
                    <a:pt x="614" y="45"/>
                  </a:cubicBezTo>
                  <a:cubicBezTo>
                    <a:pt x="614" y="45"/>
                    <a:pt x="614" y="45"/>
                    <a:pt x="614" y="45"/>
                  </a:cubicBezTo>
                  <a:cubicBezTo>
                    <a:pt x="614" y="45"/>
                    <a:pt x="615" y="44"/>
                    <a:pt x="615" y="43"/>
                  </a:cubicBezTo>
                  <a:cubicBezTo>
                    <a:pt x="615" y="43"/>
                    <a:pt x="615" y="43"/>
                    <a:pt x="615" y="43"/>
                  </a:cubicBezTo>
                  <a:cubicBezTo>
                    <a:pt x="616" y="43"/>
                    <a:pt x="616" y="42"/>
                    <a:pt x="616" y="42"/>
                  </a:cubicBezTo>
                  <a:lnTo>
                    <a:pt x="618" y="37"/>
                  </a:lnTo>
                  <a:lnTo>
                    <a:pt x="623" y="24"/>
                  </a:lnTo>
                  <a:lnTo>
                    <a:pt x="626" y="17"/>
                  </a:lnTo>
                  <a:cubicBezTo>
                    <a:pt x="633" y="6"/>
                    <a:pt x="646" y="0"/>
                    <a:pt x="659" y="4"/>
                  </a:cubicBezTo>
                  <a:lnTo>
                    <a:pt x="680" y="12"/>
                  </a:lnTo>
                  <a:cubicBezTo>
                    <a:pt x="692" y="19"/>
                    <a:pt x="698" y="32"/>
                    <a:pt x="694" y="45"/>
                  </a:cubicBezTo>
                  <a:lnTo>
                    <a:pt x="691" y="52"/>
                  </a:lnTo>
                  <a:lnTo>
                    <a:pt x="686" y="64"/>
                  </a:lnTo>
                  <a:lnTo>
                    <a:pt x="684" y="69"/>
                  </a:lnTo>
                  <a:cubicBezTo>
                    <a:pt x="683" y="74"/>
                    <a:pt x="683" y="80"/>
                    <a:pt x="685" y="85"/>
                  </a:cubicBezTo>
                  <a:cubicBezTo>
                    <a:pt x="686" y="88"/>
                    <a:pt x="688" y="91"/>
                    <a:pt x="690" y="93"/>
                  </a:cubicBezTo>
                  <a:cubicBezTo>
                    <a:pt x="696" y="99"/>
                    <a:pt x="706" y="102"/>
                    <a:pt x="715" y="99"/>
                  </a:cubicBezTo>
                  <a:lnTo>
                    <a:pt x="732" y="92"/>
                  </a:lnTo>
                  <a:lnTo>
                    <a:pt x="739" y="89"/>
                  </a:lnTo>
                  <a:cubicBezTo>
                    <a:pt x="752" y="86"/>
                    <a:pt x="765" y="91"/>
                    <a:pt x="771" y="103"/>
                  </a:cubicBezTo>
                  <a:lnTo>
                    <a:pt x="780" y="124"/>
                  </a:lnTo>
                  <a:cubicBezTo>
                    <a:pt x="784" y="136"/>
                    <a:pt x="779" y="150"/>
                    <a:pt x="768" y="157"/>
                  </a:cubicBezTo>
                  <a:lnTo>
                    <a:pt x="760" y="160"/>
                  </a:lnTo>
                  <a:lnTo>
                    <a:pt x="748" y="165"/>
                  </a:lnTo>
                  <a:lnTo>
                    <a:pt x="743" y="167"/>
                  </a:lnTo>
                  <a:cubicBezTo>
                    <a:pt x="740" y="168"/>
                    <a:pt x="738" y="170"/>
                    <a:pt x="736" y="172"/>
                  </a:cubicBezTo>
                  <a:cubicBezTo>
                    <a:pt x="735" y="174"/>
                    <a:pt x="733" y="176"/>
                    <a:pt x="732" y="179"/>
                  </a:cubicBezTo>
                  <a:cubicBezTo>
                    <a:pt x="729" y="187"/>
                    <a:pt x="730" y="195"/>
                    <a:pt x="735" y="202"/>
                  </a:cubicBezTo>
                  <a:cubicBezTo>
                    <a:pt x="735" y="202"/>
                    <a:pt x="735" y="202"/>
                    <a:pt x="735" y="202"/>
                  </a:cubicBezTo>
                  <a:cubicBezTo>
                    <a:pt x="737" y="205"/>
                    <a:pt x="740" y="208"/>
                    <a:pt x="743" y="210"/>
                  </a:cubicBezTo>
                  <a:lnTo>
                    <a:pt x="743" y="210"/>
                  </a:lnTo>
                  <a:lnTo>
                    <a:pt x="761" y="217"/>
                  </a:lnTo>
                  <a:lnTo>
                    <a:pt x="768" y="220"/>
                  </a:lnTo>
                  <a:cubicBezTo>
                    <a:pt x="779" y="226"/>
                    <a:pt x="785" y="240"/>
                    <a:pt x="781" y="252"/>
                  </a:cubicBezTo>
                  <a:close/>
                  <a:moveTo>
                    <a:pt x="617" y="138"/>
                  </a:moveTo>
                  <a:lnTo>
                    <a:pt x="617" y="138"/>
                  </a:lnTo>
                  <a:cubicBezTo>
                    <a:pt x="588" y="127"/>
                    <a:pt x="556" y="140"/>
                    <a:pt x="545" y="168"/>
                  </a:cubicBezTo>
                  <a:cubicBezTo>
                    <a:pt x="533" y="197"/>
                    <a:pt x="547" y="229"/>
                    <a:pt x="575" y="240"/>
                  </a:cubicBezTo>
                  <a:cubicBezTo>
                    <a:pt x="603" y="251"/>
                    <a:pt x="635" y="238"/>
                    <a:pt x="647" y="210"/>
                  </a:cubicBezTo>
                  <a:cubicBezTo>
                    <a:pt x="658" y="182"/>
                    <a:pt x="645" y="150"/>
                    <a:pt x="617" y="138"/>
                  </a:cubicBezTo>
                  <a:close/>
                  <a:moveTo>
                    <a:pt x="269" y="440"/>
                  </a:moveTo>
                  <a:lnTo>
                    <a:pt x="269" y="440"/>
                  </a:lnTo>
                  <a:cubicBezTo>
                    <a:pt x="227" y="440"/>
                    <a:pt x="193" y="474"/>
                    <a:pt x="193" y="516"/>
                  </a:cubicBezTo>
                  <a:cubicBezTo>
                    <a:pt x="193" y="558"/>
                    <a:pt x="227" y="592"/>
                    <a:pt x="269" y="592"/>
                  </a:cubicBezTo>
                  <a:cubicBezTo>
                    <a:pt x="311" y="592"/>
                    <a:pt x="345" y="558"/>
                    <a:pt x="345" y="516"/>
                  </a:cubicBezTo>
                  <a:cubicBezTo>
                    <a:pt x="345" y="474"/>
                    <a:pt x="311" y="440"/>
                    <a:pt x="269" y="440"/>
                  </a:cubicBezTo>
                  <a:close/>
                </a:path>
              </a:pathLst>
            </a:custGeom>
            <a:solidFill>
              <a:srgbClr val="9BD744"/>
            </a:solidFill>
            <a:ln>
              <a:noFill/>
            </a:ln>
          </p:spPr>
          <p:txBody>
            <a:bodyPr vert="horz" wrap="square" lIns="91404" tIns="45702" rIns="91404" bIns="45702"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rgbClr val="000000"/>
                </a:solidFill>
                <a:effectLst/>
                <a:uLnTx/>
                <a:uFillTx/>
                <a:cs typeface="+mn-ea"/>
                <a:sym typeface="+mn-lt"/>
              </a:endParaRPr>
            </a:p>
          </p:txBody>
        </p:sp>
      </p:grpSp>
      <p:grpSp>
        <p:nvGrpSpPr>
          <p:cNvPr id="37" name="组合 36"/>
          <p:cNvGrpSpPr/>
          <p:nvPr/>
        </p:nvGrpSpPr>
        <p:grpSpPr>
          <a:xfrm>
            <a:off x="1128173" y="143392"/>
            <a:ext cx="5199161" cy="646331"/>
            <a:chOff x="6080760" y="1044564"/>
            <a:chExt cx="5199161" cy="646331"/>
          </a:xfrm>
        </p:grpSpPr>
        <p:sp>
          <p:nvSpPr>
            <p:cNvPr id="38" name="文本框 18"/>
            <p:cNvSpPr txBox="1"/>
            <p:nvPr/>
          </p:nvSpPr>
          <p:spPr>
            <a:xfrm>
              <a:off x="6080760" y="1044564"/>
              <a:ext cx="2233611" cy="646331"/>
            </a:xfrm>
            <a:prstGeom prst="rect">
              <a:avLst/>
            </a:prstGeom>
            <a:noFill/>
            <a:effectLst/>
          </p:spPr>
          <p:txBody>
            <a:bodyPr wrap="square" rtlCol="0">
              <a:spAutoFit/>
            </a:bodyPr>
            <a:lstStyle/>
            <a:p>
              <a:r>
                <a:rPr lang="en-US" altLang="zh-CN" sz="3600" b="1" dirty="0">
                  <a:solidFill>
                    <a:srgbClr val="049AAB"/>
                  </a:solidFill>
                  <a:cs typeface="+mn-ea"/>
                  <a:sym typeface="+mn-lt"/>
                </a:rPr>
                <a:t>THREE</a:t>
              </a:r>
              <a:endParaRPr lang="zh-CN" altLang="en-US" sz="3600" b="1" dirty="0">
                <a:solidFill>
                  <a:srgbClr val="049AAB"/>
                </a:solidFill>
                <a:cs typeface="+mn-ea"/>
                <a:sym typeface="+mn-lt"/>
              </a:endParaRPr>
            </a:p>
          </p:txBody>
        </p:sp>
        <p:sp>
          <p:nvSpPr>
            <p:cNvPr id="39" name="文本框 19"/>
            <p:cNvSpPr txBox="1"/>
            <p:nvPr/>
          </p:nvSpPr>
          <p:spPr>
            <a:xfrm>
              <a:off x="7442707" y="1167675"/>
              <a:ext cx="3837214" cy="523220"/>
            </a:xfrm>
            <a:prstGeom prst="rect">
              <a:avLst/>
            </a:prstGeom>
            <a:noFill/>
          </p:spPr>
          <p:txBody>
            <a:bodyPr wrap="square" rtlCol="0">
              <a:spAutoFit/>
            </a:bodyPr>
            <a:lstStyle/>
            <a:p>
              <a:r>
                <a:rPr lang="zh-CN" altLang="en-US" sz="2800" dirty="0">
                  <a:solidFill>
                    <a:srgbClr val="000000"/>
                  </a:solidFill>
                  <a:cs typeface="+mn-ea"/>
                  <a:sym typeface="+mn-lt"/>
                </a:rPr>
                <a:t>风险分析及对策</a:t>
              </a:r>
            </a:p>
          </p:txBody>
        </p:sp>
      </p:grpSp>
      <p:sp>
        <p:nvSpPr>
          <p:cNvPr id="40" name="矩形: 圆角 21"/>
          <p:cNvSpPr/>
          <p:nvPr/>
        </p:nvSpPr>
        <p:spPr>
          <a:xfrm>
            <a:off x="-397463" y="336451"/>
            <a:ext cx="1344073" cy="383323"/>
          </a:xfrm>
          <a:prstGeom prst="roundRect">
            <a:avLst/>
          </a:prstGeom>
          <a:solidFill>
            <a:srgbClr val="049AAB"/>
          </a:solidFill>
          <a:ln w="3175">
            <a:noFill/>
            <a:miter lim="400000"/>
          </a:ln>
        </p:spPr>
        <p:txBody>
          <a:bodyPr rtlCol="0" anchor="ctr"/>
          <a:lstStyle/>
          <a:p>
            <a:pPr algn="ctr"/>
            <a:endParaRPr lang="zh-CN" altLang="en-US" sz="2400">
              <a:solidFill>
                <a:srgbClr val="000000"/>
              </a:solidFill>
              <a:cs typeface="+mn-ea"/>
              <a:sym typeface="+mn-lt"/>
            </a:endParaRPr>
          </a:p>
        </p:txBody>
      </p:sp>
      <p:sp>
        <p:nvSpPr>
          <p:cNvPr id="41" name="矩形: 圆角 23"/>
          <p:cNvSpPr/>
          <p:nvPr/>
        </p:nvSpPr>
        <p:spPr>
          <a:xfrm>
            <a:off x="5411146" y="336451"/>
            <a:ext cx="8270019" cy="383323"/>
          </a:xfrm>
          <a:prstGeom prst="roundRect">
            <a:avLst/>
          </a:prstGeom>
          <a:solidFill>
            <a:srgbClr val="049AAB"/>
          </a:solidFill>
          <a:ln w="3175">
            <a:noFill/>
            <a:miter lim="400000"/>
          </a:ln>
        </p:spPr>
        <p:txBody>
          <a:bodyPr rtlCol="0" anchor="ctr"/>
          <a:lstStyle/>
          <a:p>
            <a:pPr algn="ctr"/>
            <a:endParaRPr lang="zh-CN" altLang="en-US" sz="2400">
              <a:solidFill>
                <a:srgbClr val="000000"/>
              </a:solidFill>
              <a:cs typeface="+mn-ea"/>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500" fill="hold"/>
                                        <p:tgtEl>
                                          <p:spTgt spid="30"/>
                                        </p:tgtEl>
                                        <p:attrNameLst>
                                          <p:attrName>ppt_w</p:attrName>
                                        </p:attrNameLst>
                                      </p:cBhvr>
                                      <p:tavLst>
                                        <p:tav tm="0">
                                          <p:val>
                                            <p:fltVal val="0"/>
                                          </p:val>
                                        </p:tav>
                                        <p:tav tm="100000">
                                          <p:val>
                                            <p:strVal val="#ppt_w"/>
                                          </p:val>
                                        </p:tav>
                                      </p:tavLst>
                                    </p:anim>
                                    <p:anim calcmode="lin" valueType="num">
                                      <p:cBhvr>
                                        <p:cTn id="8" dur="500" fill="hold"/>
                                        <p:tgtEl>
                                          <p:spTgt spid="30"/>
                                        </p:tgtEl>
                                        <p:attrNameLst>
                                          <p:attrName>ppt_h</p:attrName>
                                        </p:attrNameLst>
                                      </p:cBhvr>
                                      <p:tavLst>
                                        <p:tav tm="0">
                                          <p:val>
                                            <p:fltVal val="0"/>
                                          </p:val>
                                        </p:tav>
                                        <p:tav tm="100000">
                                          <p:val>
                                            <p:strVal val="#ppt_h"/>
                                          </p:val>
                                        </p:tav>
                                      </p:tavLst>
                                    </p:anim>
                                    <p:animEffect transition="in" filter="fade">
                                      <p:cBhvr>
                                        <p:cTn id="9" dur="500"/>
                                        <p:tgtEl>
                                          <p:spTgt spid="30"/>
                                        </p:tgtEl>
                                      </p:cBhvr>
                                    </p:animEffect>
                                    <p:anim calcmode="lin" valueType="num">
                                      <p:cBhvr>
                                        <p:cTn id="10" dur="500" fill="hold"/>
                                        <p:tgtEl>
                                          <p:spTgt spid="30"/>
                                        </p:tgtEl>
                                        <p:attrNameLst>
                                          <p:attrName>ppt_x</p:attrName>
                                        </p:attrNameLst>
                                      </p:cBhvr>
                                      <p:tavLst>
                                        <p:tav tm="0">
                                          <p:val>
                                            <p:fltVal val="0.5"/>
                                          </p:val>
                                        </p:tav>
                                        <p:tav tm="100000">
                                          <p:val>
                                            <p:strVal val="#ppt_x"/>
                                          </p:val>
                                        </p:tav>
                                      </p:tavLst>
                                    </p:anim>
                                    <p:anim calcmode="lin" valueType="num">
                                      <p:cBhvr>
                                        <p:cTn id="11" dur="500" fill="hold"/>
                                        <p:tgtEl>
                                          <p:spTgt spid="30"/>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nodeType="afterEffect">
                                  <p:stCondLst>
                                    <p:cond delay="0"/>
                                  </p:stCondLst>
                                  <p:childTnLst>
                                    <p:set>
                                      <p:cBhvr>
                                        <p:cTn id="14" dur="1" fill="hold">
                                          <p:stCondLst>
                                            <p:cond delay="0"/>
                                          </p:stCondLst>
                                        </p:cTn>
                                        <p:tgtEl>
                                          <p:spTgt spid="22"/>
                                        </p:tgtEl>
                                        <p:attrNameLst>
                                          <p:attrName>style.visibility</p:attrName>
                                        </p:attrNameLst>
                                      </p:cBhvr>
                                      <p:to>
                                        <p:strVal val="visible"/>
                                      </p:to>
                                    </p:set>
                                    <p:anim calcmode="lin" valueType="num">
                                      <p:cBhvr>
                                        <p:cTn id="15" dur="500" fill="hold"/>
                                        <p:tgtEl>
                                          <p:spTgt spid="22"/>
                                        </p:tgtEl>
                                        <p:attrNameLst>
                                          <p:attrName>ppt_w</p:attrName>
                                        </p:attrNameLst>
                                      </p:cBhvr>
                                      <p:tavLst>
                                        <p:tav tm="0">
                                          <p:val>
                                            <p:fltVal val="0"/>
                                          </p:val>
                                        </p:tav>
                                        <p:tav tm="100000">
                                          <p:val>
                                            <p:strVal val="#ppt_w"/>
                                          </p:val>
                                        </p:tav>
                                      </p:tavLst>
                                    </p:anim>
                                    <p:anim calcmode="lin" valueType="num">
                                      <p:cBhvr>
                                        <p:cTn id="16" dur="500" fill="hold"/>
                                        <p:tgtEl>
                                          <p:spTgt spid="22"/>
                                        </p:tgtEl>
                                        <p:attrNameLst>
                                          <p:attrName>ppt_h</p:attrName>
                                        </p:attrNameLst>
                                      </p:cBhvr>
                                      <p:tavLst>
                                        <p:tav tm="0">
                                          <p:val>
                                            <p:fltVal val="0"/>
                                          </p:val>
                                        </p:tav>
                                        <p:tav tm="100000">
                                          <p:val>
                                            <p:strVal val="#ppt_h"/>
                                          </p:val>
                                        </p:tav>
                                      </p:tavLst>
                                    </p:anim>
                                    <p:animEffect transition="in" filter="fade">
                                      <p:cBhvr>
                                        <p:cTn id="17" dur="500"/>
                                        <p:tgtEl>
                                          <p:spTgt spid="22"/>
                                        </p:tgtEl>
                                      </p:cBhvr>
                                    </p:animEffect>
                                    <p:anim calcmode="lin" valueType="num">
                                      <p:cBhvr>
                                        <p:cTn id="18" dur="500" fill="hold"/>
                                        <p:tgtEl>
                                          <p:spTgt spid="22"/>
                                        </p:tgtEl>
                                        <p:attrNameLst>
                                          <p:attrName>ppt_x</p:attrName>
                                        </p:attrNameLst>
                                      </p:cBhvr>
                                      <p:tavLst>
                                        <p:tav tm="0">
                                          <p:val>
                                            <p:fltVal val="0.5"/>
                                          </p:val>
                                        </p:tav>
                                        <p:tav tm="100000">
                                          <p:val>
                                            <p:strVal val="#ppt_x"/>
                                          </p:val>
                                        </p:tav>
                                      </p:tavLst>
                                    </p:anim>
                                    <p:anim calcmode="lin" valueType="num">
                                      <p:cBhvr>
                                        <p:cTn id="19" dur="500" fill="hold"/>
                                        <p:tgtEl>
                                          <p:spTgt spid="22"/>
                                        </p:tgtEl>
                                        <p:attrNameLst>
                                          <p:attrName>ppt_y</p:attrName>
                                        </p:attrNameLst>
                                      </p:cBhvr>
                                      <p:tavLst>
                                        <p:tav tm="0">
                                          <p:val>
                                            <p:fltVal val="0.5"/>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barn(inVertical)">
                                      <p:cBhvr>
                                        <p:cTn id="24"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2" cstate="screen"/>
          <a:stretch>
            <a:fillRect/>
          </a:stretch>
        </p:blipFill>
        <p:spPr>
          <a:xfrm>
            <a:off x="-1239086" y="1"/>
            <a:ext cx="13431086" cy="8574680"/>
          </a:xfrm>
          <a:prstGeom prst="rect">
            <a:avLst/>
          </a:prstGeom>
        </p:spPr>
      </p:pic>
      <p:grpSp>
        <p:nvGrpSpPr>
          <p:cNvPr id="13" name="组合 12"/>
          <p:cNvGrpSpPr/>
          <p:nvPr/>
        </p:nvGrpSpPr>
        <p:grpSpPr>
          <a:xfrm>
            <a:off x="1864049" y="1681427"/>
            <a:ext cx="3180080" cy="3180080"/>
            <a:chOff x="1851660" y="781050"/>
            <a:chExt cx="2385060" cy="2385060"/>
          </a:xfrm>
        </p:grpSpPr>
        <p:sp>
          <p:nvSpPr>
            <p:cNvPr id="14" name="菱形 13"/>
            <p:cNvSpPr/>
            <p:nvPr/>
          </p:nvSpPr>
          <p:spPr>
            <a:xfrm>
              <a:off x="1851660" y="781050"/>
              <a:ext cx="2385060" cy="2385060"/>
            </a:xfrm>
            <a:prstGeom prst="diamond">
              <a:avLst/>
            </a:prstGeom>
            <a:solidFill>
              <a:srgbClr val="049AAB"/>
            </a:solidFill>
            <a:ln w="12700" cap="flat" cmpd="sng" algn="ctr">
              <a:noFill/>
              <a:prstDash val="solid"/>
              <a:miter lim="800000"/>
            </a:ln>
            <a:effectLst>
              <a:outerShdw blurRad="50800" dist="38100" dir="8100000" algn="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dirty="0" smtClean="0">
                <a:ln>
                  <a:noFill/>
                </a:ln>
                <a:solidFill>
                  <a:srgbClr val="FFFFFF"/>
                </a:solidFill>
                <a:effectLst/>
                <a:uLnTx/>
                <a:uFillTx/>
                <a:cs typeface="+mn-ea"/>
                <a:sym typeface="+mn-lt"/>
              </a:endParaRPr>
            </a:p>
          </p:txBody>
        </p:sp>
        <p:sp>
          <p:nvSpPr>
            <p:cNvPr id="15" name="菱形 14"/>
            <p:cNvSpPr/>
            <p:nvPr/>
          </p:nvSpPr>
          <p:spPr>
            <a:xfrm>
              <a:off x="2076450" y="998220"/>
              <a:ext cx="1927860" cy="1927860"/>
            </a:xfrm>
            <a:prstGeom prst="diamond">
              <a:avLst/>
            </a:prstGeom>
            <a:blipFill>
              <a:blip r:embed="rId3" cstate="screen"/>
              <a:stretch>
                <a:fillRect/>
              </a:stretch>
            </a:bli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smtClean="0">
                <a:ln>
                  <a:noFill/>
                </a:ln>
                <a:solidFill>
                  <a:srgbClr val="FFFFFF"/>
                </a:solidFill>
                <a:effectLst/>
                <a:uLnTx/>
                <a:uFillTx/>
                <a:cs typeface="+mn-ea"/>
                <a:sym typeface="+mn-lt"/>
              </a:endParaRPr>
            </a:p>
          </p:txBody>
        </p:sp>
      </p:grpSp>
      <p:sp>
        <p:nvSpPr>
          <p:cNvPr id="16" name="文本框 18"/>
          <p:cNvSpPr txBox="1"/>
          <p:nvPr/>
        </p:nvSpPr>
        <p:spPr>
          <a:xfrm>
            <a:off x="1066179" y="2867792"/>
            <a:ext cx="1199191" cy="830997"/>
          </a:xfrm>
          <a:prstGeom prst="rect">
            <a:avLst/>
          </a:prstGeom>
          <a:noFill/>
        </p:spPr>
        <p:txBody>
          <a:bodyPr wrap="square" rtlCol="0">
            <a:spAutoFit/>
          </a:bodyPr>
          <a:lstStyle/>
          <a:p>
            <a:r>
              <a:rPr lang="en-US" altLang="zh-CN" sz="4800" b="1" dirty="0">
                <a:solidFill>
                  <a:srgbClr val="000000"/>
                </a:solidFill>
                <a:cs typeface="+mn-ea"/>
                <a:sym typeface="+mn-lt"/>
              </a:rPr>
              <a:t>04</a:t>
            </a:r>
            <a:endParaRPr lang="zh-CN" altLang="en-US" sz="4800" b="1" dirty="0">
              <a:solidFill>
                <a:srgbClr val="000000"/>
              </a:solidFill>
              <a:cs typeface="+mn-ea"/>
              <a:sym typeface="+mn-lt"/>
            </a:endParaRPr>
          </a:p>
        </p:txBody>
      </p:sp>
      <p:sp>
        <p:nvSpPr>
          <p:cNvPr id="17" name="任意多边形: 形状 19"/>
          <p:cNvSpPr/>
          <p:nvPr/>
        </p:nvSpPr>
        <p:spPr>
          <a:xfrm>
            <a:off x="1540933" y="2374900"/>
            <a:ext cx="1354667" cy="527397"/>
          </a:xfrm>
          <a:custGeom>
            <a:avLst/>
            <a:gdLst>
              <a:gd name="connsiteX0" fmla="*/ 1016000 w 1016000"/>
              <a:gd name="connsiteY0" fmla="*/ 0 h 336550"/>
              <a:gd name="connsiteX1" fmla="*/ 0 w 1016000"/>
              <a:gd name="connsiteY1" fmla="*/ 0 h 336550"/>
              <a:gd name="connsiteX2" fmla="*/ 0 w 1016000"/>
              <a:gd name="connsiteY2" fmla="*/ 336550 h 336550"/>
            </a:gdLst>
            <a:ahLst/>
            <a:cxnLst>
              <a:cxn ang="0">
                <a:pos x="connsiteX0" y="connsiteY0"/>
              </a:cxn>
              <a:cxn ang="0">
                <a:pos x="connsiteX1" y="connsiteY1"/>
              </a:cxn>
              <a:cxn ang="0">
                <a:pos x="connsiteX2" y="connsiteY2"/>
              </a:cxn>
            </a:cxnLst>
            <a:rect l="l" t="t" r="r" b="b"/>
            <a:pathLst>
              <a:path w="1016000" h="336550">
                <a:moveTo>
                  <a:pt x="1016000" y="0"/>
                </a:moveTo>
                <a:lnTo>
                  <a:pt x="0" y="0"/>
                </a:lnTo>
                <a:lnTo>
                  <a:pt x="0" y="336550"/>
                </a:lnTo>
              </a:path>
            </a:pathLst>
          </a:custGeom>
          <a:noFill/>
          <a:ln w="60325" cap="flat" cmpd="sng" algn="ctr">
            <a:solidFill>
              <a:srgbClr val="9BD74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smtClean="0">
              <a:ln>
                <a:noFill/>
              </a:ln>
              <a:solidFill>
                <a:srgbClr val="FFFFFF"/>
              </a:solidFill>
              <a:effectLst/>
              <a:uLnTx/>
              <a:uFillTx/>
              <a:cs typeface="+mn-ea"/>
              <a:sym typeface="+mn-lt"/>
            </a:endParaRPr>
          </a:p>
        </p:txBody>
      </p:sp>
      <p:sp>
        <p:nvSpPr>
          <p:cNvPr id="18" name="任意多边形: 形状 20"/>
          <p:cNvSpPr/>
          <p:nvPr/>
        </p:nvSpPr>
        <p:spPr>
          <a:xfrm>
            <a:off x="1532467" y="3729567"/>
            <a:ext cx="1464733" cy="508000"/>
          </a:xfrm>
          <a:custGeom>
            <a:avLst/>
            <a:gdLst>
              <a:gd name="connsiteX0" fmla="*/ 1098550 w 1098550"/>
              <a:gd name="connsiteY0" fmla="*/ 381000 h 381000"/>
              <a:gd name="connsiteX1" fmla="*/ 0 w 1098550"/>
              <a:gd name="connsiteY1" fmla="*/ 381000 h 381000"/>
              <a:gd name="connsiteX2" fmla="*/ 0 w 1098550"/>
              <a:gd name="connsiteY2" fmla="*/ 0 h 381000"/>
            </a:gdLst>
            <a:ahLst/>
            <a:cxnLst>
              <a:cxn ang="0">
                <a:pos x="connsiteX0" y="connsiteY0"/>
              </a:cxn>
              <a:cxn ang="0">
                <a:pos x="connsiteX1" y="connsiteY1"/>
              </a:cxn>
              <a:cxn ang="0">
                <a:pos x="connsiteX2" y="connsiteY2"/>
              </a:cxn>
            </a:cxnLst>
            <a:rect l="l" t="t" r="r" b="b"/>
            <a:pathLst>
              <a:path w="1098550" h="381000">
                <a:moveTo>
                  <a:pt x="1098550" y="381000"/>
                </a:moveTo>
                <a:lnTo>
                  <a:pt x="0" y="381000"/>
                </a:lnTo>
                <a:lnTo>
                  <a:pt x="0" y="0"/>
                </a:lnTo>
              </a:path>
            </a:pathLst>
          </a:custGeom>
          <a:noFill/>
          <a:ln w="60325" cap="flat" cmpd="sng" algn="ctr">
            <a:solidFill>
              <a:srgbClr val="9BD74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smtClean="0">
              <a:ln>
                <a:noFill/>
              </a:ln>
              <a:solidFill>
                <a:srgbClr val="FFFFFF"/>
              </a:solidFill>
              <a:effectLst/>
              <a:uLnTx/>
              <a:uFillTx/>
              <a:cs typeface="+mn-ea"/>
              <a:sym typeface="+mn-lt"/>
            </a:endParaRPr>
          </a:p>
        </p:txBody>
      </p:sp>
      <p:grpSp>
        <p:nvGrpSpPr>
          <p:cNvPr id="19" name="组合 18"/>
          <p:cNvGrpSpPr/>
          <p:nvPr/>
        </p:nvGrpSpPr>
        <p:grpSpPr>
          <a:xfrm>
            <a:off x="5044129" y="3616303"/>
            <a:ext cx="3837214" cy="1342075"/>
            <a:chOff x="5295540" y="547524"/>
            <a:chExt cx="3837214" cy="1342075"/>
          </a:xfrm>
        </p:grpSpPr>
        <p:sp>
          <p:nvSpPr>
            <p:cNvPr id="20" name="文本框 12"/>
            <p:cNvSpPr txBox="1"/>
            <p:nvPr/>
          </p:nvSpPr>
          <p:spPr>
            <a:xfrm>
              <a:off x="5450114" y="1243268"/>
              <a:ext cx="3682640" cy="646331"/>
            </a:xfrm>
            <a:prstGeom prst="rect">
              <a:avLst/>
            </a:prstGeom>
            <a:noFill/>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600" b="1" i="0" u="none" strike="noStrike" kern="0" cap="none" spc="0" normalizeH="0" baseline="0" noProof="0" dirty="0" smtClean="0">
                  <a:ln>
                    <a:noFill/>
                  </a:ln>
                  <a:solidFill>
                    <a:srgbClr val="000000"/>
                  </a:solidFill>
                  <a:effectLst/>
                  <a:uLnTx/>
                  <a:uFillTx/>
                  <a:cs typeface="+mn-ea"/>
                  <a:sym typeface="+mn-lt"/>
                </a:rPr>
                <a:t>PART TWO</a:t>
              </a:r>
              <a:endParaRPr kumimoji="0" lang="zh-CN" altLang="en-US" sz="3600" b="1" i="0" u="none" strike="noStrike" kern="0" cap="none" spc="0" normalizeH="0" baseline="0" noProof="0" dirty="0" smtClean="0">
                <a:ln>
                  <a:noFill/>
                </a:ln>
                <a:solidFill>
                  <a:srgbClr val="000000"/>
                </a:solidFill>
                <a:effectLst/>
                <a:uLnTx/>
                <a:uFillTx/>
                <a:cs typeface="+mn-ea"/>
                <a:sym typeface="+mn-lt"/>
              </a:endParaRPr>
            </a:p>
          </p:txBody>
        </p:sp>
        <p:sp>
          <p:nvSpPr>
            <p:cNvPr id="21" name="文本框 16"/>
            <p:cNvSpPr txBox="1"/>
            <p:nvPr/>
          </p:nvSpPr>
          <p:spPr>
            <a:xfrm>
              <a:off x="5295540" y="547524"/>
              <a:ext cx="3837214" cy="707886"/>
            </a:xfrm>
            <a:prstGeom prst="rect">
              <a:avLst/>
            </a:prstGeom>
            <a:noFill/>
          </p:spPr>
          <p:txBody>
            <a:bodyPr wrap="square" rtlCol="0">
              <a:spAutoFit/>
            </a:bodyPr>
            <a:lstStyle>
              <a:defPPr>
                <a:defRPr lang="zh-CN"/>
              </a:defPPr>
              <a:lvl1pPr>
                <a:defRPr sz="2800">
                  <a:latin typeface="微软雅黑" panose="020B0503020204020204" pitchFamily="34" charset="-122"/>
                  <a:ea typeface="微软雅黑" panose="020B0503020204020204" pitchFamily="34" charset="-122"/>
                </a:defRPr>
              </a:lvl1p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4000" b="0" i="0" u="none" strike="noStrike" kern="0" cap="none" spc="0" normalizeH="0" baseline="0" noProof="0" dirty="0">
                  <a:ln>
                    <a:noFill/>
                  </a:ln>
                  <a:solidFill>
                    <a:srgbClr val="000000"/>
                  </a:solidFill>
                  <a:effectLst/>
                  <a:uLnTx/>
                  <a:uFillTx/>
                  <a:latin typeface="+mn-lt"/>
                  <a:ea typeface="+mn-ea"/>
                  <a:cs typeface="+mn-ea"/>
                  <a:sym typeface="+mn-lt"/>
                </a:rPr>
                <a:t>市场与销售</a:t>
              </a:r>
              <a:endParaRPr kumimoji="0" lang="en-US" altLang="zh-CN" sz="4000" b="0" i="0" u="none" strike="noStrike" kern="0" cap="none" spc="0" normalizeH="0" baseline="0" noProof="0" dirty="0">
                <a:ln>
                  <a:noFill/>
                </a:ln>
                <a:solidFill>
                  <a:srgbClr val="000000"/>
                </a:solidFill>
                <a:effectLst/>
                <a:uLnTx/>
                <a:uFillTx/>
                <a:latin typeface="+mn-lt"/>
                <a:ea typeface="+mn-ea"/>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par>
                              <p:cTn id="8" fill="hold">
                                <p:stCondLst>
                                  <p:cond delay="500"/>
                                </p:stCondLst>
                                <p:childTnLst>
                                  <p:par>
                                    <p:cTn id="9" presetID="2" presetClass="entr" presetSubtype="1" fill="hold" nodeType="afterEffect" p14:presetBounceEnd="54000">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14:bounceEnd="54000">
                                          <p:cBhvr additive="base">
                                            <p:cTn id="11" dur="750" fill="hold"/>
                                            <p:tgtEl>
                                              <p:spTgt spid="19"/>
                                            </p:tgtEl>
                                            <p:attrNameLst>
                                              <p:attrName>ppt_x</p:attrName>
                                            </p:attrNameLst>
                                          </p:cBhvr>
                                          <p:tavLst>
                                            <p:tav tm="0">
                                              <p:val>
                                                <p:strVal val="#ppt_x"/>
                                              </p:val>
                                            </p:tav>
                                            <p:tav tm="100000">
                                              <p:val>
                                                <p:strVal val="#ppt_x"/>
                                              </p:val>
                                            </p:tav>
                                          </p:tavLst>
                                        </p:anim>
                                        <p:anim calcmode="lin" valueType="num" p14:bounceEnd="54000">
                                          <p:cBhvr additive="base">
                                            <p:cTn id="12" dur="750" fill="hold"/>
                                            <p:tgtEl>
                                              <p:spTgt spid="19"/>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37" presetClass="entr" presetSubtype="0" fill="hold"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ppt_x</p:attrName>
                                            </p:attrNameLst>
                                          </p:cBhvr>
                                          <p:tavLst>
                                            <p:tav tm="0">
                                              <p:val>
                                                <p:strVal val="#ppt_x"/>
                                              </p:val>
                                            </p:tav>
                                            <p:tav tm="100000">
                                              <p:val>
                                                <p:strVal val="#ppt_x"/>
                                              </p:val>
                                            </p:tav>
                                          </p:tavLst>
                                        </p:anim>
                                        <p:anim calcmode="lin" valueType="num">
                                          <p:cBhvr>
                                            <p:cTn id="18" dur="900" decel="100000" fill="hold"/>
                                            <p:tgtEl>
                                              <p:spTgt spid="13"/>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0" fill="hold">
                                <p:stCondLst>
                                  <p:cond delay="2500"/>
                                </p:stCondLst>
                                <p:childTnLst>
                                  <p:par>
                                    <p:cTn id="21" presetID="22" presetClass="entr" presetSubtype="2"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right)">
                                          <p:cBhvr>
                                            <p:cTn id="23" dur="500"/>
                                            <p:tgtEl>
                                              <p:spTgt spid="17"/>
                                            </p:tgtEl>
                                          </p:cBhvr>
                                        </p:animEffect>
                                      </p:childTnLst>
                                    </p:cTn>
                                  </p:par>
                                  <p:par>
                                    <p:cTn id="24" presetID="22" presetClass="entr" presetSubtype="2" fill="hold" grpId="0" nodeType="with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right)">
                                          <p:cBhvr>
                                            <p:cTn id="26" dur="500"/>
                                            <p:tgtEl>
                                              <p:spTgt spid="18"/>
                                            </p:tgtEl>
                                          </p:cBhvr>
                                        </p:animEffect>
                                      </p:childTnLst>
                                    </p:cTn>
                                  </p:par>
                                </p:childTnLst>
                              </p:cTn>
                            </p:par>
                            <p:par>
                              <p:cTn id="27" fill="hold">
                                <p:stCondLst>
                                  <p:cond delay="3000"/>
                                </p:stCondLst>
                                <p:childTnLst>
                                  <p:par>
                                    <p:cTn id="28" presetID="14" presetClass="entr" presetSubtype="10"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randombar(horizontal)">
                                          <p:cBhvr>
                                            <p:cTn id="3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animBg="1"/>
          <p:bldP spid="18"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750" fill="hold"/>
                                            <p:tgtEl>
                                              <p:spTgt spid="19"/>
                                            </p:tgtEl>
                                            <p:attrNameLst>
                                              <p:attrName>ppt_x</p:attrName>
                                            </p:attrNameLst>
                                          </p:cBhvr>
                                          <p:tavLst>
                                            <p:tav tm="0">
                                              <p:val>
                                                <p:strVal val="#ppt_x"/>
                                              </p:val>
                                            </p:tav>
                                            <p:tav tm="100000">
                                              <p:val>
                                                <p:strVal val="#ppt_x"/>
                                              </p:val>
                                            </p:tav>
                                          </p:tavLst>
                                        </p:anim>
                                        <p:anim calcmode="lin" valueType="num">
                                          <p:cBhvr additive="base">
                                            <p:cTn id="12" dur="750" fill="hold"/>
                                            <p:tgtEl>
                                              <p:spTgt spid="19"/>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37" presetClass="entr" presetSubtype="0" fill="hold"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ppt_x</p:attrName>
                                            </p:attrNameLst>
                                          </p:cBhvr>
                                          <p:tavLst>
                                            <p:tav tm="0">
                                              <p:val>
                                                <p:strVal val="#ppt_x"/>
                                              </p:val>
                                            </p:tav>
                                            <p:tav tm="100000">
                                              <p:val>
                                                <p:strVal val="#ppt_x"/>
                                              </p:val>
                                            </p:tav>
                                          </p:tavLst>
                                        </p:anim>
                                        <p:anim calcmode="lin" valueType="num">
                                          <p:cBhvr>
                                            <p:cTn id="18" dur="900" decel="100000" fill="hold"/>
                                            <p:tgtEl>
                                              <p:spTgt spid="13"/>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0" fill="hold">
                                <p:stCondLst>
                                  <p:cond delay="2500"/>
                                </p:stCondLst>
                                <p:childTnLst>
                                  <p:par>
                                    <p:cTn id="21" presetID="22" presetClass="entr" presetSubtype="2"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right)">
                                          <p:cBhvr>
                                            <p:cTn id="23" dur="500"/>
                                            <p:tgtEl>
                                              <p:spTgt spid="17"/>
                                            </p:tgtEl>
                                          </p:cBhvr>
                                        </p:animEffect>
                                      </p:childTnLst>
                                    </p:cTn>
                                  </p:par>
                                  <p:par>
                                    <p:cTn id="24" presetID="22" presetClass="entr" presetSubtype="2" fill="hold" grpId="0" nodeType="with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right)">
                                          <p:cBhvr>
                                            <p:cTn id="26" dur="500"/>
                                            <p:tgtEl>
                                              <p:spTgt spid="18"/>
                                            </p:tgtEl>
                                          </p:cBhvr>
                                        </p:animEffect>
                                      </p:childTnLst>
                                    </p:cTn>
                                  </p:par>
                                </p:childTnLst>
                              </p:cTn>
                            </p:par>
                            <p:par>
                              <p:cTn id="27" fill="hold">
                                <p:stCondLst>
                                  <p:cond delay="3000"/>
                                </p:stCondLst>
                                <p:childTnLst>
                                  <p:par>
                                    <p:cTn id="28" presetID="14" presetClass="entr" presetSubtype="10"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randombar(horizontal)">
                                          <p:cBhvr>
                                            <p:cTn id="3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animBg="1"/>
          <p:bldP spid="18" grpId="0" animBg="1"/>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cstate="screen"/>
          <a:stretch>
            <a:fillRect/>
          </a:stretch>
        </p:blipFill>
        <p:spPr>
          <a:xfrm>
            <a:off x="-1239086" y="1"/>
            <a:ext cx="13431086" cy="8574680"/>
          </a:xfrm>
          <a:prstGeom prst="rect">
            <a:avLst/>
          </a:prstGeom>
        </p:spPr>
      </p:pic>
      <p:grpSp>
        <p:nvGrpSpPr>
          <p:cNvPr id="5" name="组合 4"/>
          <p:cNvGrpSpPr/>
          <p:nvPr/>
        </p:nvGrpSpPr>
        <p:grpSpPr>
          <a:xfrm>
            <a:off x="1616092" y="2925037"/>
            <a:ext cx="1186769" cy="1186771"/>
            <a:chOff x="1240643" y="2004687"/>
            <a:chExt cx="890077" cy="890078"/>
          </a:xfrm>
        </p:grpSpPr>
        <p:sp>
          <p:nvSpPr>
            <p:cNvPr id="6" name="Rectangle 12"/>
            <p:cNvSpPr/>
            <p:nvPr/>
          </p:nvSpPr>
          <p:spPr bwMode="auto">
            <a:xfrm>
              <a:off x="1240643" y="2004687"/>
              <a:ext cx="890077" cy="890078"/>
            </a:xfrm>
            <a:prstGeom prst="rect">
              <a:avLst/>
            </a:prstGeom>
            <a:solidFill>
              <a:srgbClr val="049AAB"/>
            </a:solidFill>
            <a:ln w="28575">
              <a:noFill/>
            </a:ln>
            <a:extLst>
              <a:ext uri="{91240B29-F687-4F45-9708-019B960494DF}">
                <a14:hiddenLine xmlns:a14="http://schemas.microsoft.com/office/drawing/2010/main" w="28575">
                  <a:solidFill>
                    <a:schemeClr val="accent1"/>
                  </a:solidFill>
                </a14:hiddenLine>
              </a:ext>
            </a:extLst>
          </p:spPr>
          <p:txBody>
            <a:bodyPr anchor="ctr"/>
            <a:lstStyle/>
            <a:p>
              <a:pPr algn="ctr"/>
              <a:endParaRPr sz="2400" dirty="0">
                <a:cs typeface="+mn-ea"/>
                <a:sym typeface="+mn-lt"/>
              </a:endParaRPr>
            </a:p>
          </p:txBody>
        </p:sp>
        <p:sp>
          <p:nvSpPr>
            <p:cNvPr id="7" name="Freeform: Shape 13"/>
            <p:cNvSpPr/>
            <p:nvPr/>
          </p:nvSpPr>
          <p:spPr bwMode="auto">
            <a:xfrm>
              <a:off x="1534602" y="2298646"/>
              <a:ext cx="302160" cy="302160"/>
            </a:xfrm>
            <a:custGeom>
              <a:avLst/>
              <a:gdLst>
                <a:gd name="T0" fmla="*/ 41 w 45"/>
                <a:gd name="T1" fmla="*/ 48 h 48"/>
                <a:gd name="T2" fmla="*/ 0 w 45"/>
                <a:gd name="T3" fmla="*/ 44 h 48"/>
                <a:gd name="T4" fmla="*/ 3 w 45"/>
                <a:gd name="T5" fmla="*/ 7 h 48"/>
                <a:gd name="T6" fmla="*/ 7 w 45"/>
                <a:gd name="T7" fmla="*/ 4 h 48"/>
                <a:gd name="T8" fmla="*/ 13 w 45"/>
                <a:gd name="T9" fmla="*/ 0 h 48"/>
                <a:gd name="T10" fmla="*/ 17 w 45"/>
                <a:gd name="T11" fmla="*/ 7 h 48"/>
                <a:gd name="T12" fmla="*/ 27 w 45"/>
                <a:gd name="T13" fmla="*/ 4 h 48"/>
                <a:gd name="T14" fmla="*/ 33 w 45"/>
                <a:gd name="T15" fmla="*/ 0 h 48"/>
                <a:gd name="T16" fmla="*/ 38 w 45"/>
                <a:gd name="T17" fmla="*/ 7 h 48"/>
                <a:gd name="T18" fmla="*/ 45 w 45"/>
                <a:gd name="T19" fmla="*/ 10 h 48"/>
                <a:gd name="T20" fmla="*/ 11 w 45"/>
                <a:gd name="T21" fmla="*/ 25 h 48"/>
                <a:gd name="T22" fmla="*/ 3 w 45"/>
                <a:gd name="T23" fmla="*/ 17 h 48"/>
                <a:gd name="T24" fmla="*/ 11 w 45"/>
                <a:gd name="T25" fmla="*/ 25 h 48"/>
                <a:gd name="T26" fmla="*/ 11 w 45"/>
                <a:gd name="T27" fmla="*/ 26 h 48"/>
                <a:gd name="T28" fmla="*/ 3 w 45"/>
                <a:gd name="T29" fmla="*/ 35 h 48"/>
                <a:gd name="T30" fmla="*/ 11 w 45"/>
                <a:gd name="T31" fmla="*/ 44 h 48"/>
                <a:gd name="T32" fmla="*/ 3 w 45"/>
                <a:gd name="T33" fmla="*/ 37 h 48"/>
                <a:gd name="T34" fmla="*/ 11 w 45"/>
                <a:gd name="T35" fmla="*/ 44 h 48"/>
                <a:gd name="T36" fmla="*/ 13 w 45"/>
                <a:gd name="T37" fmla="*/ 3 h 48"/>
                <a:gd name="T38" fmla="*/ 10 w 45"/>
                <a:gd name="T39" fmla="*/ 4 h 48"/>
                <a:gd name="T40" fmla="*/ 11 w 45"/>
                <a:gd name="T41" fmla="*/ 13 h 48"/>
                <a:gd name="T42" fmla="*/ 14 w 45"/>
                <a:gd name="T43" fmla="*/ 12 h 48"/>
                <a:gd name="T44" fmla="*/ 21 w 45"/>
                <a:gd name="T45" fmla="*/ 25 h 48"/>
                <a:gd name="T46" fmla="*/ 13 w 45"/>
                <a:gd name="T47" fmla="*/ 17 h 48"/>
                <a:gd name="T48" fmla="*/ 21 w 45"/>
                <a:gd name="T49" fmla="*/ 25 h 48"/>
                <a:gd name="T50" fmla="*/ 21 w 45"/>
                <a:gd name="T51" fmla="*/ 26 h 48"/>
                <a:gd name="T52" fmla="*/ 13 w 45"/>
                <a:gd name="T53" fmla="*/ 35 h 48"/>
                <a:gd name="T54" fmla="*/ 21 w 45"/>
                <a:gd name="T55" fmla="*/ 44 h 48"/>
                <a:gd name="T56" fmla="*/ 13 w 45"/>
                <a:gd name="T57" fmla="*/ 37 h 48"/>
                <a:gd name="T58" fmla="*/ 21 w 45"/>
                <a:gd name="T59" fmla="*/ 44 h 48"/>
                <a:gd name="T60" fmla="*/ 32 w 45"/>
                <a:gd name="T61" fmla="*/ 17 h 48"/>
                <a:gd name="T62" fmla="*/ 23 w 45"/>
                <a:gd name="T63" fmla="*/ 25 h 48"/>
                <a:gd name="T64" fmla="*/ 32 w 45"/>
                <a:gd name="T65" fmla="*/ 35 h 48"/>
                <a:gd name="T66" fmla="*/ 23 w 45"/>
                <a:gd name="T67" fmla="*/ 26 h 48"/>
                <a:gd name="T68" fmla="*/ 32 w 45"/>
                <a:gd name="T69" fmla="*/ 35 h 48"/>
                <a:gd name="T70" fmla="*/ 32 w 45"/>
                <a:gd name="T71" fmla="*/ 37 h 48"/>
                <a:gd name="T72" fmla="*/ 23 w 45"/>
                <a:gd name="T73" fmla="*/ 44 h 48"/>
                <a:gd name="T74" fmla="*/ 34 w 45"/>
                <a:gd name="T75" fmla="*/ 4 h 48"/>
                <a:gd name="T76" fmla="*/ 32 w 45"/>
                <a:gd name="T77" fmla="*/ 3 h 48"/>
                <a:gd name="T78" fmla="*/ 31 w 45"/>
                <a:gd name="T79" fmla="*/ 12 h 48"/>
                <a:gd name="T80" fmla="*/ 33 w 45"/>
                <a:gd name="T81" fmla="*/ 13 h 48"/>
                <a:gd name="T82" fmla="*/ 34 w 45"/>
                <a:gd name="T83" fmla="*/ 4 h 48"/>
                <a:gd name="T84" fmla="*/ 41 w 45"/>
                <a:gd name="T85" fmla="*/ 17 h 48"/>
                <a:gd name="T86" fmla="*/ 33 w 45"/>
                <a:gd name="T87" fmla="*/ 25 h 48"/>
                <a:gd name="T88" fmla="*/ 41 w 45"/>
                <a:gd name="T89" fmla="*/ 35 h 48"/>
                <a:gd name="T90" fmla="*/ 33 w 45"/>
                <a:gd name="T91" fmla="*/ 26 h 48"/>
                <a:gd name="T92" fmla="*/ 41 w 45"/>
                <a:gd name="T93" fmla="*/ 35 h 48"/>
                <a:gd name="T94" fmla="*/ 41 w 45"/>
                <a:gd name="T95" fmla="*/ 37 h 48"/>
                <a:gd name="T96" fmla="*/ 33 w 45"/>
                <a:gd name="T97"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5" h="48">
                  <a:moveTo>
                    <a:pt x="45" y="44"/>
                  </a:moveTo>
                  <a:cubicBezTo>
                    <a:pt x="45" y="46"/>
                    <a:pt x="43" y="48"/>
                    <a:pt x="41" y="48"/>
                  </a:cubicBezTo>
                  <a:cubicBezTo>
                    <a:pt x="3" y="48"/>
                    <a:pt x="3" y="48"/>
                    <a:pt x="3" y="48"/>
                  </a:cubicBezTo>
                  <a:cubicBezTo>
                    <a:pt x="1" y="48"/>
                    <a:pt x="0" y="46"/>
                    <a:pt x="0" y="44"/>
                  </a:cubicBezTo>
                  <a:cubicBezTo>
                    <a:pt x="0" y="10"/>
                    <a:pt x="0" y="10"/>
                    <a:pt x="0" y="10"/>
                  </a:cubicBezTo>
                  <a:cubicBezTo>
                    <a:pt x="0" y="8"/>
                    <a:pt x="1" y="7"/>
                    <a:pt x="3" y="7"/>
                  </a:cubicBezTo>
                  <a:cubicBezTo>
                    <a:pt x="7" y="7"/>
                    <a:pt x="7" y="7"/>
                    <a:pt x="7" y="7"/>
                  </a:cubicBezTo>
                  <a:cubicBezTo>
                    <a:pt x="7" y="4"/>
                    <a:pt x="7" y="4"/>
                    <a:pt x="7" y="4"/>
                  </a:cubicBezTo>
                  <a:cubicBezTo>
                    <a:pt x="7" y="2"/>
                    <a:pt x="9" y="0"/>
                    <a:pt x="11" y="0"/>
                  </a:cubicBezTo>
                  <a:cubicBezTo>
                    <a:pt x="13" y="0"/>
                    <a:pt x="13" y="0"/>
                    <a:pt x="13" y="0"/>
                  </a:cubicBezTo>
                  <a:cubicBezTo>
                    <a:pt x="15" y="0"/>
                    <a:pt x="17" y="2"/>
                    <a:pt x="17" y="4"/>
                  </a:cubicBezTo>
                  <a:cubicBezTo>
                    <a:pt x="17" y="7"/>
                    <a:pt x="17" y="7"/>
                    <a:pt x="17" y="7"/>
                  </a:cubicBezTo>
                  <a:cubicBezTo>
                    <a:pt x="27" y="7"/>
                    <a:pt x="27" y="7"/>
                    <a:pt x="27" y="7"/>
                  </a:cubicBezTo>
                  <a:cubicBezTo>
                    <a:pt x="27" y="4"/>
                    <a:pt x="27" y="4"/>
                    <a:pt x="27" y="4"/>
                  </a:cubicBezTo>
                  <a:cubicBezTo>
                    <a:pt x="27" y="2"/>
                    <a:pt x="29" y="0"/>
                    <a:pt x="32" y="0"/>
                  </a:cubicBezTo>
                  <a:cubicBezTo>
                    <a:pt x="33" y="0"/>
                    <a:pt x="33" y="0"/>
                    <a:pt x="33" y="0"/>
                  </a:cubicBezTo>
                  <a:cubicBezTo>
                    <a:pt x="36" y="0"/>
                    <a:pt x="38" y="2"/>
                    <a:pt x="38" y="4"/>
                  </a:cubicBezTo>
                  <a:cubicBezTo>
                    <a:pt x="38" y="7"/>
                    <a:pt x="38" y="7"/>
                    <a:pt x="38" y="7"/>
                  </a:cubicBezTo>
                  <a:cubicBezTo>
                    <a:pt x="41" y="7"/>
                    <a:pt x="41" y="7"/>
                    <a:pt x="41" y="7"/>
                  </a:cubicBezTo>
                  <a:cubicBezTo>
                    <a:pt x="43" y="7"/>
                    <a:pt x="45" y="8"/>
                    <a:pt x="45" y="10"/>
                  </a:cubicBezTo>
                  <a:lnTo>
                    <a:pt x="45" y="44"/>
                  </a:lnTo>
                  <a:close/>
                  <a:moveTo>
                    <a:pt x="11" y="25"/>
                  </a:moveTo>
                  <a:cubicBezTo>
                    <a:pt x="11" y="17"/>
                    <a:pt x="11" y="17"/>
                    <a:pt x="11" y="17"/>
                  </a:cubicBezTo>
                  <a:cubicBezTo>
                    <a:pt x="3" y="17"/>
                    <a:pt x="3" y="17"/>
                    <a:pt x="3" y="17"/>
                  </a:cubicBezTo>
                  <a:cubicBezTo>
                    <a:pt x="3" y="25"/>
                    <a:pt x="3" y="25"/>
                    <a:pt x="3" y="25"/>
                  </a:cubicBezTo>
                  <a:lnTo>
                    <a:pt x="11" y="25"/>
                  </a:lnTo>
                  <a:close/>
                  <a:moveTo>
                    <a:pt x="11" y="35"/>
                  </a:moveTo>
                  <a:cubicBezTo>
                    <a:pt x="11" y="26"/>
                    <a:pt x="11" y="26"/>
                    <a:pt x="11" y="26"/>
                  </a:cubicBezTo>
                  <a:cubicBezTo>
                    <a:pt x="3" y="26"/>
                    <a:pt x="3" y="26"/>
                    <a:pt x="3" y="26"/>
                  </a:cubicBezTo>
                  <a:cubicBezTo>
                    <a:pt x="3" y="35"/>
                    <a:pt x="3" y="35"/>
                    <a:pt x="3" y="35"/>
                  </a:cubicBezTo>
                  <a:lnTo>
                    <a:pt x="11" y="35"/>
                  </a:lnTo>
                  <a:close/>
                  <a:moveTo>
                    <a:pt x="11" y="44"/>
                  </a:moveTo>
                  <a:cubicBezTo>
                    <a:pt x="11" y="37"/>
                    <a:pt x="11" y="37"/>
                    <a:pt x="11" y="37"/>
                  </a:cubicBezTo>
                  <a:cubicBezTo>
                    <a:pt x="3" y="37"/>
                    <a:pt x="3" y="37"/>
                    <a:pt x="3" y="37"/>
                  </a:cubicBezTo>
                  <a:cubicBezTo>
                    <a:pt x="3" y="44"/>
                    <a:pt x="3" y="44"/>
                    <a:pt x="3" y="44"/>
                  </a:cubicBezTo>
                  <a:lnTo>
                    <a:pt x="11" y="44"/>
                  </a:lnTo>
                  <a:close/>
                  <a:moveTo>
                    <a:pt x="14" y="4"/>
                  </a:moveTo>
                  <a:cubicBezTo>
                    <a:pt x="14" y="4"/>
                    <a:pt x="13" y="3"/>
                    <a:pt x="13" y="3"/>
                  </a:cubicBezTo>
                  <a:cubicBezTo>
                    <a:pt x="11" y="3"/>
                    <a:pt x="11" y="3"/>
                    <a:pt x="11" y="3"/>
                  </a:cubicBezTo>
                  <a:cubicBezTo>
                    <a:pt x="11" y="3"/>
                    <a:pt x="10" y="4"/>
                    <a:pt x="10" y="4"/>
                  </a:cubicBezTo>
                  <a:cubicBezTo>
                    <a:pt x="10" y="12"/>
                    <a:pt x="10" y="12"/>
                    <a:pt x="10" y="12"/>
                  </a:cubicBezTo>
                  <a:cubicBezTo>
                    <a:pt x="10" y="12"/>
                    <a:pt x="11" y="13"/>
                    <a:pt x="11" y="13"/>
                  </a:cubicBezTo>
                  <a:cubicBezTo>
                    <a:pt x="13" y="13"/>
                    <a:pt x="13" y="13"/>
                    <a:pt x="13" y="13"/>
                  </a:cubicBezTo>
                  <a:cubicBezTo>
                    <a:pt x="13" y="13"/>
                    <a:pt x="14" y="12"/>
                    <a:pt x="14" y="12"/>
                  </a:cubicBezTo>
                  <a:lnTo>
                    <a:pt x="14" y="4"/>
                  </a:lnTo>
                  <a:close/>
                  <a:moveTo>
                    <a:pt x="21" y="25"/>
                  </a:moveTo>
                  <a:cubicBezTo>
                    <a:pt x="21" y="17"/>
                    <a:pt x="21" y="17"/>
                    <a:pt x="21" y="17"/>
                  </a:cubicBezTo>
                  <a:cubicBezTo>
                    <a:pt x="13" y="17"/>
                    <a:pt x="13" y="17"/>
                    <a:pt x="13" y="17"/>
                  </a:cubicBezTo>
                  <a:cubicBezTo>
                    <a:pt x="13" y="25"/>
                    <a:pt x="13" y="25"/>
                    <a:pt x="13" y="25"/>
                  </a:cubicBezTo>
                  <a:lnTo>
                    <a:pt x="21" y="25"/>
                  </a:lnTo>
                  <a:close/>
                  <a:moveTo>
                    <a:pt x="21" y="35"/>
                  </a:moveTo>
                  <a:cubicBezTo>
                    <a:pt x="21" y="26"/>
                    <a:pt x="21" y="26"/>
                    <a:pt x="21" y="26"/>
                  </a:cubicBezTo>
                  <a:cubicBezTo>
                    <a:pt x="13" y="26"/>
                    <a:pt x="13" y="26"/>
                    <a:pt x="13" y="26"/>
                  </a:cubicBezTo>
                  <a:cubicBezTo>
                    <a:pt x="13" y="35"/>
                    <a:pt x="13" y="35"/>
                    <a:pt x="13" y="35"/>
                  </a:cubicBezTo>
                  <a:lnTo>
                    <a:pt x="21" y="35"/>
                  </a:lnTo>
                  <a:close/>
                  <a:moveTo>
                    <a:pt x="21" y="44"/>
                  </a:moveTo>
                  <a:cubicBezTo>
                    <a:pt x="21" y="37"/>
                    <a:pt x="21" y="37"/>
                    <a:pt x="21" y="37"/>
                  </a:cubicBezTo>
                  <a:cubicBezTo>
                    <a:pt x="13" y="37"/>
                    <a:pt x="13" y="37"/>
                    <a:pt x="13" y="37"/>
                  </a:cubicBezTo>
                  <a:cubicBezTo>
                    <a:pt x="13" y="44"/>
                    <a:pt x="13" y="44"/>
                    <a:pt x="13" y="44"/>
                  </a:cubicBezTo>
                  <a:lnTo>
                    <a:pt x="21" y="44"/>
                  </a:lnTo>
                  <a:close/>
                  <a:moveTo>
                    <a:pt x="32" y="25"/>
                  </a:moveTo>
                  <a:cubicBezTo>
                    <a:pt x="32" y="17"/>
                    <a:pt x="32" y="17"/>
                    <a:pt x="32" y="17"/>
                  </a:cubicBezTo>
                  <a:cubicBezTo>
                    <a:pt x="23" y="17"/>
                    <a:pt x="23" y="17"/>
                    <a:pt x="23" y="17"/>
                  </a:cubicBezTo>
                  <a:cubicBezTo>
                    <a:pt x="23" y="25"/>
                    <a:pt x="23" y="25"/>
                    <a:pt x="23" y="25"/>
                  </a:cubicBezTo>
                  <a:lnTo>
                    <a:pt x="32" y="25"/>
                  </a:lnTo>
                  <a:close/>
                  <a:moveTo>
                    <a:pt x="32" y="35"/>
                  </a:moveTo>
                  <a:cubicBezTo>
                    <a:pt x="32" y="26"/>
                    <a:pt x="32" y="26"/>
                    <a:pt x="32" y="26"/>
                  </a:cubicBezTo>
                  <a:cubicBezTo>
                    <a:pt x="23" y="26"/>
                    <a:pt x="23" y="26"/>
                    <a:pt x="23" y="26"/>
                  </a:cubicBezTo>
                  <a:cubicBezTo>
                    <a:pt x="23" y="35"/>
                    <a:pt x="23" y="35"/>
                    <a:pt x="23" y="35"/>
                  </a:cubicBezTo>
                  <a:lnTo>
                    <a:pt x="32" y="35"/>
                  </a:lnTo>
                  <a:close/>
                  <a:moveTo>
                    <a:pt x="32" y="44"/>
                  </a:moveTo>
                  <a:cubicBezTo>
                    <a:pt x="32" y="37"/>
                    <a:pt x="32" y="37"/>
                    <a:pt x="32" y="37"/>
                  </a:cubicBezTo>
                  <a:cubicBezTo>
                    <a:pt x="23" y="37"/>
                    <a:pt x="23" y="37"/>
                    <a:pt x="23" y="37"/>
                  </a:cubicBezTo>
                  <a:cubicBezTo>
                    <a:pt x="23" y="44"/>
                    <a:pt x="23" y="44"/>
                    <a:pt x="23" y="44"/>
                  </a:cubicBezTo>
                  <a:lnTo>
                    <a:pt x="32" y="44"/>
                  </a:lnTo>
                  <a:close/>
                  <a:moveTo>
                    <a:pt x="34" y="4"/>
                  </a:moveTo>
                  <a:cubicBezTo>
                    <a:pt x="34" y="4"/>
                    <a:pt x="34" y="3"/>
                    <a:pt x="33" y="3"/>
                  </a:cubicBezTo>
                  <a:cubicBezTo>
                    <a:pt x="32" y="3"/>
                    <a:pt x="32" y="3"/>
                    <a:pt x="32" y="3"/>
                  </a:cubicBezTo>
                  <a:cubicBezTo>
                    <a:pt x="31" y="3"/>
                    <a:pt x="31" y="4"/>
                    <a:pt x="31" y="4"/>
                  </a:cubicBezTo>
                  <a:cubicBezTo>
                    <a:pt x="31" y="12"/>
                    <a:pt x="31" y="12"/>
                    <a:pt x="31" y="12"/>
                  </a:cubicBezTo>
                  <a:cubicBezTo>
                    <a:pt x="31" y="12"/>
                    <a:pt x="31" y="13"/>
                    <a:pt x="32" y="13"/>
                  </a:cubicBezTo>
                  <a:cubicBezTo>
                    <a:pt x="33" y="13"/>
                    <a:pt x="33" y="13"/>
                    <a:pt x="33" y="13"/>
                  </a:cubicBezTo>
                  <a:cubicBezTo>
                    <a:pt x="34" y="13"/>
                    <a:pt x="34" y="12"/>
                    <a:pt x="34" y="12"/>
                  </a:cubicBezTo>
                  <a:lnTo>
                    <a:pt x="34" y="4"/>
                  </a:lnTo>
                  <a:close/>
                  <a:moveTo>
                    <a:pt x="41" y="25"/>
                  </a:moveTo>
                  <a:cubicBezTo>
                    <a:pt x="41" y="17"/>
                    <a:pt x="41" y="17"/>
                    <a:pt x="41" y="17"/>
                  </a:cubicBezTo>
                  <a:cubicBezTo>
                    <a:pt x="33" y="17"/>
                    <a:pt x="33" y="17"/>
                    <a:pt x="33" y="17"/>
                  </a:cubicBezTo>
                  <a:cubicBezTo>
                    <a:pt x="33" y="25"/>
                    <a:pt x="33" y="25"/>
                    <a:pt x="33" y="25"/>
                  </a:cubicBezTo>
                  <a:lnTo>
                    <a:pt x="41" y="25"/>
                  </a:lnTo>
                  <a:close/>
                  <a:moveTo>
                    <a:pt x="41" y="35"/>
                  </a:moveTo>
                  <a:cubicBezTo>
                    <a:pt x="41" y="26"/>
                    <a:pt x="41" y="26"/>
                    <a:pt x="41" y="26"/>
                  </a:cubicBezTo>
                  <a:cubicBezTo>
                    <a:pt x="33" y="26"/>
                    <a:pt x="33" y="26"/>
                    <a:pt x="33" y="26"/>
                  </a:cubicBezTo>
                  <a:cubicBezTo>
                    <a:pt x="33" y="35"/>
                    <a:pt x="33" y="35"/>
                    <a:pt x="33" y="35"/>
                  </a:cubicBezTo>
                  <a:lnTo>
                    <a:pt x="41" y="35"/>
                  </a:lnTo>
                  <a:close/>
                  <a:moveTo>
                    <a:pt x="41" y="44"/>
                  </a:moveTo>
                  <a:cubicBezTo>
                    <a:pt x="41" y="37"/>
                    <a:pt x="41" y="37"/>
                    <a:pt x="41" y="37"/>
                  </a:cubicBezTo>
                  <a:cubicBezTo>
                    <a:pt x="33" y="37"/>
                    <a:pt x="33" y="37"/>
                    <a:pt x="33" y="37"/>
                  </a:cubicBezTo>
                  <a:cubicBezTo>
                    <a:pt x="33" y="44"/>
                    <a:pt x="33" y="44"/>
                    <a:pt x="33" y="44"/>
                  </a:cubicBezTo>
                  <a:lnTo>
                    <a:pt x="41" y="44"/>
                  </a:lnTo>
                  <a:close/>
                </a:path>
              </a:pathLst>
            </a:custGeom>
            <a:noFill/>
            <a:ln w="3175">
              <a:solidFill>
                <a:schemeClr val="bg1"/>
              </a:solidFill>
            </a:ln>
          </p:spPr>
          <p:txBody>
            <a:bodyPr anchor="ctr"/>
            <a:lstStyle/>
            <a:p>
              <a:pPr algn="ctr"/>
              <a:endParaRPr sz="2400">
                <a:cs typeface="+mn-ea"/>
                <a:sym typeface="+mn-lt"/>
              </a:endParaRPr>
            </a:p>
          </p:txBody>
        </p:sp>
      </p:grpSp>
      <p:grpSp>
        <p:nvGrpSpPr>
          <p:cNvPr id="8" name="组合 7"/>
          <p:cNvGrpSpPr/>
          <p:nvPr/>
        </p:nvGrpSpPr>
        <p:grpSpPr>
          <a:xfrm>
            <a:off x="3707993" y="2925037"/>
            <a:ext cx="1186769" cy="1186771"/>
            <a:chOff x="3164854" y="2004687"/>
            <a:chExt cx="890077" cy="890078"/>
          </a:xfrm>
        </p:grpSpPr>
        <p:sp>
          <p:nvSpPr>
            <p:cNvPr id="9" name="Rectangle 15"/>
            <p:cNvSpPr/>
            <p:nvPr/>
          </p:nvSpPr>
          <p:spPr bwMode="auto">
            <a:xfrm>
              <a:off x="3164854" y="2004687"/>
              <a:ext cx="890077" cy="890078"/>
            </a:xfrm>
            <a:prstGeom prst="rect">
              <a:avLst/>
            </a:prstGeom>
            <a:solidFill>
              <a:srgbClr val="9BD744"/>
            </a:solidFill>
            <a:ln w="28575">
              <a:noFill/>
            </a:ln>
            <a:extLst>
              <a:ext uri="{91240B29-F687-4F45-9708-019B960494DF}">
                <a14:hiddenLine xmlns:a14="http://schemas.microsoft.com/office/drawing/2010/main" w="28575">
                  <a:solidFill>
                    <a:schemeClr val="accent2"/>
                  </a:solidFill>
                </a14:hiddenLine>
              </a:ext>
            </a:extLst>
          </p:spPr>
          <p:txBody>
            <a:bodyPr anchor="ctr"/>
            <a:lstStyle/>
            <a:p>
              <a:pPr algn="ctr"/>
              <a:endParaRPr sz="2400">
                <a:cs typeface="+mn-ea"/>
                <a:sym typeface="+mn-lt"/>
              </a:endParaRPr>
            </a:p>
          </p:txBody>
        </p:sp>
        <p:sp>
          <p:nvSpPr>
            <p:cNvPr id="10" name="Freeform: Shape 16"/>
            <p:cNvSpPr/>
            <p:nvPr/>
          </p:nvSpPr>
          <p:spPr bwMode="auto">
            <a:xfrm>
              <a:off x="3458813" y="2298646"/>
              <a:ext cx="302160" cy="302160"/>
            </a:xfrm>
            <a:custGeom>
              <a:avLst/>
              <a:gdLst>
                <a:gd name="T0" fmla="*/ 48 w 48"/>
                <a:gd name="T1" fmla="*/ 38 h 41"/>
                <a:gd name="T2" fmla="*/ 45 w 48"/>
                <a:gd name="T3" fmla="*/ 41 h 41"/>
                <a:gd name="T4" fmla="*/ 37 w 48"/>
                <a:gd name="T5" fmla="*/ 41 h 41"/>
                <a:gd name="T6" fmla="*/ 34 w 48"/>
                <a:gd name="T7" fmla="*/ 38 h 41"/>
                <a:gd name="T8" fmla="*/ 34 w 48"/>
                <a:gd name="T9" fmla="*/ 30 h 41"/>
                <a:gd name="T10" fmla="*/ 37 w 48"/>
                <a:gd name="T11" fmla="*/ 27 h 41"/>
                <a:gd name="T12" fmla="*/ 39 w 48"/>
                <a:gd name="T13" fmla="*/ 27 h 41"/>
                <a:gd name="T14" fmla="*/ 39 w 48"/>
                <a:gd name="T15" fmla="*/ 22 h 41"/>
                <a:gd name="T16" fmla="*/ 25 w 48"/>
                <a:gd name="T17" fmla="*/ 22 h 41"/>
                <a:gd name="T18" fmla="*/ 25 w 48"/>
                <a:gd name="T19" fmla="*/ 27 h 41"/>
                <a:gd name="T20" fmla="*/ 28 w 48"/>
                <a:gd name="T21" fmla="*/ 27 h 41"/>
                <a:gd name="T22" fmla="*/ 31 w 48"/>
                <a:gd name="T23" fmla="*/ 30 h 41"/>
                <a:gd name="T24" fmla="*/ 31 w 48"/>
                <a:gd name="T25" fmla="*/ 38 h 41"/>
                <a:gd name="T26" fmla="*/ 28 w 48"/>
                <a:gd name="T27" fmla="*/ 41 h 41"/>
                <a:gd name="T28" fmla="*/ 19 w 48"/>
                <a:gd name="T29" fmla="*/ 41 h 41"/>
                <a:gd name="T30" fmla="*/ 17 w 48"/>
                <a:gd name="T31" fmla="*/ 38 h 41"/>
                <a:gd name="T32" fmla="*/ 17 w 48"/>
                <a:gd name="T33" fmla="*/ 30 h 41"/>
                <a:gd name="T34" fmla="*/ 19 w 48"/>
                <a:gd name="T35" fmla="*/ 27 h 41"/>
                <a:gd name="T36" fmla="*/ 22 w 48"/>
                <a:gd name="T37" fmla="*/ 27 h 41"/>
                <a:gd name="T38" fmla="*/ 22 w 48"/>
                <a:gd name="T39" fmla="*/ 22 h 41"/>
                <a:gd name="T40" fmla="*/ 8 w 48"/>
                <a:gd name="T41" fmla="*/ 22 h 41"/>
                <a:gd name="T42" fmla="*/ 8 w 48"/>
                <a:gd name="T43" fmla="*/ 27 h 41"/>
                <a:gd name="T44" fmla="*/ 11 w 48"/>
                <a:gd name="T45" fmla="*/ 27 h 41"/>
                <a:gd name="T46" fmla="*/ 13 w 48"/>
                <a:gd name="T47" fmla="*/ 30 h 41"/>
                <a:gd name="T48" fmla="*/ 13 w 48"/>
                <a:gd name="T49" fmla="*/ 38 h 41"/>
                <a:gd name="T50" fmla="*/ 11 w 48"/>
                <a:gd name="T51" fmla="*/ 41 h 41"/>
                <a:gd name="T52" fmla="*/ 2 w 48"/>
                <a:gd name="T53" fmla="*/ 41 h 41"/>
                <a:gd name="T54" fmla="*/ 0 w 48"/>
                <a:gd name="T55" fmla="*/ 38 h 41"/>
                <a:gd name="T56" fmla="*/ 0 w 48"/>
                <a:gd name="T57" fmla="*/ 30 h 41"/>
                <a:gd name="T58" fmla="*/ 2 w 48"/>
                <a:gd name="T59" fmla="*/ 27 h 41"/>
                <a:gd name="T60" fmla="*/ 5 w 48"/>
                <a:gd name="T61" fmla="*/ 27 h 41"/>
                <a:gd name="T62" fmla="*/ 5 w 48"/>
                <a:gd name="T63" fmla="*/ 22 h 41"/>
                <a:gd name="T64" fmla="*/ 8 w 48"/>
                <a:gd name="T65" fmla="*/ 19 h 41"/>
                <a:gd name="T66" fmla="*/ 22 w 48"/>
                <a:gd name="T67" fmla="*/ 19 h 41"/>
                <a:gd name="T68" fmla="*/ 22 w 48"/>
                <a:gd name="T69" fmla="*/ 13 h 41"/>
                <a:gd name="T70" fmla="*/ 19 w 48"/>
                <a:gd name="T71" fmla="*/ 13 h 41"/>
                <a:gd name="T72" fmla="*/ 17 w 48"/>
                <a:gd name="T73" fmla="*/ 11 h 41"/>
                <a:gd name="T74" fmla="*/ 17 w 48"/>
                <a:gd name="T75" fmla="*/ 2 h 41"/>
                <a:gd name="T76" fmla="*/ 19 w 48"/>
                <a:gd name="T77" fmla="*/ 0 h 41"/>
                <a:gd name="T78" fmla="*/ 28 w 48"/>
                <a:gd name="T79" fmla="*/ 0 h 41"/>
                <a:gd name="T80" fmla="*/ 31 w 48"/>
                <a:gd name="T81" fmla="*/ 2 h 41"/>
                <a:gd name="T82" fmla="*/ 31 w 48"/>
                <a:gd name="T83" fmla="*/ 11 h 41"/>
                <a:gd name="T84" fmla="*/ 28 w 48"/>
                <a:gd name="T85" fmla="*/ 13 h 41"/>
                <a:gd name="T86" fmla="*/ 25 w 48"/>
                <a:gd name="T87" fmla="*/ 13 h 41"/>
                <a:gd name="T88" fmla="*/ 25 w 48"/>
                <a:gd name="T89" fmla="*/ 19 h 41"/>
                <a:gd name="T90" fmla="*/ 39 w 48"/>
                <a:gd name="T91" fmla="*/ 19 h 41"/>
                <a:gd name="T92" fmla="*/ 43 w 48"/>
                <a:gd name="T93" fmla="*/ 22 h 41"/>
                <a:gd name="T94" fmla="*/ 43 w 48"/>
                <a:gd name="T95" fmla="*/ 27 h 41"/>
                <a:gd name="T96" fmla="*/ 45 w 48"/>
                <a:gd name="T97" fmla="*/ 27 h 41"/>
                <a:gd name="T98" fmla="*/ 48 w 48"/>
                <a:gd name="T99" fmla="*/ 30 h 41"/>
                <a:gd name="T100" fmla="*/ 48 w 48"/>
                <a:gd name="T101" fmla="*/ 38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8" h="41">
                  <a:moveTo>
                    <a:pt x="48" y="38"/>
                  </a:moveTo>
                  <a:cubicBezTo>
                    <a:pt x="48" y="40"/>
                    <a:pt x="47" y="41"/>
                    <a:pt x="45" y="41"/>
                  </a:cubicBezTo>
                  <a:cubicBezTo>
                    <a:pt x="37" y="41"/>
                    <a:pt x="37" y="41"/>
                    <a:pt x="37" y="41"/>
                  </a:cubicBezTo>
                  <a:cubicBezTo>
                    <a:pt x="35" y="41"/>
                    <a:pt x="34" y="40"/>
                    <a:pt x="34" y="38"/>
                  </a:cubicBezTo>
                  <a:cubicBezTo>
                    <a:pt x="34" y="30"/>
                    <a:pt x="34" y="30"/>
                    <a:pt x="34" y="30"/>
                  </a:cubicBezTo>
                  <a:cubicBezTo>
                    <a:pt x="34" y="28"/>
                    <a:pt x="35" y="27"/>
                    <a:pt x="37" y="27"/>
                  </a:cubicBezTo>
                  <a:cubicBezTo>
                    <a:pt x="39" y="27"/>
                    <a:pt x="39" y="27"/>
                    <a:pt x="39" y="27"/>
                  </a:cubicBezTo>
                  <a:cubicBezTo>
                    <a:pt x="39" y="22"/>
                    <a:pt x="39" y="22"/>
                    <a:pt x="39" y="22"/>
                  </a:cubicBezTo>
                  <a:cubicBezTo>
                    <a:pt x="25" y="22"/>
                    <a:pt x="25" y="22"/>
                    <a:pt x="25" y="22"/>
                  </a:cubicBezTo>
                  <a:cubicBezTo>
                    <a:pt x="25" y="27"/>
                    <a:pt x="25" y="27"/>
                    <a:pt x="25" y="27"/>
                  </a:cubicBezTo>
                  <a:cubicBezTo>
                    <a:pt x="28" y="27"/>
                    <a:pt x="28" y="27"/>
                    <a:pt x="28" y="27"/>
                  </a:cubicBezTo>
                  <a:cubicBezTo>
                    <a:pt x="29" y="27"/>
                    <a:pt x="31" y="28"/>
                    <a:pt x="31" y="30"/>
                  </a:cubicBezTo>
                  <a:cubicBezTo>
                    <a:pt x="31" y="38"/>
                    <a:pt x="31" y="38"/>
                    <a:pt x="31" y="38"/>
                  </a:cubicBezTo>
                  <a:cubicBezTo>
                    <a:pt x="31" y="40"/>
                    <a:pt x="29" y="41"/>
                    <a:pt x="28" y="41"/>
                  </a:cubicBezTo>
                  <a:cubicBezTo>
                    <a:pt x="19" y="41"/>
                    <a:pt x="19" y="41"/>
                    <a:pt x="19" y="41"/>
                  </a:cubicBezTo>
                  <a:cubicBezTo>
                    <a:pt x="18" y="41"/>
                    <a:pt x="17" y="40"/>
                    <a:pt x="17" y="38"/>
                  </a:cubicBezTo>
                  <a:cubicBezTo>
                    <a:pt x="17" y="30"/>
                    <a:pt x="17" y="30"/>
                    <a:pt x="17" y="30"/>
                  </a:cubicBezTo>
                  <a:cubicBezTo>
                    <a:pt x="17" y="28"/>
                    <a:pt x="18" y="27"/>
                    <a:pt x="19" y="27"/>
                  </a:cubicBezTo>
                  <a:cubicBezTo>
                    <a:pt x="22" y="27"/>
                    <a:pt x="22" y="27"/>
                    <a:pt x="22" y="27"/>
                  </a:cubicBezTo>
                  <a:cubicBezTo>
                    <a:pt x="22" y="22"/>
                    <a:pt x="22" y="22"/>
                    <a:pt x="22" y="22"/>
                  </a:cubicBezTo>
                  <a:cubicBezTo>
                    <a:pt x="8" y="22"/>
                    <a:pt x="8" y="22"/>
                    <a:pt x="8" y="22"/>
                  </a:cubicBezTo>
                  <a:cubicBezTo>
                    <a:pt x="8" y="27"/>
                    <a:pt x="8" y="27"/>
                    <a:pt x="8" y="27"/>
                  </a:cubicBezTo>
                  <a:cubicBezTo>
                    <a:pt x="11" y="27"/>
                    <a:pt x="11" y="27"/>
                    <a:pt x="11" y="27"/>
                  </a:cubicBezTo>
                  <a:cubicBezTo>
                    <a:pt x="12" y="27"/>
                    <a:pt x="13" y="28"/>
                    <a:pt x="13" y="30"/>
                  </a:cubicBezTo>
                  <a:cubicBezTo>
                    <a:pt x="13" y="38"/>
                    <a:pt x="13" y="38"/>
                    <a:pt x="13" y="38"/>
                  </a:cubicBezTo>
                  <a:cubicBezTo>
                    <a:pt x="13" y="40"/>
                    <a:pt x="12" y="41"/>
                    <a:pt x="11" y="41"/>
                  </a:cubicBezTo>
                  <a:cubicBezTo>
                    <a:pt x="2" y="41"/>
                    <a:pt x="2" y="41"/>
                    <a:pt x="2" y="41"/>
                  </a:cubicBezTo>
                  <a:cubicBezTo>
                    <a:pt x="1" y="41"/>
                    <a:pt x="0" y="40"/>
                    <a:pt x="0" y="38"/>
                  </a:cubicBezTo>
                  <a:cubicBezTo>
                    <a:pt x="0" y="30"/>
                    <a:pt x="0" y="30"/>
                    <a:pt x="0" y="30"/>
                  </a:cubicBezTo>
                  <a:cubicBezTo>
                    <a:pt x="0" y="28"/>
                    <a:pt x="1" y="27"/>
                    <a:pt x="2" y="27"/>
                  </a:cubicBezTo>
                  <a:cubicBezTo>
                    <a:pt x="5" y="27"/>
                    <a:pt x="5" y="27"/>
                    <a:pt x="5" y="27"/>
                  </a:cubicBezTo>
                  <a:cubicBezTo>
                    <a:pt x="5" y="22"/>
                    <a:pt x="5" y="22"/>
                    <a:pt x="5" y="22"/>
                  </a:cubicBezTo>
                  <a:cubicBezTo>
                    <a:pt x="5" y="20"/>
                    <a:pt x="6" y="19"/>
                    <a:pt x="8" y="19"/>
                  </a:cubicBezTo>
                  <a:cubicBezTo>
                    <a:pt x="22" y="19"/>
                    <a:pt x="22" y="19"/>
                    <a:pt x="22" y="19"/>
                  </a:cubicBezTo>
                  <a:cubicBezTo>
                    <a:pt x="22" y="13"/>
                    <a:pt x="22" y="13"/>
                    <a:pt x="22" y="13"/>
                  </a:cubicBezTo>
                  <a:cubicBezTo>
                    <a:pt x="19" y="13"/>
                    <a:pt x="19" y="13"/>
                    <a:pt x="19" y="13"/>
                  </a:cubicBezTo>
                  <a:cubicBezTo>
                    <a:pt x="18" y="13"/>
                    <a:pt x="17" y="12"/>
                    <a:pt x="17" y="11"/>
                  </a:cubicBezTo>
                  <a:cubicBezTo>
                    <a:pt x="17" y="2"/>
                    <a:pt x="17" y="2"/>
                    <a:pt x="17" y="2"/>
                  </a:cubicBezTo>
                  <a:cubicBezTo>
                    <a:pt x="17" y="1"/>
                    <a:pt x="18" y="0"/>
                    <a:pt x="19" y="0"/>
                  </a:cubicBezTo>
                  <a:cubicBezTo>
                    <a:pt x="28" y="0"/>
                    <a:pt x="28" y="0"/>
                    <a:pt x="28" y="0"/>
                  </a:cubicBezTo>
                  <a:cubicBezTo>
                    <a:pt x="29" y="0"/>
                    <a:pt x="31" y="1"/>
                    <a:pt x="31" y="2"/>
                  </a:cubicBezTo>
                  <a:cubicBezTo>
                    <a:pt x="31" y="11"/>
                    <a:pt x="31" y="11"/>
                    <a:pt x="31" y="11"/>
                  </a:cubicBezTo>
                  <a:cubicBezTo>
                    <a:pt x="31" y="12"/>
                    <a:pt x="29" y="13"/>
                    <a:pt x="28" y="13"/>
                  </a:cubicBezTo>
                  <a:cubicBezTo>
                    <a:pt x="25" y="13"/>
                    <a:pt x="25" y="13"/>
                    <a:pt x="25" y="13"/>
                  </a:cubicBezTo>
                  <a:cubicBezTo>
                    <a:pt x="25" y="19"/>
                    <a:pt x="25" y="19"/>
                    <a:pt x="25" y="19"/>
                  </a:cubicBezTo>
                  <a:cubicBezTo>
                    <a:pt x="39" y="19"/>
                    <a:pt x="39" y="19"/>
                    <a:pt x="39" y="19"/>
                  </a:cubicBezTo>
                  <a:cubicBezTo>
                    <a:pt x="41" y="19"/>
                    <a:pt x="43" y="20"/>
                    <a:pt x="43" y="22"/>
                  </a:cubicBezTo>
                  <a:cubicBezTo>
                    <a:pt x="43" y="27"/>
                    <a:pt x="43" y="27"/>
                    <a:pt x="43" y="27"/>
                  </a:cubicBezTo>
                  <a:cubicBezTo>
                    <a:pt x="45" y="27"/>
                    <a:pt x="45" y="27"/>
                    <a:pt x="45" y="27"/>
                  </a:cubicBezTo>
                  <a:cubicBezTo>
                    <a:pt x="47" y="27"/>
                    <a:pt x="48" y="28"/>
                    <a:pt x="48" y="30"/>
                  </a:cubicBezTo>
                  <a:lnTo>
                    <a:pt x="48" y="38"/>
                  </a:lnTo>
                  <a:close/>
                </a:path>
              </a:pathLst>
            </a:custGeom>
            <a:noFill/>
            <a:ln w="3175">
              <a:solidFill>
                <a:schemeClr val="bg1"/>
              </a:solidFill>
            </a:ln>
          </p:spPr>
          <p:txBody>
            <a:bodyPr anchor="ctr"/>
            <a:lstStyle/>
            <a:p>
              <a:pPr algn="ctr"/>
              <a:endParaRPr sz="2400">
                <a:cs typeface="+mn-ea"/>
                <a:sym typeface="+mn-lt"/>
              </a:endParaRPr>
            </a:p>
          </p:txBody>
        </p:sp>
      </p:grpSp>
      <p:grpSp>
        <p:nvGrpSpPr>
          <p:cNvPr id="11" name="组合 10"/>
          <p:cNvGrpSpPr/>
          <p:nvPr/>
        </p:nvGrpSpPr>
        <p:grpSpPr>
          <a:xfrm>
            <a:off x="5779574" y="2925037"/>
            <a:ext cx="1186769" cy="1186771"/>
            <a:chOff x="5089066" y="2004687"/>
            <a:chExt cx="890077" cy="890078"/>
          </a:xfrm>
          <a:solidFill>
            <a:srgbClr val="049AAB"/>
          </a:solidFill>
        </p:grpSpPr>
        <p:sp>
          <p:nvSpPr>
            <p:cNvPr id="12" name="更多2018年PPT下载：http://www.ppt20.com/u/739134/"/>
            <p:cNvSpPr/>
            <p:nvPr/>
          </p:nvSpPr>
          <p:spPr bwMode="auto">
            <a:xfrm>
              <a:off x="5089066" y="2004687"/>
              <a:ext cx="890077" cy="890078"/>
            </a:xfrm>
            <a:prstGeom prst="rect">
              <a:avLst/>
            </a:prstGeom>
            <a:grpFill/>
            <a:ln w="28575">
              <a:noFill/>
            </a:ln>
            <a:extLst>
              <a:ext uri="{91240B29-F687-4F45-9708-019B960494DF}">
                <a14:hiddenLine xmlns:a14="http://schemas.microsoft.com/office/drawing/2010/main" w="28575">
                  <a:solidFill>
                    <a:schemeClr val="accent3"/>
                  </a:solidFill>
                </a14:hiddenLine>
              </a:ext>
            </a:extLst>
          </p:spPr>
          <p:txBody>
            <a:bodyPr anchor="ctr"/>
            <a:lstStyle/>
            <a:p>
              <a:pPr algn="ctr"/>
              <a:endParaRPr sz="2400">
                <a:cs typeface="+mn-ea"/>
                <a:sym typeface="+mn-lt"/>
              </a:endParaRPr>
            </a:p>
          </p:txBody>
        </p:sp>
        <p:sp>
          <p:nvSpPr>
            <p:cNvPr id="13" name="Freeform: Shape 19"/>
            <p:cNvSpPr/>
            <p:nvPr/>
          </p:nvSpPr>
          <p:spPr bwMode="auto">
            <a:xfrm>
              <a:off x="5383025" y="2298646"/>
              <a:ext cx="302160" cy="302160"/>
            </a:xfrm>
            <a:custGeom>
              <a:avLst/>
              <a:gdLst>
                <a:gd name="connsiteX0" fmla="*/ 69646 w 508000"/>
                <a:gd name="connsiteY0" fmla="*/ 394096 h 478080"/>
                <a:gd name="connsiteX1" fmla="*/ 438355 w 508000"/>
                <a:gd name="connsiteY1" fmla="*/ 394096 h 478080"/>
                <a:gd name="connsiteX2" fmla="*/ 438355 w 508000"/>
                <a:gd name="connsiteY2" fmla="*/ 422773 h 478080"/>
                <a:gd name="connsiteX3" fmla="*/ 473178 w 508000"/>
                <a:gd name="connsiteY3" fmla="*/ 422773 h 478080"/>
                <a:gd name="connsiteX4" fmla="*/ 473178 w 508000"/>
                <a:gd name="connsiteY4" fmla="*/ 447354 h 478080"/>
                <a:gd name="connsiteX5" fmla="*/ 497758 w 508000"/>
                <a:gd name="connsiteY5" fmla="*/ 447354 h 478080"/>
                <a:gd name="connsiteX6" fmla="*/ 497758 w 508000"/>
                <a:gd name="connsiteY6" fmla="*/ 478080 h 478080"/>
                <a:gd name="connsiteX7" fmla="*/ 14339 w 508000"/>
                <a:gd name="connsiteY7" fmla="*/ 478080 h 478080"/>
                <a:gd name="connsiteX8" fmla="*/ 14339 w 508000"/>
                <a:gd name="connsiteY8" fmla="*/ 447354 h 478080"/>
                <a:gd name="connsiteX9" fmla="*/ 38920 w 508000"/>
                <a:gd name="connsiteY9" fmla="*/ 447354 h 478080"/>
                <a:gd name="connsiteX10" fmla="*/ 38920 w 508000"/>
                <a:gd name="connsiteY10" fmla="*/ 422773 h 478080"/>
                <a:gd name="connsiteX11" fmla="*/ 69646 w 508000"/>
                <a:gd name="connsiteY11" fmla="*/ 422773 h 478080"/>
                <a:gd name="connsiteX12" fmla="*/ 362031 w 508000"/>
                <a:gd name="connsiteY12" fmla="*/ 193354 h 478080"/>
                <a:gd name="connsiteX13" fmla="*/ 436842 w 508000"/>
                <a:gd name="connsiteY13" fmla="*/ 193354 h 478080"/>
                <a:gd name="connsiteX14" fmla="*/ 456791 w 508000"/>
                <a:gd name="connsiteY14" fmla="*/ 213383 h 478080"/>
                <a:gd name="connsiteX15" fmla="*/ 456791 w 508000"/>
                <a:gd name="connsiteY15" fmla="*/ 233411 h 478080"/>
                <a:gd name="connsiteX16" fmla="*/ 436842 w 508000"/>
                <a:gd name="connsiteY16" fmla="*/ 233411 h 478080"/>
                <a:gd name="connsiteX17" fmla="*/ 436842 w 508000"/>
                <a:gd name="connsiteY17" fmla="*/ 373612 h 478080"/>
                <a:gd name="connsiteX18" fmla="*/ 362031 w 508000"/>
                <a:gd name="connsiteY18" fmla="*/ 373612 h 478080"/>
                <a:gd name="connsiteX19" fmla="*/ 362031 w 508000"/>
                <a:gd name="connsiteY19" fmla="*/ 233411 h 478080"/>
                <a:gd name="connsiteX20" fmla="*/ 342081 w 508000"/>
                <a:gd name="connsiteY20" fmla="*/ 233411 h 478080"/>
                <a:gd name="connsiteX21" fmla="*/ 342081 w 508000"/>
                <a:gd name="connsiteY21" fmla="*/ 213383 h 478080"/>
                <a:gd name="connsiteX22" fmla="*/ 362031 w 508000"/>
                <a:gd name="connsiteY22" fmla="*/ 193354 h 478080"/>
                <a:gd name="connsiteX23" fmla="*/ 218644 w 508000"/>
                <a:gd name="connsiteY23" fmla="*/ 193354 h 478080"/>
                <a:gd name="connsiteX24" fmla="*/ 293455 w 508000"/>
                <a:gd name="connsiteY24" fmla="*/ 193354 h 478080"/>
                <a:gd name="connsiteX25" fmla="*/ 313404 w 508000"/>
                <a:gd name="connsiteY25" fmla="*/ 213383 h 478080"/>
                <a:gd name="connsiteX26" fmla="*/ 313404 w 508000"/>
                <a:gd name="connsiteY26" fmla="*/ 233411 h 478080"/>
                <a:gd name="connsiteX27" fmla="*/ 293455 w 508000"/>
                <a:gd name="connsiteY27" fmla="*/ 233411 h 478080"/>
                <a:gd name="connsiteX28" fmla="*/ 293455 w 508000"/>
                <a:gd name="connsiteY28" fmla="*/ 373612 h 478080"/>
                <a:gd name="connsiteX29" fmla="*/ 213656 w 508000"/>
                <a:gd name="connsiteY29" fmla="*/ 373612 h 478080"/>
                <a:gd name="connsiteX30" fmla="*/ 213656 w 508000"/>
                <a:gd name="connsiteY30" fmla="*/ 233411 h 478080"/>
                <a:gd name="connsiteX31" fmla="*/ 198694 w 508000"/>
                <a:gd name="connsiteY31" fmla="*/ 233411 h 478080"/>
                <a:gd name="connsiteX32" fmla="*/ 198694 w 508000"/>
                <a:gd name="connsiteY32" fmla="*/ 213383 h 478080"/>
                <a:gd name="connsiteX33" fmla="*/ 218644 w 508000"/>
                <a:gd name="connsiteY33" fmla="*/ 193354 h 478080"/>
                <a:gd name="connsiteX34" fmla="*/ 73208 w 508000"/>
                <a:gd name="connsiteY34" fmla="*/ 193354 h 478080"/>
                <a:gd name="connsiteX35" fmla="*/ 148019 w 508000"/>
                <a:gd name="connsiteY35" fmla="*/ 193354 h 478080"/>
                <a:gd name="connsiteX36" fmla="*/ 167968 w 508000"/>
                <a:gd name="connsiteY36" fmla="*/ 213383 h 478080"/>
                <a:gd name="connsiteX37" fmla="*/ 167968 w 508000"/>
                <a:gd name="connsiteY37" fmla="*/ 233411 h 478080"/>
                <a:gd name="connsiteX38" fmla="*/ 148019 w 508000"/>
                <a:gd name="connsiteY38" fmla="*/ 233411 h 478080"/>
                <a:gd name="connsiteX39" fmla="*/ 148019 w 508000"/>
                <a:gd name="connsiteY39" fmla="*/ 373612 h 478080"/>
                <a:gd name="connsiteX40" fmla="*/ 73208 w 508000"/>
                <a:gd name="connsiteY40" fmla="*/ 373612 h 478080"/>
                <a:gd name="connsiteX41" fmla="*/ 73208 w 508000"/>
                <a:gd name="connsiteY41" fmla="*/ 233411 h 478080"/>
                <a:gd name="connsiteX42" fmla="*/ 53258 w 508000"/>
                <a:gd name="connsiteY42" fmla="*/ 233411 h 478080"/>
                <a:gd name="connsiteX43" fmla="*/ 53258 w 508000"/>
                <a:gd name="connsiteY43" fmla="*/ 213383 h 478080"/>
                <a:gd name="connsiteX44" fmla="*/ 73208 w 508000"/>
                <a:gd name="connsiteY44" fmla="*/ 193354 h 478080"/>
                <a:gd name="connsiteX45" fmla="*/ 234079 w 508000"/>
                <a:gd name="connsiteY45" fmla="*/ 68402 h 478080"/>
                <a:gd name="connsiteX46" fmla="*/ 169334 w 508000"/>
                <a:gd name="connsiteY46" fmla="*/ 108199 h 478080"/>
                <a:gd name="connsiteX47" fmla="*/ 169334 w 508000"/>
                <a:gd name="connsiteY47" fmla="*/ 113174 h 478080"/>
                <a:gd name="connsiteX48" fmla="*/ 174314 w 508000"/>
                <a:gd name="connsiteY48" fmla="*/ 113174 h 478080"/>
                <a:gd name="connsiteX49" fmla="*/ 333687 w 508000"/>
                <a:gd name="connsiteY49" fmla="*/ 113174 h 478080"/>
                <a:gd name="connsiteX50" fmla="*/ 338667 w 508000"/>
                <a:gd name="connsiteY50" fmla="*/ 113174 h 478080"/>
                <a:gd name="connsiteX51" fmla="*/ 338667 w 508000"/>
                <a:gd name="connsiteY51" fmla="*/ 108199 h 478080"/>
                <a:gd name="connsiteX52" fmla="*/ 273922 w 508000"/>
                <a:gd name="connsiteY52" fmla="*/ 68402 h 478080"/>
                <a:gd name="connsiteX53" fmla="*/ 234079 w 508000"/>
                <a:gd name="connsiteY53" fmla="*/ 68402 h 478080"/>
                <a:gd name="connsiteX54" fmla="*/ 234079 w 508000"/>
                <a:gd name="connsiteY54" fmla="*/ 3732 h 478080"/>
                <a:gd name="connsiteX55" fmla="*/ 273922 w 508000"/>
                <a:gd name="connsiteY55" fmla="*/ 3732 h 478080"/>
                <a:gd name="connsiteX56" fmla="*/ 488079 w 508000"/>
                <a:gd name="connsiteY56" fmla="*/ 123123 h 478080"/>
                <a:gd name="connsiteX57" fmla="*/ 508000 w 508000"/>
                <a:gd name="connsiteY57" fmla="*/ 157946 h 478080"/>
                <a:gd name="connsiteX58" fmla="*/ 508000 w 508000"/>
                <a:gd name="connsiteY58" fmla="*/ 172870 h 478080"/>
                <a:gd name="connsiteX59" fmla="*/ 0 w 508000"/>
                <a:gd name="connsiteY59" fmla="*/ 172870 h 478080"/>
                <a:gd name="connsiteX60" fmla="*/ 0 w 508000"/>
                <a:gd name="connsiteY60" fmla="*/ 157946 h 478080"/>
                <a:gd name="connsiteX61" fmla="*/ 19922 w 508000"/>
                <a:gd name="connsiteY61" fmla="*/ 123123 h 478080"/>
                <a:gd name="connsiteX62" fmla="*/ 234079 w 508000"/>
                <a:gd name="connsiteY62" fmla="*/ 3732 h 478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08000" h="478080">
                  <a:moveTo>
                    <a:pt x="69646" y="394096"/>
                  </a:moveTo>
                  <a:lnTo>
                    <a:pt x="438355" y="394096"/>
                  </a:lnTo>
                  <a:lnTo>
                    <a:pt x="438355" y="422773"/>
                  </a:lnTo>
                  <a:lnTo>
                    <a:pt x="473178" y="422773"/>
                  </a:lnTo>
                  <a:lnTo>
                    <a:pt x="473178" y="447354"/>
                  </a:lnTo>
                  <a:lnTo>
                    <a:pt x="497758" y="447354"/>
                  </a:lnTo>
                  <a:lnTo>
                    <a:pt x="497758" y="478080"/>
                  </a:lnTo>
                  <a:lnTo>
                    <a:pt x="14339" y="478080"/>
                  </a:lnTo>
                  <a:lnTo>
                    <a:pt x="14339" y="447354"/>
                  </a:lnTo>
                  <a:lnTo>
                    <a:pt x="38920" y="447354"/>
                  </a:lnTo>
                  <a:lnTo>
                    <a:pt x="38920" y="422773"/>
                  </a:lnTo>
                  <a:lnTo>
                    <a:pt x="69646" y="422773"/>
                  </a:lnTo>
                  <a:close/>
                  <a:moveTo>
                    <a:pt x="362031" y="193354"/>
                  </a:moveTo>
                  <a:cubicBezTo>
                    <a:pt x="362031" y="193354"/>
                    <a:pt x="362031" y="193354"/>
                    <a:pt x="436842" y="193354"/>
                  </a:cubicBezTo>
                  <a:cubicBezTo>
                    <a:pt x="446816" y="193354"/>
                    <a:pt x="456791" y="203368"/>
                    <a:pt x="456791" y="213383"/>
                  </a:cubicBezTo>
                  <a:cubicBezTo>
                    <a:pt x="456791" y="213383"/>
                    <a:pt x="456791" y="213383"/>
                    <a:pt x="456791" y="233411"/>
                  </a:cubicBezTo>
                  <a:cubicBezTo>
                    <a:pt x="456791" y="233411"/>
                    <a:pt x="456791" y="233411"/>
                    <a:pt x="436842" y="233411"/>
                  </a:cubicBezTo>
                  <a:cubicBezTo>
                    <a:pt x="436842" y="233411"/>
                    <a:pt x="436842" y="233411"/>
                    <a:pt x="436842" y="373612"/>
                  </a:cubicBezTo>
                  <a:lnTo>
                    <a:pt x="362031" y="373612"/>
                  </a:lnTo>
                  <a:cubicBezTo>
                    <a:pt x="362031" y="373612"/>
                    <a:pt x="362031" y="373612"/>
                    <a:pt x="362031" y="233411"/>
                  </a:cubicBezTo>
                  <a:cubicBezTo>
                    <a:pt x="362031" y="233411"/>
                    <a:pt x="362031" y="233411"/>
                    <a:pt x="342081" y="233411"/>
                  </a:cubicBezTo>
                  <a:cubicBezTo>
                    <a:pt x="342081" y="233411"/>
                    <a:pt x="342081" y="233411"/>
                    <a:pt x="342081" y="213383"/>
                  </a:cubicBezTo>
                  <a:cubicBezTo>
                    <a:pt x="342081" y="203368"/>
                    <a:pt x="352056" y="193354"/>
                    <a:pt x="362031" y="193354"/>
                  </a:cubicBezTo>
                  <a:close/>
                  <a:moveTo>
                    <a:pt x="218644" y="193354"/>
                  </a:moveTo>
                  <a:cubicBezTo>
                    <a:pt x="218644" y="193354"/>
                    <a:pt x="218644" y="193354"/>
                    <a:pt x="293455" y="193354"/>
                  </a:cubicBezTo>
                  <a:cubicBezTo>
                    <a:pt x="303429" y="193354"/>
                    <a:pt x="313404" y="203368"/>
                    <a:pt x="313404" y="213383"/>
                  </a:cubicBezTo>
                  <a:cubicBezTo>
                    <a:pt x="313404" y="213383"/>
                    <a:pt x="313404" y="213383"/>
                    <a:pt x="313404" y="233411"/>
                  </a:cubicBezTo>
                  <a:cubicBezTo>
                    <a:pt x="313404" y="233411"/>
                    <a:pt x="313404" y="233411"/>
                    <a:pt x="293455" y="233411"/>
                  </a:cubicBezTo>
                  <a:cubicBezTo>
                    <a:pt x="293455" y="233411"/>
                    <a:pt x="293455" y="233411"/>
                    <a:pt x="293455" y="373612"/>
                  </a:cubicBezTo>
                  <a:lnTo>
                    <a:pt x="213656" y="373612"/>
                  </a:lnTo>
                  <a:cubicBezTo>
                    <a:pt x="213656" y="373612"/>
                    <a:pt x="213656" y="373612"/>
                    <a:pt x="213656" y="233411"/>
                  </a:cubicBezTo>
                  <a:cubicBezTo>
                    <a:pt x="213656" y="233411"/>
                    <a:pt x="213656" y="233411"/>
                    <a:pt x="198694" y="233411"/>
                  </a:cubicBezTo>
                  <a:cubicBezTo>
                    <a:pt x="198694" y="233411"/>
                    <a:pt x="198694" y="233411"/>
                    <a:pt x="198694" y="213383"/>
                  </a:cubicBezTo>
                  <a:cubicBezTo>
                    <a:pt x="198694" y="203368"/>
                    <a:pt x="208669" y="193354"/>
                    <a:pt x="218644" y="193354"/>
                  </a:cubicBezTo>
                  <a:close/>
                  <a:moveTo>
                    <a:pt x="73208" y="193354"/>
                  </a:moveTo>
                  <a:cubicBezTo>
                    <a:pt x="73208" y="193354"/>
                    <a:pt x="73208" y="193354"/>
                    <a:pt x="148019" y="193354"/>
                  </a:cubicBezTo>
                  <a:cubicBezTo>
                    <a:pt x="157993" y="193354"/>
                    <a:pt x="167968" y="203368"/>
                    <a:pt x="167968" y="213383"/>
                  </a:cubicBezTo>
                  <a:cubicBezTo>
                    <a:pt x="167968" y="213383"/>
                    <a:pt x="167968" y="213383"/>
                    <a:pt x="167968" y="233411"/>
                  </a:cubicBezTo>
                  <a:cubicBezTo>
                    <a:pt x="167968" y="233411"/>
                    <a:pt x="167968" y="233411"/>
                    <a:pt x="148019" y="233411"/>
                  </a:cubicBezTo>
                  <a:cubicBezTo>
                    <a:pt x="148019" y="233411"/>
                    <a:pt x="148019" y="233411"/>
                    <a:pt x="148019" y="373612"/>
                  </a:cubicBezTo>
                  <a:lnTo>
                    <a:pt x="73208" y="373612"/>
                  </a:lnTo>
                  <a:cubicBezTo>
                    <a:pt x="73208" y="373612"/>
                    <a:pt x="73208" y="373612"/>
                    <a:pt x="73208" y="233411"/>
                  </a:cubicBezTo>
                  <a:cubicBezTo>
                    <a:pt x="73208" y="233411"/>
                    <a:pt x="73208" y="233411"/>
                    <a:pt x="53258" y="233411"/>
                  </a:cubicBezTo>
                  <a:cubicBezTo>
                    <a:pt x="53258" y="233411"/>
                    <a:pt x="53258" y="233411"/>
                    <a:pt x="53258" y="213383"/>
                  </a:cubicBezTo>
                  <a:cubicBezTo>
                    <a:pt x="53258" y="203368"/>
                    <a:pt x="63233" y="193354"/>
                    <a:pt x="73208" y="193354"/>
                  </a:cubicBezTo>
                  <a:close/>
                  <a:moveTo>
                    <a:pt x="234079" y="68402"/>
                  </a:moveTo>
                  <a:cubicBezTo>
                    <a:pt x="234079" y="68402"/>
                    <a:pt x="234079" y="68402"/>
                    <a:pt x="169334" y="108199"/>
                  </a:cubicBezTo>
                  <a:cubicBezTo>
                    <a:pt x="169334" y="108199"/>
                    <a:pt x="169334" y="108199"/>
                    <a:pt x="169334" y="113174"/>
                  </a:cubicBezTo>
                  <a:cubicBezTo>
                    <a:pt x="169334" y="113174"/>
                    <a:pt x="169334" y="113174"/>
                    <a:pt x="174314" y="113174"/>
                  </a:cubicBezTo>
                  <a:lnTo>
                    <a:pt x="333687" y="113174"/>
                  </a:lnTo>
                  <a:cubicBezTo>
                    <a:pt x="338667" y="113174"/>
                    <a:pt x="338667" y="113174"/>
                    <a:pt x="338667" y="113174"/>
                  </a:cubicBezTo>
                  <a:cubicBezTo>
                    <a:pt x="338667" y="108199"/>
                    <a:pt x="338667" y="108199"/>
                    <a:pt x="338667" y="108199"/>
                  </a:cubicBezTo>
                  <a:cubicBezTo>
                    <a:pt x="338667" y="108199"/>
                    <a:pt x="338667" y="108199"/>
                    <a:pt x="273922" y="68402"/>
                  </a:cubicBezTo>
                  <a:cubicBezTo>
                    <a:pt x="258981" y="63428"/>
                    <a:pt x="249020" y="63428"/>
                    <a:pt x="234079" y="68402"/>
                  </a:cubicBezTo>
                  <a:close/>
                  <a:moveTo>
                    <a:pt x="234079" y="3732"/>
                  </a:moveTo>
                  <a:cubicBezTo>
                    <a:pt x="249020" y="-1243"/>
                    <a:pt x="258981" y="-1243"/>
                    <a:pt x="273922" y="3732"/>
                  </a:cubicBezTo>
                  <a:lnTo>
                    <a:pt x="488079" y="123123"/>
                  </a:lnTo>
                  <a:cubicBezTo>
                    <a:pt x="498039" y="128098"/>
                    <a:pt x="508000" y="143022"/>
                    <a:pt x="508000" y="157946"/>
                  </a:cubicBezTo>
                  <a:cubicBezTo>
                    <a:pt x="508000" y="157946"/>
                    <a:pt x="508000" y="157946"/>
                    <a:pt x="508000" y="172870"/>
                  </a:cubicBezTo>
                  <a:cubicBezTo>
                    <a:pt x="508000" y="172870"/>
                    <a:pt x="508000" y="172870"/>
                    <a:pt x="0" y="172870"/>
                  </a:cubicBezTo>
                  <a:cubicBezTo>
                    <a:pt x="0" y="172870"/>
                    <a:pt x="0" y="172870"/>
                    <a:pt x="0" y="157946"/>
                  </a:cubicBezTo>
                  <a:cubicBezTo>
                    <a:pt x="0" y="143022"/>
                    <a:pt x="9961" y="128098"/>
                    <a:pt x="19922" y="123123"/>
                  </a:cubicBezTo>
                  <a:cubicBezTo>
                    <a:pt x="19922" y="123123"/>
                    <a:pt x="19922" y="123123"/>
                    <a:pt x="234079" y="3732"/>
                  </a:cubicBezTo>
                  <a:close/>
                </a:path>
              </a:pathLst>
            </a:custGeom>
            <a:grpFill/>
            <a:ln w="3175">
              <a:solidFill>
                <a:schemeClr val="bg1"/>
              </a:solidFill>
            </a:ln>
          </p:spPr>
          <p:txBody>
            <a:bodyPr anchor="ctr"/>
            <a:lstStyle/>
            <a:p>
              <a:pPr algn="ctr"/>
              <a:endParaRPr sz="2400">
                <a:cs typeface="+mn-ea"/>
                <a:sym typeface="+mn-lt"/>
              </a:endParaRPr>
            </a:p>
          </p:txBody>
        </p:sp>
      </p:grpSp>
      <p:grpSp>
        <p:nvGrpSpPr>
          <p:cNvPr id="14" name="组合 13"/>
          <p:cNvGrpSpPr/>
          <p:nvPr/>
        </p:nvGrpSpPr>
        <p:grpSpPr>
          <a:xfrm>
            <a:off x="7766856" y="2925037"/>
            <a:ext cx="1186769" cy="1186771"/>
            <a:chOff x="7013278" y="2004687"/>
            <a:chExt cx="890077" cy="890078"/>
          </a:xfrm>
        </p:grpSpPr>
        <p:sp>
          <p:nvSpPr>
            <p:cNvPr id="15" name="Rectangle 21"/>
            <p:cNvSpPr/>
            <p:nvPr/>
          </p:nvSpPr>
          <p:spPr bwMode="auto">
            <a:xfrm>
              <a:off x="7013278" y="2004687"/>
              <a:ext cx="890077" cy="890078"/>
            </a:xfrm>
            <a:prstGeom prst="rect">
              <a:avLst/>
            </a:prstGeom>
            <a:solidFill>
              <a:srgbClr val="9BD744"/>
            </a:solidFill>
            <a:ln w="28575">
              <a:noFill/>
            </a:ln>
            <a:extLst>
              <a:ext uri="{91240B29-F687-4F45-9708-019B960494DF}">
                <a14:hiddenLine xmlns:a14="http://schemas.microsoft.com/office/drawing/2010/main" w="28575">
                  <a:solidFill>
                    <a:schemeClr val="accent4"/>
                  </a:solidFill>
                </a14:hiddenLine>
              </a:ext>
            </a:extLst>
          </p:spPr>
          <p:txBody>
            <a:bodyPr anchor="ctr"/>
            <a:lstStyle/>
            <a:p>
              <a:pPr algn="ctr"/>
              <a:endParaRPr sz="2400" dirty="0">
                <a:cs typeface="+mn-ea"/>
                <a:sym typeface="+mn-lt"/>
              </a:endParaRPr>
            </a:p>
          </p:txBody>
        </p:sp>
        <p:sp>
          <p:nvSpPr>
            <p:cNvPr id="16" name="Freeform: Shape 22"/>
            <p:cNvSpPr/>
            <p:nvPr/>
          </p:nvSpPr>
          <p:spPr>
            <a:xfrm>
              <a:off x="7307237" y="2298646"/>
              <a:ext cx="302160" cy="302160"/>
            </a:xfrm>
            <a:custGeom>
              <a:avLst/>
              <a:gdLst/>
              <a:ahLst/>
              <a:cxnLst>
                <a:cxn ang="0">
                  <a:pos x="wd2" y="hd2"/>
                </a:cxn>
                <a:cxn ang="5400000">
                  <a:pos x="wd2" y="hd2"/>
                </a:cxn>
                <a:cxn ang="10800000">
                  <a:pos x="wd2" y="hd2"/>
                </a:cxn>
                <a:cxn ang="16200000">
                  <a:pos x="wd2" y="hd2"/>
                </a:cxn>
              </a:cxnLst>
              <a:rect l="0" t="0" r="r" b="b"/>
              <a:pathLst>
                <a:path w="21600" h="21600" extrusionOk="0">
                  <a:moveTo>
                    <a:pt x="14896" y="15577"/>
                  </a:moveTo>
                  <a:cubicBezTo>
                    <a:pt x="12144" y="16865"/>
                    <a:pt x="9844" y="18851"/>
                    <a:pt x="8177" y="21278"/>
                  </a:cubicBezTo>
                  <a:cubicBezTo>
                    <a:pt x="9017" y="21487"/>
                    <a:pt x="9895" y="21600"/>
                    <a:pt x="10801" y="21600"/>
                  </a:cubicBezTo>
                  <a:cubicBezTo>
                    <a:pt x="12429" y="21600"/>
                    <a:pt x="13973" y="21237"/>
                    <a:pt x="15358" y="20591"/>
                  </a:cubicBezTo>
                  <a:cubicBezTo>
                    <a:pt x="15580" y="19502"/>
                    <a:pt x="15699" y="18376"/>
                    <a:pt x="15699" y="17222"/>
                  </a:cubicBezTo>
                  <a:cubicBezTo>
                    <a:pt x="15699" y="16807"/>
                    <a:pt x="15679" y="16394"/>
                    <a:pt x="15648" y="15985"/>
                  </a:cubicBezTo>
                  <a:cubicBezTo>
                    <a:pt x="15371" y="15896"/>
                    <a:pt x="15116" y="15757"/>
                    <a:pt x="14896" y="15577"/>
                  </a:cubicBezTo>
                  <a:close/>
                  <a:moveTo>
                    <a:pt x="18049" y="2796"/>
                  </a:moveTo>
                  <a:cubicBezTo>
                    <a:pt x="16319" y="2963"/>
                    <a:pt x="14667" y="3397"/>
                    <a:pt x="13127" y="4050"/>
                  </a:cubicBezTo>
                  <a:cubicBezTo>
                    <a:pt x="13136" y="4125"/>
                    <a:pt x="13139" y="4202"/>
                    <a:pt x="13139" y="4280"/>
                  </a:cubicBezTo>
                  <a:cubicBezTo>
                    <a:pt x="13139" y="4642"/>
                    <a:pt x="13052" y="4984"/>
                    <a:pt x="12904" y="5289"/>
                  </a:cubicBezTo>
                  <a:cubicBezTo>
                    <a:pt x="14441" y="7094"/>
                    <a:pt x="15635" y="9198"/>
                    <a:pt x="16388" y="11500"/>
                  </a:cubicBezTo>
                  <a:cubicBezTo>
                    <a:pt x="17323" y="11517"/>
                    <a:pt x="18121" y="12090"/>
                    <a:pt x="18465" y="12903"/>
                  </a:cubicBezTo>
                  <a:cubicBezTo>
                    <a:pt x="19505" y="12797"/>
                    <a:pt x="20517" y="12599"/>
                    <a:pt x="21493" y="12312"/>
                  </a:cubicBezTo>
                  <a:cubicBezTo>
                    <a:pt x="21562" y="11817"/>
                    <a:pt x="21600" y="11314"/>
                    <a:pt x="21600" y="10799"/>
                  </a:cubicBezTo>
                  <a:cubicBezTo>
                    <a:pt x="21600" y="7626"/>
                    <a:pt x="20230" y="4772"/>
                    <a:pt x="18049" y="2796"/>
                  </a:cubicBezTo>
                  <a:close/>
                  <a:moveTo>
                    <a:pt x="13739" y="14349"/>
                  </a:moveTo>
                  <a:cubicBezTo>
                    <a:pt x="11074" y="13908"/>
                    <a:pt x="8601" y="12890"/>
                    <a:pt x="6450" y="11433"/>
                  </a:cubicBezTo>
                  <a:cubicBezTo>
                    <a:pt x="6101" y="11646"/>
                    <a:pt x="5691" y="11773"/>
                    <a:pt x="5251" y="11773"/>
                  </a:cubicBezTo>
                  <a:cubicBezTo>
                    <a:pt x="5090" y="11773"/>
                    <a:pt x="4933" y="11755"/>
                    <a:pt x="4781" y="11724"/>
                  </a:cubicBezTo>
                  <a:cubicBezTo>
                    <a:pt x="3750" y="13677"/>
                    <a:pt x="3093" y="15854"/>
                    <a:pt x="2903" y="18164"/>
                  </a:cubicBezTo>
                  <a:cubicBezTo>
                    <a:pt x="3931" y="19266"/>
                    <a:pt x="5186" y="20154"/>
                    <a:pt x="6595" y="20750"/>
                  </a:cubicBezTo>
                  <a:cubicBezTo>
                    <a:pt x="8345" y="18059"/>
                    <a:pt x="10792" y="15833"/>
                    <a:pt x="13739" y="14349"/>
                  </a:cubicBezTo>
                  <a:close/>
                  <a:moveTo>
                    <a:pt x="17258" y="15906"/>
                  </a:moveTo>
                  <a:cubicBezTo>
                    <a:pt x="17290" y="16340"/>
                    <a:pt x="17306" y="16780"/>
                    <a:pt x="17306" y="17222"/>
                  </a:cubicBezTo>
                  <a:cubicBezTo>
                    <a:pt x="17306" y="18003"/>
                    <a:pt x="17256" y="18770"/>
                    <a:pt x="17163" y="19525"/>
                  </a:cubicBezTo>
                  <a:cubicBezTo>
                    <a:pt x="18993" y="18186"/>
                    <a:pt x="20389" y="16288"/>
                    <a:pt x="21091" y="14080"/>
                  </a:cubicBezTo>
                  <a:cubicBezTo>
                    <a:pt x="20259" y="14281"/>
                    <a:pt x="19403" y="14425"/>
                    <a:pt x="18531" y="14508"/>
                  </a:cubicBezTo>
                  <a:cubicBezTo>
                    <a:pt x="18326" y="15137"/>
                    <a:pt x="17860" y="15646"/>
                    <a:pt x="17258" y="15906"/>
                  </a:cubicBezTo>
                  <a:close/>
                  <a:moveTo>
                    <a:pt x="14278" y="12804"/>
                  </a:moveTo>
                  <a:cubicBezTo>
                    <a:pt x="14421" y="12507"/>
                    <a:pt x="14624" y="12244"/>
                    <a:pt x="14874" y="12035"/>
                  </a:cubicBezTo>
                  <a:cubicBezTo>
                    <a:pt x="14196" y="9947"/>
                    <a:pt x="13122" y="8037"/>
                    <a:pt x="11738" y="6396"/>
                  </a:cubicBezTo>
                  <a:cubicBezTo>
                    <a:pt x="11462" y="6512"/>
                    <a:pt x="11160" y="6577"/>
                    <a:pt x="10842" y="6577"/>
                  </a:cubicBezTo>
                  <a:cubicBezTo>
                    <a:pt x="10343" y="6577"/>
                    <a:pt x="9883" y="6417"/>
                    <a:pt x="9507" y="6147"/>
                  </a:cubicBezTo>
                  <a:cubicBezTo>
                    <a:pt x="8673" y="6781"/>
                    <a:pt x="7903" y="7490"/>
                    <a:pt x="7202" y="8265"/>
                  </a:cubicBezTo>
                  <a:cubicBezTo>
                    <a:pt x="7421" y="8615"/>
                    <a:pt x="7550" y="9030"/>
                    <a:pt x="7550" y="9475"/>
                  </a:cubicBezTo>
                  <a:cubicBezTo>
                    <a:pt x="7550" y="9715"/>
                    <a:pt x="7513" y="9946"/>
                    <a:pt x="7444" y="10163"/>
                  </a:cubicBezTo>
                  <a:cubicBezTo>
                    <a:pt x="9459" y="11510"/>
                    <a:pt x="11779" y="12433"/>
                    <a:pt x="14278" y="12804"/>
                  </a:cubicBezTo>
                  <a:close/>
                  <a:moveTo>
                    <a:pt x="10842" y="1982"/>
                  </a:moveTo>
                  <a:cubicBezTo>
                    <a:pt x="11448" y="1982"/>
                    <a:pt x="11999" y="2219"/>
                    <a:pt x="12409" y="2604"/>
                  </a:cubicBezTo>
                  <a:cubicBezTo>
                    <a:pt x="13608" y="2088"/>
                    <a:pt x="14870" y="1692"/>
                    <a:pt x="16183" y="1439"/>
                  </a:cubicBezTo>
                  <a:cubicBezTo>
                    <a:pt x="14599" y="526"/>
                    <a:pt x="12761" y="0"/>
                    <a:pt x="10801" y="0"/>
                  </a:cubicBezTo>
                  <a:cubicBezTo>
                    <a:pt x="9464" y="0"/>
                    <a:pt x="8183" y="245"/>
                    <a:pt x="7001" y="690"/>
                  </a:cubicBezTo>
                  <a:cubicBezTo>
                    <a:pt x="7940" y="1152"/>
                    <a:pt x="8833" y="1693"/>
                    <a:pt x="9674" y="2303"/>
                  </a:cubicBezTo>
                  <a:cubicBezTo>
                    <a:pt x="10018" y="2100"/>
                    <a:pt x="10415" y="1982"/>
                    <a:pt x="10842" y="1982"/>
                  </a:cubicBezTo>
                  <a:close/>
                  <a:moveTo>
                    <a:pt x="2954" y="9475"/>
                  </a:moveTo>
                  <a:cubicBezTo>
                    <a:pt x="2954" y="9153"/>
                    <a:pt x="3021" y="8844"/>
                    <a:pt x="3141" y="8566"/>
                  </a:cubicBezTo>
                  <a:cubicBezTo>
                    <a:pt x="2404" y="7757"/>
                    <a:pt x="1736" y="6884"/>
                    <a:pt x="1151" y="5952"/>
                  </a:cubicBezTo>
                  <a:cubicBezTo>
                    <a:pt x="417" y="7410"/>
                    <a:pt x="0" y="9056"/>
                    <a:pt x="0" y="10799"/>
                  </a:cubicBezTo>
                  <a:cubicBezTo>
                    <a:pt x="0" y="12819"/>
                    <a:pt x="556" y="14708"/>
                    <a:pt x="1521" y="16325"/>
                  </a:cubicBezTo>
                  <a:cubicBezTo>
                    <a:pt x="1866" y="14381"/>
                    <a:pt x="2520" y="12545"/>
                    <a:pt x="3424" y="10861"/>
                  </a:cubicBezTo>
                  <a:cubicBezTo>
                    <a:pt x="3130" y="10477"/>
                    <a:pt x="2954" y="9996"/>
                    <a:pt x="2954" y="9475"/>
                  </a:cubicBezTo>
                  <a:close/>
                  <a:moveTo>
                    <a:pt x="5251" y="7176"/>
                  </a:moveTo>
                  <a:cubicBezTo>
                    <a:pt x="5487" y="7176"/>
                    <a:pt x="5715" y="7213"/>
                    <a:pt x="5930" y="7278"/>
                  </a:cubicBezTo>
                  <a:cubicBezTo>
                    <a:pt x="6738" y="6372"/>
                    <a:pt x="7636" y="5547"/>
                    <a:pt x="8608" y="4813"/>
                  </a:cubicBezTo>
                  <a:cubicBezTo>
                    <a:pt x="8567" y="4642"/>
                    <a:pt x="8543" y="4464"/>
                    <a:pt x="8543" y="4280"/>
                  </a:cubicBezTo>
                  <a:cubicBezTo>
                    <a:pt x="8543" y="4026"/>
                    <a:pt x="8587" y="3781"/>
                    <a:pt x="8663" y="3552"/>
                  </a:cubicBezTo>
                  <a:cubicBezTo>
                    <a:pt x="7575" y="2771"/>
                    <a:pt x="6391" y="2115"/>
                    <a:pt x="5131" y="1609"/>
                  </a:cubicBezTo>
                  <a:cubicBezTo>
                    <a:pt x="3949" y="2338"/>
                    <a:pt x="2920" y="3289"/>
                    <a:pt x="2099" y="4405"/>
                  </a:cubicBezTo>
                  <a:cubicBezTo>
                    <a:pt x="2708" y="5484"/>
                    <a:pt x="3433" y="6491"/>
                    <a:pt x="4256" y="7407"/>
                  </a:cubicBezTo>
                  <a:cubicBezTo>
                    <a:pt x="4557" y="7261"/>
                    <a:pt x="4895" y="7176"/>
                    <a:pt x="5251" y="7176"/>
                  </a:cubicBezTo>
                  <a:close/>
                </a:path>
              </a:pathLst>
            </a:custGeom>
            <a:noFill/>
            <a:ln w="3175">
              <a:solidFill>
                <a:schemeClr val="bg1"/>
              </a:solidFill>
              <a:miter lim="400000"/>
            </a:ln>
          </p:spPr>
          <p:txBody>
            <a:bodyPr anchor="ctr"/>
            <a:lstStyle/>
            <a:p>
              <a:pPr algn="ctr"/>
              <a:endParaRPr sz="2400">
                <a:cs typeface="+mn-ea"/>
                <a:sym typeface="+mn-lt"/>
              </a:endParaRPr>
            </a:p>
          </p:txBody>
        </p:sp>
      </p:grpSp>
      <p:grpSp>
        <p:nvGrpSpPr>
          <p:cNvPr id="17" name="更多2018年PPT下载：http://www.ppt20.com/u/739134/"/>
          <p:cNvGrpSpPr/>
          <p:nvPr/>
        </p:nvGrpSpPr>
        <p:grpSpPr>
          <a:xfrm>
            <a:off x="4554812" y="1620527"/>
            <a:ext cx="2753895" cy="671718"/>
            <a:chOff x="4719056" y="390144"/>
            <a:chExt cx="2753895" cy="671717"/>
          </a:xfrm>
        </p:grpSpPr>
        <p:sp>
          <p:nvSpPr>
            <p:cNvPr id="18" name="文本框 53"/>
            <p:cNvSpPr txBox="1"/>
            <p:nvPr/>
          </p:nvSpPr>
          <p:spPr>
            <a:xfrm>
              <a:off x="4719056" y="390144"/>
              <a:ext cx="2753895" cy="666785"/>
            </a:xfrm>
            <a:prstGeom prst="rect">
              <a:avLst/>
            </a:prstGeom>
            <a:noFill/>
          </p:spPr>
          <p:txBody>
            <a:bodyPr wrap="none" rtlCol="0">
              <a:spAutoFit/>
            </a:bodyPr>
            <a:lstStyle/>
            <a:p>
              <a:pPr algn="ctr"/>
              <a:r>
                <a:rPr lang="en-US" altLang="zh-CN" sz="3735" dirty="0">
                  <a:solidFill>
                    <a:schemeClr val="tx1">
                      <a:lumMod val="75000"/>
                      <a:lumOff val="25000"/>
                    </a:schemeClr>
                  </a:solidFill>
                  <a:cs typeface="+mn-ea"/>
                  <a:sym typeface="+mn-lt"/>
                </a:rPr>
                <a:t>CONTENTS</a:t>
              </a:r>
              <a:endParaRPr lang="zh-CN" altLang="en-US" sz="3735" dirty="0">
                <a:solidFill>
                  <a:schemeClr val="tx1">
                    <a:lumMod val="75000"/>
                    <a:lumOff val="25000"/>
                  </a:schemeClr>
                </a:solidFill>
                <a:cs typeface="+mn-ea"/>
                <a:sym typeface="+mn-lt"/>
              </a:endParaRPr>
            </a:p>
          </p:txBody>
        </p:sp>
        <p:cxnSp>
          <p:nvCxnSpPr>
            <p:cNvPr id="19" name="更多2018年PPT下载：http://www.ppt20.com/u/739134/"/>
            <p:cNvCxnSpPr/>
            <p:nvPr/>
          </p:nvCxnSpPr>
          <p:spPr>
            <a:xfrm>
              <a:off x="5749407" y="1061861"/>
              <a:ext cx="720000"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20" name="更多2018年PPT下载：http://www.ppt20.com/u/739134/"/>
          <p:cNvSpPr/>
          <p:nvPr/>
        </p:nvSpPr>
        <p:spPr>
          <a:xfrm>
            <a:off x="5193675" y="982803"/>
            <a:ext cx="1441420" cy="748988"/>
          </a:xfrm>
          <a:prstGeom prst="rect">
            <a:avLst/>
          </a:prstGeom>
        </p:spPr>
        <p:txBody>
          <a:bodyPr wrap="none">
            <a:spAutoFit/>
          </a:bodyPr>
          <a:lstStyle/>
          <a:p>
            <a:r>
              <a:rPr lang="zh-CN" altLang="en-US" sz="4265" b="1" dirty="0">
                <a:solidFill>
                  <a:schemeClr val="tx1">
                    <a:lumMod val="65000"/>
                    <a:lumOff val="35000"/>
                  </a:schemeClr>
                </a:solidFill>
                <a:cs typeface="+mn-ea"/>
                <a:sym typeface="+mn-lt"/>
              </a:rPr>
              <a:t>目 录</a:t>
            </a:r>
            <a:endParaRPr lang="zh-CN" altLang="en-US" sz="4265" dirty="0">
              <a:solidFill>
                <a:schemeClr val="tx1">
                  <a:lumMod val="65000"/>
                  <a:lumOff val="35000"/>
                </a:schemeClr>
              </a:solidFill>
              <a:cs typeface="+mn-ea"/>
              <a:sym typeface="+mn-lt"/>
            </a:endParaRPr>
          </a:p>
        </p:txBody>
      </p:sp>
      <p:grpSp>
        <p:nvGrpSpPr>
          <p:cNvPr id="21" name="组合 20"/>
          <p:cNvGrpSpPr/>
          <p:nvPr/>
        </p:nvGrpSpPr>
        <p:grpSpPr>
          <a:xfrm>
            <a:off x="9795380" y="2925037"/>
            <a:ext cx="1186769" cy="1186771"/>
            <a:chOff x="9833480" y="3286077"/>
            <a:chExt cx="1186769" cy="1186771"/>
          </a:xfrm>
        </p:grpSpPr>
        <p:sp>
          <p:nvSpPr>
            <p:cNvPr id="22" name="Rectangle 21"/>
            <p:cNvSpPr/>
            <p:nvPr/>
          </p:nvSpPr>
          <p:spPr bwMode="auto">
            <a:xfrm>
              <a:off x="9833480" y="3286077"/>
              <a:ext cx="1186769" cy="1186771"/>
            </a:xfrm>
            <a:prstGeom prst="rect">
              <a:avLst/>
            </a:prstGeom>
            <a:solidFill>
              <a:srgbClr val="049AAB"/>
            </a:solidFill>
            <a:ln w="28575">
              <a:noFill/>
            </a:ln>
            <a:extLst>
              <a:ext uri="{91240B29-F687-4F45-9708-019B960494DF}">
                <a14:hiddenLine xmlns:a14="http://schemas.microsoft.com/office/drawing/2010/main" w="28575">
                  <a:solidFill>
                    <a:schemeClr val="accent4"/>
                  </a:solidFill>
                </a14:hiddenLine>
              </a:ext>
            </a:extLst>
          </p:spPr>
          <p:txBody>
            <a:bodyPr anchor="ctr"/>
            <a:lstStyle/>
            <a:p>
              <a:pPr algn="ctr"/>
              <a:endParaRPr sz="2400" dirty="0">
                <a:cs typeface="+mn-ea"/>
                <a:sym typeface="+mn-lt"/>
              </a:endParaRPr>
            </a:p>
          </p:txBody>
        </p:sp>
        <p:sp>
          <p:nvSpPr>
            <p:cNvPr id="23" name="闪电形 22"/>
            <p:cNvSpPr/>
            <p:nvPr/>
          </p:nvSpPr>
          <p:spPr>
            <a:xfrm>
              <a:off x="10210800" y="3678022"/>
              <a:ext cx="495300" cy="495300"/>
            </a:xfrm>
            <a:prstGeom prst="lightningBolt">
              <a:avLst/>
            </a:prstGeom>
            <a:noFill/>
            <a:ln w="3175">
              <a:solidFill>
                <a:schemeClr val="bg1"/>
              </a:solidFill>
              <a:miter lim="400000"/>
            </a:ln>
          </p:spPr>
          <p:txBody>
            <a:bodyPr rtlCol="0" anchor="ctr"/>
            <a:lstStyle/>
            <a:p>
              <a:pPr algn="ctr"/>
              <a:endParaRPr lang="zh-CN" altLang="en-US" sz="2400">
                <a:cs typeface="+mn-ea"/>
                <a:sym typeface="+mn-lt"/>
              </a:endParaRPr>
            </a:p>
          </p:txBody>
        </p:sp>
      </p:grpSp>
      <p:grpSp>
        <p:nvGrpSpPr>
          <p:cNvPr id="24" name="组合 23"/>
          <p:cNvGrpSpPr/>
          <p:nvPr/>
        </p:nvGrpSpPr>
        <p:grpSpPr>
          <a:xfrm>
            <a:off x="252308" y="4367756"/>
            <a:ext cx="3837214" cy="720177"/>
            <a:chOff x="5334340" y="554038"/>
            <a:chExt cx="3837214" cy="720177"/>
          </a:xfrm>
        </p:grpSpPr>
        <p:sp>
          <p:nvSpPr>
            <p:cNvPr id="25" name="文本框 60"/>
            <p:cNvSpPr txBox="1"/>
            <p:nvPr/>
          </p:nvSpPr>
          <p:spPr>
            <a:xfrm>
              <a:off x="6096000" y="904883"/>
              <a:ext cx="2233611" cy="369332"/>
            </a:xfrm>
            <a:prstGeom prst="rect">
              <a:avLst/>
            </a:prstGeom>
            <a:noFill/>
            <a:effectLst/>
          </p:spPr>
          <p:txBody>
            <a:bodyPr wrap="square" rtlCol="0">
              <a:spAutoFit/>
            </a:bodyPr>
            <a:lstStyle/>
            <a:p>
              <a:pPr algn="ctr"/>
              <a:r>
                <a:rPr lang="en-US" altLang="zh-CN" b="1" dirty="0">
                  <a:solidFill>
                    <a:schemeClr val="tx1">
                      <a:lumMod val="75000"/>
                      <a:lumOff val="25000"/>
                    </a:schemeClr>
                  </a:solidFill>
                  <a:cs typeface="+mn-ea"/>
                  <a:sym typeface="+mn-lt"/>
                </a:rPr>
                <a:t>PART ONE</a:t>
              </a:r>
              <a:endParaRPr lang="zh-CN" altLang="en-US" b="1" dirty="0">
                <a:solidFill>
                  <a:schemeClr val="tx1">
                    <a:lumMod val="75000"/>
                    <a:lumOff val="25000"/>
                  </a:schemeClr>
                </a:solidFill>
                <a:cs typeface="+mn-ea"/>
                <a:sym typeface="+mn-lt"/>
              </a:endParaRPr>
            </a:p>
          </p:txBody>
        </p:sp>
        <p:sp>
          <p:nvSpPr>
            <p:cNvPr id="26" name="文本框 61"/>
            <p:cNvSpPr txBox="1"/>
            <p:nvPr/>
          </p:nvSpPr>
          <p:spPr>
            <a:xfrm>
              <a:off x="5334340" y="554038"/>
              <a:ext cx="3837214" cy="400110"/>
            </a:xfrm>
            <a:prstGeom prst="rect">
              <a:avLst/>
            </a:prstGeom>
            <a:noFill/>
          </p:spPr>
          <p:txBody>
            <a:bodyPr wrap="square" rtlCol="0">
              <a:spAutoFit/>
            </a:bodyPr>
            <a:lstStyle/>
            <a:p>
              <a:pPr algn="ctr"/>
              <a:r>
                <a:rPr lang="zh-CN" altLang="en-US" sz="2000" dirty="0">
                  <a:solidFill>
                    <a:schemeClr val="tx1">
                      <a:lumMod val="75000"/>
                      <a:lumOff val="25000"/>
                    </a:schemeClr>
                  </a:solidFill>
                  <a:cs typeface="+mn-ea"/>
                  <a:sym typeface="+mn-lt"/>
                </a:rPr>
                <a:t>项目介绍</a:t>
              </a:r>
            </a:p>
          </p:txBody>
        </p:sp>
      </p:grpSp>
      <p:grpSp>
        <p:nvGrpSpPr>
          <p:cNvPr id="27" name="组合 26"/>
          <p:cNvGrpSpPr/>
          <p:nvPr/>
        </p:nvGrpSpPr>
        <p:grpSpPr>
          <a:xfrm>
            <a:off x="2359896" y="4378948"/>
            <a:ext cx="3837214" cy="726691"/>
            <a:chOff x="5295540" y="547524"/>
            <a:chExt cx="3837214" cy="726691"/>
          </a:xfrm>
        </p:grpSpPr>
        <p:sp>
          <p:nvSpPr>
            <p:cNvPr id="28" name="文本框 63"/>
            <p:cNvSpPr txBox="1"/>
            <p:nvPr/>
          </p:nvSpPr>
          <p:spPr>
            <a:xfrm>
              <a:off x="6096000" y="904883"/>
              <a:ext cx="2233611" cy="369332"/>
            </a:xfrm>
            <a:prstGeom prst="rect">
              <a:avLst/>
            </a:prstGeom>
            <a:noFill/>
            <a:effectLst/>
          </p:spPr>
          <p:txBody>
            <a:bodyPr wrap="square" rtlCol="0">
              <a:spAutoFit/>
            </a:bodyPr>
            <a:lstStyle/>
            <a:p>
              <a:pPr algn="ctr"/>
              <a:r>
                <a:rPr lang="en-US" altLang="zh-CN" b="1" dirty="0">
                  <a:solidFill>
                    <a:schemeClr val="tx1">
                      <a:lumMod val="75000"/>
                      <a:lumOff val="25000"/>
                    </a:schemeClr>
                  </a:solidFill>
                  <a:cs typeface="+mn-ea"/>
                  <a:sym typeface="+mn-lt"/>
                </a:rPr>
                <a:t>PART TWO</a:t>
              </a:r>
              <a:endParaRPr lang="zh-CN" altLang="en-US" b="1" dirty="0">
                <a:solidFill>
                  <a:schemeClr val="tx1">
                    <a:lumMod val="75000"/>
                    <a:lumOff val="25000"/>
                  </a:schemeClr>
                </a:solidFill>
                <a:cs typeface="+mn-ea"/>
                <a:sym typeface="+mn-lt"/>
              </a:endParaRPr>
            </a:p>
          </p:txBody>
        </p:sp>
        <p:sp>
          <p:nvSpPr>
            <p:cNvPr id="29" name="文本框 64"/>
            <p:cNvSpPr txBox="1"/>
            <p:nvPr/>
          </p:nvSpPr>
          <p:spPr>
            <a:xfrm>
              <a:off x="5295540" y="547524"/>
              <a:ext cx="3837214" cy="400110"/>
            </a:xfrm>
            <a:prstGeom prst="rect">
              <a:avLst/>
            </a:prstGeom>
            <a:noFill/>
          </p:spPr>
          <p:txBody>
            <a:bodyPr wrap="square" rtlCol="0">
              <a:spAutoFit/>
            </a:bodyPr>
            <a:lstStyle>
              <a:defPPr>
                <a:defRPr lang="zh-CN"/>
              </a:defPPr>
              <a:lvl1pPr>
                <a:defRPr sz="2800">
                  <a:latin typeface="微软雅黑" panose="020B0503020204020204" pitchFamily="34" charset="-122"/>
                  <a:ea typeface="微软雅黑" panose="020B0503020204020204" pitchFamily="34" charset="-122"/>
                </a:defRPr>
              </a:lvl1pPr>
            </a:lstStyle>
            <a:p>
              <a:pPr algn="ctr"/>
              <a:r>
                <a:rPr lang="zh-CN" altLang="en-US" sz="2000" b="0" dirty="0">
                  <a:solidFill>
                    <a:schemeClr val="tx1">
                      <a:lumMod val="75000"/>
                      <a:lumOff val="25000"/>
                    </a:schemeClr>
                  </a:solidFill>
                  <a:latin typeface="+mn-lt"/>
                  <a:ea typeface="+mn-ea"/>
                  <a:cs typeface="+mn-ea"/>
                  <a:sym typeface="+mn-lt"/>
                </a:rPr>
                <a:t>市场分析</a:t>
              </a:r>
              <a:endParaRPr lang="en-US" altLang="zh-CN" sz="2000" b="0" dirty="0">
                <a:solidFill>
                  <a:schemeClr val="tx1">
                    <a:lumMod val="75000"/>
                    <a:lumOff val="25000"/>
                  </a:schemeClr>
                </a:solidFill>
                <a:latin typeface="+mn-lt"/>
                <a:ea typeface="+mn-ea"/>
                <a:cs typeface="+mn-ea"/>
                <a:sym typeface="+mn-lt"/>
              </a:endParaRPr>
            </a:p>
          </p:txBody>
        </p:sp>
      </p:grpSp>
      <p:grpSp>
        <p:nvGrpSpPr>
          <p:cNvPr id="30" name="组合 29"/>
          <p:cNvGrpSpPr/>
          <p:nvPr/>
        </p:nvGrpSpPr>
        <p:grpSpPr>
          <a:xfrm>
            <a:off x="4502818" y="4419222"/>
            <a:ext cx="3837214" cy="697288"/>
            <a:chOff x="5497286" y="576927"/>
            <a:chExt cx="3837214" cy="697288"/>
          </a:xfrm>
        </p:grpSpPr>
        <p:sp>
          <p:nvSpPr>
            <p:cNvPr id="31" name="文本框 66"/>
            <p:cNvSpPr txBox="1"/>
            <p:nvPr/>
          </p:nvSpPr>
          <p:spPr>
            <a:xfrm>
              <a:off x="6096000" y="904883"/>
              <a:ext cx="2639786" cy="369332"/>
            </a:xfrm>
            <a:prstGeom prst="rect">
              <a:avLst/>
            </a:prstGeom>
            <a:noFill/>
            <a:effectLst/>
          </p:spPr>
          <p:txBody>
            <a:bodyPr wrap="square" rtlCol="0">
              <a:spAutoFit/>
            </a:bodyPr>
            <a:lstStyle/>
            <a:p>
              <a:pPr algn="ctr"/>
              <a:r>
                <a:rPr lang="en-US" altLang="zh-CN" b="1" dirty="0">
                  <a:solidFill>
                    <a:schemeClr val="tx1">
                      <a:lumMod val="75000"/>
                      <a:lumOff val="25000"/>
                    </a:schemeClr>
                  </a:solidFill>
                  <a:cs typeface="+mn-ea"/>
                  <a:sym typeface="+mn-lt"/>
                </a:rPr>
                <a:t>PART THREE</a:t>
              </a:r>
              <a:endParaRPr lang="zh-CN" altLang="en-US" b="1" dirty="0">
                <a:solidFill>
                  <a:schemeClr val="tx1">
                    <a:lumMod val="75000"/>
                    <a:lumOff val="25000"/>
                  </a:schemeClr>
                </a:solidFill>
                <a:cs typeface="+mn-ea"/>
                <a:sym typeface="+mn-lt"/>
              </a:endParaRPr>
            </a:p>
          </p:txBody>
        </p:sp>
        <p:sp>
          <p:nvSpPr>
            <p:cNvPr id="32" name="文本框 67"/>
            <p:cNvSpPr txBox="1"/>
            <p:nvPr/>
          </p:nvSpPr>
          <p:spPr>
            <a:xfrm>
              <a:off x="5497286" y="576927"/>
              <a:ext cx="3837214" cy="400110"/>
            </a:xfrm>
            <a:prstGeom prst="rect">
              <a:avLst/>
            </a:prstGeom>
            <a:noFill/>
          </p:spPr>
          <p:txBody>
            <a:bodyPr wrap="square" rtlCol="0">
              <a:spAutoFit/>
            </a:bodyPr>
            <a:lstStyle>
              <a:defPPr>
                <a:defRPr lang="zh-CN"/>
              </a:defPPr>
              <a:lvl1pPr>
                <a:defRPr sz="2800">
                  <a:latin typeface="微软雅黑" panose="020B0503020204020204" pitchFamily="34" charset="-122"/>
                  <a:ea typeface="微软雅黑" panose="020B0503020204020204" pitchFamily="34" charset="-122"/>
                </a:defRPr>
              </a:lvl1pPr>
            </a:lstStyle>
            <a:p>
              <a:pPr algn="ctr"/>
              <a:r>
                <a:rPr lang="zh-CN" altLang="en-US" sz="2000" b="0" dirty="0">
                  <a:solidFill>
                    <a:schemeClr val="tx1">
                      <a:lumMod val="75000"/>
                      <a:lumOff val="25000"/>
                    </a:schemeClr>
                  </a:solidFill>
                  <a:latin typeface="+mn-lt"/>
                  <a:ea typeface="+mn-ea"/>
                  <a:cs typeface="+mn-ea"/>
                  <a:sym typeface="+mn-lt"/>
                </a:rPr>
                <a:t>风险分析及对策</a:t>
              </a:r>
              <a:endParaRPr lang="en-US" altLang="zh-CN" sz="2000" b="0" dirty="0">
                <a:solidFill>
                  <a:schemeClr val="tx1">
                    <a:lumMod val="75000"/>
                    <a:lumOff val="25000"/>
                  </a:schemeClr>
                </a:solidFill>
                <a:latin typeface="+mn-lt"/>
                <a:ea typeface="+mn-ea"/>
                <a:cs typeface="+mn-ea"/>
                <a:sym typeface="+mn-lt"/>
              </a:endParaRPr>
            </a:p>
          </p:txBody>
        </p:sp>
      </p:grpSp>
      <p:grpSp>
        <p:nvGrpSpPr>
          <p:cNvPr id="33" name="组合 32"/>
          <p:cNvGrpSpPr/>
          <p:nvPr/>
        </p:nvGrpSpPr>
        <p:grpSpPr>
          <a:xfrm>
            <a:off x="6522523" y="4432458"/>
            <a:ext cx="3837214" cy="680755"/>
            <a:chOff x="5407478" y="593460"/>
            <a:chExt cx="3837214" cy="680755"/>
          </a:xfrm>
        </p:grpSpPr>
        <p:sp>
          <p:nvSpPr>
            <p:cNvPr id="34" name="文本框 69"/>
            <p:cNvSpPr txBox="1"/>
            <p:nvPr/>
          </p:nvSpPr>
          <p:spPr>
            <a:xfrm>
              <a:off x="6096000" y="904883"/>
              <a:ext cx="2460171" cy="369332"/>
            </a:xfrm>
            <a:prstGeom prst="rect">
              <a:avLst/>
            </a:prstGeom>
            <a:noFill/>
            <a:effectLst/>
          </p:spPr>
          <p:txBody>
            <a:bodyPr wrap="square" rtlCol="0">
              <a:spAutoFit/>
            </a:bodyPr>
            <a:lstStyle/>
            <a:p>
              <a:pPr algn="ctr"/>
              <a:r>
                <a:rPr lang="en-US" altLang="zh-CN" b="1" dirty="0">
                  <a:solidFill>
                    <a:schemeClr val="tx1">
                      <a:lumMod val="75000"/>
                      <a:lumOff val="25000"/>
                    </a:schemeClr>
                  </a:solidFill>
                  <a:cs typeface="+mn-ea"/>
                  <a:sym typeface="+mn-lt"/>
                </a:rPr>
                <a:t>PART FOUR</a:t>
              </a:r>
              <a:endParaRPr lang="zh-CN" altLang="en-US" b="1" dirty="0">
                <a:solidFill>
                  <a:schemeClr val="tx1">
                    <a:lumMod val="75000"/>
                    <a:lumOff val="25000"/>
                  </a:schemeClr>
                </a:solidFill>
                <a:cs typeface="+mn-ea"/>
                <a:sym typeface="+mn-lt"/>
              </a:endParaRPr>
            </a:p>
          </p:txBody>
        </p:sp>
        <p:sp>
          <p:nvSpPr>
            <p:cNvPr id="35" name="文本框 70"/>
            <p:cNvSpPr txBox="1"/>
            <p:nvPr/>
          </p:nvSpPr>
          <p:spPr>
            <a:xfrm>
              <a:off x="5407478" y="593460"/>
              <a:ext cx="3837214" cy="400110"/>
            </a:xfrm>
            <a:prstGeom prst="rect">
              <a:avLst/>
            </a:prstGeom>
            <a:noFill/>
          </p:spPr>
          <p:txBody>
            <a:bodyPr wrap="square" rtlCol="0">
              <a:spAutoFit/>
            </a:bodyPr>
            <a:lstStyle>
              <a:defPPr>
                <a:defRPr lang="zh-CN"/>
              </a:defPPr>
              <a:lvl1pPr>
                <a:defRPr sz="2800">
                  <a:latin typeface="微软雅黑" panose="020B0503020204020204" pitchFamily="34" charset="-122"/>
                  <a:ea typeface="微软雅黑" panose="020B0503020204020204" pitchFamily="34" charset="-122"/>
                </a:defRPr>
              </a:lvl1pPr>
            </a:lstStyle>
            <a:p>
              <a:pPr algn="ctr"/>
              <a:r>
                <a:rPr lang="zh-CN" altLang="en-US" sz="2000" b="0" dirty="0">
                  <a:solidFill>
                    <a:schemeClr val="tx1">
                      <a:lumMod val="75000"/>
                      <a:lumOff val="25000"/>
                    </a:schemeClr>
                  </a:solidFill>
                  <a:latin typeface="+mn-lt"/>
                  <a:ea typeface="+mn-ea"/>
                  <a:cs typeface="+mn-ea"/>
                  <a:sym typeface="+mn-lt"/>
                </a:rPr>
                <a:t>市场与销售</a:t>
              </a:r>
              <a:endParaRPr lang="en-US" altLang="zh-CN" sz="2000" b="0" dirty="0">
                <a:solidFill>
                  <a:schemeClr val="tx1">
                    <a:lumMod val="75000"/>
                    <a:lumOff val="25000"/>
                  </a:schemeClr>
                </a:solidFill>
                <a:latin typeface="+mn-lt"/>
                <a:ea typeface="+mn-ea"/>
                <a:cs typeface="+mn-ea"/>
                <a:sym typeface="+mn-lt"/>
              </a:endParaRPr>
            </a:p>
          </p:txBody>
        </p:sp>
      </p:grpSp>
      <p:grpSp>
        <p:nvGrpSpPr>
          <p:cNvPr id="36" name="组合 35"/>
          <p:cNvGrpSpPr/>
          <p:nvPr/>
        </p:nvGrpSpPr>
        <p:grpSpPr>
          <a:xfrm>
            <a:off x="8501743" y="4436984"/>
            <a:ext cx="3837214" cy="725168"/>
            <a:chOff x="5467754" y="549047"/>
            <a:chExt cx="3837214" cy="725168"/>
          </a:xfrm>
        </p:grpSpPr>
        <p:sp>
          <p:nvSpPr>
            <p:cNvPr id="37" name="文本框 72"/>
            <p:cNvSpPr txBox="1"/>
            <p:nvPr/>
          </p:nvSpPr>
          <p:spPr>
            <a:xfrm>
              <a:off x="6096000" y="904883"/>
              <a:ext cx="2460171" cy="369332"/>
            </a:xfrm>
            <a:prstGeom prst="rect">
              <a:avLst/>
            </a:prstGeom>
            <a:noFill/>
            <a:effectLst/>
          </p:spPr>
          <p:txBody>
            <a:bodyPr wrap="square" rtlCol="0">
              <a:spAutoFit/>
            </a:bodyPr>
            <a:lstStyle/>
            <a:p>
              <a:pPr algn="ctr"/>
              <a:r>
                <a:rPr lang="en-US" altLang="zh-CN" b="1" dirty="0">
                  <a:solidFill>
                    <a:schemeClr val="tx1">
                      <a:lumMod val="75000"/>
                      <a:lumOff val="25000"/>
                    </a:schemeClr>
                  </a:solidFill>
                  <a:cs typeface="+mn-ea"/>
                  <a:sym typeface="+mn-lt"/>
                </a:rPr>
                <a:t>PART FOUR</a:t>
              </a:r>
              <a:endParaRPr lang="zh-CN" altLang="en-US" b="1" dirty="0">
                <a:solidFill>
                  <a:schemeClr val="tx1">
                    <a:lumMod val="75000"/>
                    <a:lumOff val="25000"/>
                  </a:schemeClr>
                </a:solidFill>
                <a:cs typeface="+mn-ea"/>
                <a:sym typeface="+mn-lt"/>
              </a:endParaRPr>
            </a:p>
          </p:txBody>
        </p:sp>
        <p:sp>
          <p:nvSpPr>
            <p:cNvPr id="38" name="文本框 73"/>
            <p:cNvSpPr txBox="1"/>
            <p:nvPr/>
          </p:nvSpPr>
          <p:spPr>
            <a:xfrm>
              <a:off x="5467754" y="549047"/>
              <a:ext cx="3837214" cy="400110"/>
            </a:xfrm>
            <a:prstGeom prst="rect">
              <a:avLst/>
            </a:prstGeom>
            <a:noFill/>
          </p:spPr>
          <p:txBody>
            <a:bodyPr wrap="square" rtlCol="0">
              <a:spAutoFit/>
            </a:bodyPr>
            <a:lstStyle>
              <a:defPPr>
                <a:defRPr lang="zh-CN"/>
              </a:defPPr>
              <a:lvl1pPr>
                <a:defRPr sz="2800">
                  <a:latin typeface="微软雅黑" panose="020B0503020204020204" pitchFamily="34" charset="-122"/>
                  <a:ea typeface="微软雅黑" panose="020B0503020204020204" pitchFamily="34" charset="-122"/>
                </a:defRPr>
              </a:lvl1pPr>
            </a:lstStyle>
            <a:p>
              <a:pPr algn="ctr"/>
              <a:r>
                <a:rPr lang="zh-CN" altLang="en-US" sz="2000" b="0" dirty="0">
                  <a:solidFill>
                    <a:schemeClr val="tx1">
                      <a:lumMod val="75000"/>
                      <a:lumOff val="25000"/>
                    </a:schemeClr>
                  </a:solidFill>
                  <a:latin typeface="+mn-lt"/>
                  <a:ea typeface="+mn-ea"/>
                  <a:cs typeface="+mn-ea"/>
                  <a:sym typeface="+mn-lt"/>
                </a:rPr>
                <a:t>财务分析</a:t>
              </a:r>
              <a:endParaRPr lang="en-US" altLang="zh-CN" sz="2000" b="0" dirty="0">
                <a:solidFill>
                  <a:schemeClr val="tx1">
                    <a:lumMod val="75000"/>
                    <a:lumOff val="25000"/>
                  </a:schemeClr>
                </a:solidFill>
                <a:latin typeface="+mn-lt"/>
                <a:ea typeface="+mn-ea"/>
                <a:cs typeface="+mn-ea"/>
                <a:sym typeface="+mn-lt"/>
              </a:endParaRPr>
            </a:p>
          </p:txBody>
        </p:sp>
      </p:grpSp>
      <p:sp>
        <p:nvSpPr>
          <p:cNvPr id="39" name="矩形 38"/>
          <p:cNvSpPr/>
          <p:nvPr/>
        </p:nvSpPr>
        <p:spPr>
          <a:xfrm rot="5400000">
            <a:off x="5691163" y="-905232"/>
            <a:ext cx="508000" cy="2357120"/>
          </a:xfrm>
          <a:prstGeom prst="rect">
            <a:avLst/>
          </a:prstGeom>
          <a:solidFill>
            <a:srgbClr val="049AAB"/>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zh-CN" altLang="en-US" sz="2400" dirty="0">
              <a:solidFill>
                <a:schemeClr val="accent6"/>
              </a:solidFill>
              <a:cs typeface="+mn-ea"/>
              <a:sym typeface="+mn-lt"/>
            </a:endParaRPr>
          </a:p>
        </p:txBody>
      </p:sp>
      <p:sp>
        <p:nvSpPr>
          <p:cNvPr id="40" name="矩形 39"/>
          <p:cNvSpPr/>
          <p:nvPr/>
        </p:nvSpPr>
        <p:spPr>
          <a:xfrm rot="5400000">
            <a:off x="5617706" y="5591927"/>
            <a:ext cx="508000" cy="2357120"/>
          </a:xfrm>
          <a:prstGeom prst="rect">
            <a:avLst/>
          </a:prstGeom>
          <a:solidFill>
            <a:srgbClr val="049AAB"/>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zh-CN" altLang="en-US" sz="2400" dirty="0">
              <a:solidFill>
                <a:schemeClr val="accent6"/>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par>
                                    <p:cTn id="8" presetID="12" presetClass="entr" presetSubtype="4"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 calcmode="lin" valueType="num">
                                          <p:cBhvr additive="base">
                                            <p:cTn id="10" dur="500"/>
                                            <p:tgtEl>
                                              <p:spTgt spid="17"/>
                                            </p:tgtEl>
                                            <p:attrNameLst>
                                              <p:attrName>ppt_y</p:attrName>
                                            </p:attrNameLst>
                                          </p:cBhvr>
                                          <p:tavLst>
                                            <p:tav tm="0">
                                              <p:val>
                                                <p:strVal val="#ppt_y+#ppt_h*1.125000"/>
                                              </p:val>
                                            </p:tav>
                                            <p:tav tm="100000">
                                              <p:val>
                                                <p:strVal val="#ppt_y"/>
                                              </p:val>
                                            </p:tav>
                                          </p:tavLst>
                                        </p:anim>
                                        <p:animEffect transition="in" filter="wipe(up)">
                                          <p:cBhvr>
                                            <p:cTn id="11" dur="500"/>
                                            <p:tgtEl>
                                              <p:spTgt spid="17"/>
                                            </p:tgtEl>
                                          </p:cBhvr>
                                        </p:animEffect>
                                      </p:childTnLst>
                                    </p:cTn>
                                  </p:par>
                                </p:childTnLst>
                              </p:cTn>
                            </p:par>
                            <p:par>
                              <p:cTn id="12" fill="hold">
                                <p:stCondLst>
                                  <p:cond delay="500"/>
                                </p:stCondLst>
                                <p:childTnLst>
                                  <p:par>
                                    <p:cTn id="13" presetID="37"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900" decel="100000" fill="hold"/>
                                            <p:tgtEl>
                                              <p:spTgt spid="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50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900" decel="100000" fill="hold"/>
                                            <p:tgtEl>
                                              <p:spTgt spid="8"/>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100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900" decel="100000" fill="hold"/>
                                            <p:tgtEl>
                                              <p:spTgt spid="1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31" presetID="37" presetClass="entr" presetSubtype="0" fill="hold" nodeType="withEffect">
                                      <p:stCondLst>
                                        <p:cond delay="150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1000"/>
                                            <p:tgtEl>
                                              <p:spTgt spid="14"/>
                                            </p:tgtEl>
                                          </p:cBhvr>
                                        </p:animEffect>
                                        <p:anim calcmode="lin" valueType="num">
                                          <p:cBhvr>
                                            <p:cTn id="34" dur="1000" fill="hold"/>
                                            <p:tgtEl>
                                              <p:spTgt spid="14"/>
                                            </p:tgtEl>
                                            <p:attrNameLst>
                                              <p:attrName>ppt_x</p:attrName>
                                            </p:attrNameLst>
                                          </p:cBhvr>
                                          <p:tavLst>
                                            <p:tav tm="0">
                                              <p:val>
                                                <p:strVal val="#ppt_x"/>
                                              </p:val>
                                            </p:tav>
                                            <p:tav tm="100000">
                                              <p:val>
                                                <p:strVal val="#ppt_x"/>
                                              </p:val>
                                            </p:tav>
                                          </p:tavLst>
                                        </p:anim>
                                        <p:anim calcmode="lin" valueType="num">
                                          <p:cBhvr>
                                            <p:cTn id="35" dur="900" decel="100000" fill="hold"/>
                                            <p:tgtEl>
                                              <p:spTgt spid="14"/>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7" fill="hold">
                                <p:stCondLst>
                                  <p:cond delay="1500"/>
                                </p:stCondLst>
                                <p:childTnLst>
                                  <p:par>
                                    <p:cTn id="38" presetID="2" presetClass="entr" presetSubtype="4" fill="hold" nodeType="after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500" fill="hold"/>
                                            <p:tgtEl>
                                              <p:spTgt spid="21"/>
                                            </p:tgtEl>
                                            <p:attrNameLst>
                                              <p:attrName>ppt_x</p:attrName>
                                            </p:attrNameLst>
                                          </p:cBhvr>
                                          <p:tavLst>
                                            <p:tav tm="0">
                                              <p:val>
                                                <p:strVal val="#ppt_x"/>
                                              </p:val>
                                            </p:tav>
                                            <p:tav tm="100000">
                                              <p:val>
                                                <p:strVal val="#ppt_x"/>
                                              </p:val>
                                            </p:tav>
                                          </p:tavLst>
                                        </p:anim>
                                        <p:anim calcmode="lin" valueType="num">
                                          <p:cBhvr additive="base">
                                            <p:cTn id="41" dur="500" fill="hold"/>
                                            <p:tgtEl>
                                              <p:spTgt spid="21"/>
                                            </p:tgtEl>
                                            <p:attrNameLst>
                                              <p:attrName>ppt_y</p:attrName>
                                            </p:attrNameLst>
                                          </p:cBhvr>
                                          <p:tavLst>
                                            <p:tav tm="0">
                                              <p:val>
                                                <p:strVal val="1+#ppt_h/2"/>
                                              </p:val>
                                            </p:tav>
                                            <p:tav tm="100000">
                                              <p:val>
                                                <p:strVal val="#ppt_y"/>
                                              </p:val>
                                            </p:tav>
                                          </p:tavLst>
                                        </p:anim>
                                      </p:childTnLst>
                                    </p:cTn>
                                  </p:par>
                                </p:childTnLst>
                              </p:cTn>
                            </p:par>
                            <p:par>
                              <p:cTn id="42" fill="hold">
                                <p:stCondLst>
                                  <p:cond delay="2000"/>
                                </p:stCondLst>
                                <p:childTnLst>
                                  <p:par>
                                    <p:cTn id="43" presetID="2" presetClass="entr" presetSubtype="1" fill="hold" nodeType="afterEffect" p14:presetBounceEnd="54000">
                                      <p:stCondLst>
                                        <p:cond delay="0"/>
                                      </p:stCondLst>
                                      <p:childTnLst>
                                        <p:set>
                                          <p:cBhvr>
                                            <p:cTn id="44" dur="1" fill="hold">
                                              <p:stCondLst>
                                                <p:cond delay="0"/>
                                              </p:stCondLst>
                                            </p:cTn>
                                            <p:tgtEl>
                                              <p:spTgt spid="24"/>
                                            </p:tgtEl>
                                            <p:attrNameLst>
                                              <p:attrName>style.visibility</p:attrName>
                                            </p:attrNameLst>
                                          </p:cBhvr>
                                          <p:to>
                                            <p:strVal val="visible"/>
                                          </p:to>
                                        </p:set>
                                        <p:anim calcmode="lin" valueType="num" p14:bounceEnd="54000">
                                          <p:cBhvr additive="base">
                                            <p:cTn id="45" dur="750" fill="hold"/>
                                            <p:tgtEl>
                                              <p:spTgt spid="24"/>
                                            </p:tgtEl>
                                            <p:attrNameLst>
                                              <p:attrName>ppt_x</p:attrName>
                                            </p:attrNameLst>
                                          </p:cBhvr>
                                          <p:tavLst>
                                            <p:tav tm="0">
                                              <p:val>
                                                <p:strVal val="#ppt_x"/>
                                              </p:val>
                                            </p:tav>
                                            <p:tav tm="100000">
                                              <p:val>
                                                <p:strVal val="#ppt_x"/>
                                              </p:val>
                                            </p:tav>
                                          </p:tavLst>
                                        </p:anim>
                                        <p:anim calcmode="lin" valueType="num" p14:bounceEnd="54000">
                                          <p:cBhvr additive="base">
                                            <p:cTn id="46" dur="750" fill="hold"/>
                                            <p:tgtEl>
                                              <p:spTgt spid="24"/>
                                            </p:tgtEl>
                                            <p:attrNameLst>
                                              <p:attrName>ppt_y</p:attrName>
                                            </p:attrNameLst>
                                          </p:cBhvr>
                                          <p:tavLst>
                                            <p:tav tm="0">
                                              <p:val>
                                                <p:strVal val="0-#ppt_h/2"/>
                                              </p:val>
                                            </p:tav>
                                            <p:tav tm="100000">
                                              <p:val>
                                                <p:strVal val="#ppt_y"/>
                                              </p:val>
                                            </p:tav>
                                          </p:tavLst>
                                        </p:anim>
                                      </p:childTnLst>
                                    </p:cTn>
                                  </p:par>
                                </p:childTnLst>
                              </p:cTn>
                            </p:par>
                            <p:par>
                              <p:cTn id="47" fill="hold">
                                <p:stCondLst>
                                  <p:cond delay="3000"/>
                                </p:stCondLst>
                                <p:childTnLst>
                                  <p:par>
                                    <p:cTn id="48" presetID="2" presetClass="entr" presetSubtype="1" fill="hold" nodeType="afterEffect" p14:presetBounceEnd="54000">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14:bounceEnd="54000">
                                          <p:cBhvr additive="base">
                                            <p:cTn id="50" dur="750" fill="hold"/>
                                            <p:tgtEl>
                                              <p:spTgt spid="27"/>
                                            </p:tgtEl>
                                            <p:attrNameLst>
                                              <p:attrName>ppt_x</p:attrName>
                                            </p:attrNameLst>
                                          </p:cBhvr>
                                          <p:tavLst>
                                            <p:tav tm="0">
                                              <p:val>
                                                <p:strVal val="#ppt_x"/>
                                              </p:val>
                                            </p:tav>
                                            <p:tav tm="100000">
                                              <p:val>
                                                <p:strVal val="#ppt_x"/>
                                              </p:val>
                                            </p:tav>
                                          </p:tavLst>
                                        </p:anim>
                                        <p:anim calcmode="lin" valueType="num" p14:bounceEnd="54000">
                                          <p:cBhvr additive="base">
                                            <p:cTn id="51" dur="750" fill="hold"/>
                                            <p:tgtEl>
                                              <p:spTgt spid="27"/>
                                            </p:tgtEl>
                                            <p:attrNameLst>
                                              <p:attrName>ppt_y</p:attrName>
                                            </p:attrNameLst>
                                          </p:cBhvr>
                                          <p:tavLst>
                                            <p:tav tm="0">
                                              <p:val>
                                                <p:strVal val="0-#ppt_h/2"/>
                                              </p:val>
                                            </p:tav>
                                            <p:tav tm="100000">
                                              <p:val>
                                                <p:strVal val="#ppt_y"/>
                                              </p:val>
                                            </p:tav>
                                          </p:tavLst>
                                        </p:anim>
                                      </p:childTnLst>
                                    </p:cTn>
                                  </p:par>
                                </p:childTnLst>
                              </p:cTn>
                            </p:par>
                            <p:par>
                              <p:cTn id="52" fill="hold">
                                <p:stCondLst>
                                  <p:cond delay="4000"/>
                                </p:stCondLst>
                                <p:childTnLst>
                                  <p:par>
                                    <p:cTn id="53" presetID="2" presetClass="entr" presetSubtype="1" fill="hold" nodeType="afterEffect" p14:presetBounceEnd="54000">
                                      <p:stCondLst>
                                        <p:cond delay="0"/>
                                      </p:stCondLst>
                                      <p:childTnLst>
                                        <p:set>
                                          <p:cBhvr>
                                            <p:cTn id="54" dur="1" fill="hold">
                                              <p:stCondLst>
                                                <p:cond delay="0"/>
                                              </p:stCondLst>
                                            </p:cTn>
                                            <p:tgtEl>
                                              <p:spTgt spid="30"/>
                                            </p:tgtEl>
                                            <p:attrNameLst>
                                              <p:attrName>style.visibility</p:attrName>
                                            </p:attrNameLst>
                                          </p:cBhvr>
                                          <p:to>
                                            <p:strVal val="visible"/>
                                          </p:to>
                                        </p:set>
                                        <p:anim calcmode="lin" valueType="num" p14:bounceEnd="54000">
                                          <p:cBhvr additive="base">
                                            <p:cTn id="55" dur="750" fill="hold"/>
                                            <p:tgtEl>
                                              <p:spTgt spid="30"/>
                                            </p:tgtEl>
                                            <p:attrNameLst>
                                              <p:attrName>ppt_x</p:attrName>
                                            </p:attrNameLst>
                                          </p:cBhvr>
                                          <p:tavLst>
                                            <p:tav tm="0">
                                              <p:val>
                                                <p:strVal val="#ppt_x"/>
                                              </p:val>
                                            </p:tav>
                                            <p:tav tm="100000">
                                              <p:val>
                                                <p:strVal val="#ppt_x"/>
                                              </p:val>
                                            </p:tav>
                                          </p:tavLst>
                                        </p:anim>
                                        <p:anim calcmode="lin" valueType="num" p14:bounceEnd="54000">
                                          <p:cBhvr additive="base">
                                            <p:cTn id="56" dur="750" fill="hold"/>
                                            <p:tgtEl>
                                              <p:spTgt spid="30"/>
                                            </p:tgtEl>
                                            <p:attrNameLst>
                                              <p:attrName>ppt_y</p:attrName>
                                            </p:attrNameLst>
                                          </p:cBhvr>
                                          <p:tavLst>
                                            <p:tav tm="0">
                                              <p:val>
                                                <p:strVal val="0-#ppt_h/2"/>
                                              </p:val>
                                            </p:tav>
                                            <p:tav tm="100000">
                                              <p:val>
                                                <p:strVal val="#ppt_y"/>
                                              </p:val>
                                            </p:tav>
                                          </p:tavLst>
                                        </p:anim>
                                      </p:childTnLst>
                                    </p:cTn>
                                  </p:par>
                                </p:childTnLst>
                              </p:cTn>
                            </p:par>
                            <p:par>
                              <p:cTn id="57" fill="hold">
                                <p:stCondLst>
                                  <p:cond delay="5000"/>
                                </p:stCondLst>
                                <p:childTnLst>
                                  <p:par>
                                    <p:cTn id="58" presetID="2" presetClass="entr" presetSubtype="1" fill="hold" nodeType="afterEffect" p14:presetBounceEnd="54000">
                                      <p:stCondLst>
                                        <p:cond delay="0"/>
                                      </p:stCondLst>
                                      <p:childTnLst>
                                        <p:set>
                                          <p:cBhvr>
                                            <p:cTn id="59" dur="1" fill="hold">
                                              <p:stCondLst>
                                                <p:cond delay="0"/>
                                              </p:stCondLst>
                                            </p:cTn>
                                            <p:tgtEl>
                                              <p:spTgt spid="33"/>
                                            </p:tgtEl>
                                            <p:attrNameLst>
                                              <p:attrName>style.visibility</p:attrName>
                                            </p:attrNameLst>
                                          </p:cBhvr>
                                          <p:to>
                                            <p:strVal val="visible"/>
                                          </p:to>
                                        </p:set>
                                        <p:anim calcmode="lin" valueType="num" p14:bounceEnd="54000">
                                          <p:cBhvr additive="base">
                                            <p:cTn id="60" dur="750" fill="hold"/>
                                            <p:tgtEl>
                                              <p:spTgt spid="33"/>
                                            </p:tgtEl>
                                            <p:attrNameLst>
                                              <p:attrName>ppt_x</p:attrName>
                                            </p:attrNameLst>
                                          </p:cBhvr>
                                          <p:tavLst>
                                            <p:tav tm="0">
                                              <p:val>
                                                <p:strVal val="#ppt_x"/>
                                              </p:val>
                                            </p:tav>
                                            <p:tav tm="100000">
                                              <p:val>
                                                <p:strVal val="#ppt_x"/>
                                              </p:val>
                                            </p:tav>
                                          </p:tavLst>
                                        </p:anim>
                                        <p:anim calcmode="lin" valueType="num" p14:bounceEnd="54000">
                                          <p:cBhvr additive="base">
                                            <p:cTn id="61" dur="750" fill="hold"/>
                                            <p:tgtEl>
                                              <p:spTgt spid="33"/>
                                            </p:tgtEl>
                                            <p:attrNameLst>
                                              <p:attrName>ppt_y</p:attrName>
                                            </p:attrNameLst>
                                          </p:cBhvr>
                                          <p:tavLst>
                                            <p:tav tm="0">
                                              <p:val>
                                                <p:strVal val="0-#ppt_h/2"/>
                                              </p:val>
                                            </p:tav>
                                            <p:tav tm="100000">
                                              <p:val>
                                                <p:strVal val="#ppt_y"/>
                                              </p:val>
                                            </p:tav>
                                          </p:tavLst>
                                        </p:anim>
                                      </p:childTnLst>
                                    </p:cTn>
                                  </p:par>
                                </p:childTnLst>
                              </p:cTn>
                            </p:par>
                            <p:par>
                              <p:cTn id="62" fill="hold">
                                <p:stCondLst>
                                  <p:cond delay="6000"/>
                                </p:stCondLst>
                                <p:childTnLst>
                                  <p:par>
                                    <p:cTn id="63" presetID="2" presetClass="entr" presetSubtype="1" fill="hold" nodeType="afterEffect" p14:presetBounceEnd="54000">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14:bounceEnd="54000">
                                          <p:cBhvr additive="base">
                                            <p:cTn id="65" dur="750" fill="hold"/>
                                            <p:tgtEl>
                                              <p:spTgt spid="36"/>
                                            </p:tgtEl>
                                            <p:attrNameLst>
                                              <p:attrName>ppt_x</p:attrName>
                                            </p:attrNameLst>
                                          </p:cBhvr>
                                          <p:tavLst>
                                            <p:tav tm="0">
                                              <p:val>
                                                <p:strVal val="#ppt_x"/>
                                              </p:val>
                                            </p:tav>
                                            <p:tav tm="100000">
                                              <p:val>
                                                <p:strVal val="#ppt_x"/>
                                              </p:val>
                                            </p:tav>
                                          </p:tavLst>
                                        </p:anim>
                                        <p:anim calcmode="lin" valueType="num" p14:bounceEnd="54000">
                                          <p:cBhvr additive="base">
                                            <p:cTn id="66" dur="750" fill="hold"/>
                                            <p:tgtEl>
                                              <p:spTgt spid="3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par>
                                    <p:cTn id="8" presetID="12" presetClass="entr" presetSubtype="4"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 calcmode="lin" valueType="num">
                                          <p:cBhvr additive="base">
                                            <p:cTn id="10" dur="500"/>
                                            <p:tgtEl>
                                              <p:spTgt spid="17"/>
                                            </p:tgtEl>
                                            <p:attrNameLst>
                                              <p:attrName>ppt_y</p:attrName>
                                            </p:attrNameLst>
                                          </p:cBhvr>
                                          <p:tavLst>
                                            <p:tav tm="0">
                                              <p:val>
                                                <p:strVal val="#ppt_y+#ppt_h*1.125000"/>
                                              </p:val>
                                            </p:tav>
                                            <p:tav tm="100000">
                                              <p:val>
                                                <p:strVal val="#ppt_y"/>
                                              </p:val>
                                            </p:tav>
                                          </p:tavLst>
                                        </p:anim>
                                        <p:animEffect transition="in" filter="wipe(up)">
                                          <p:cBhvr>
                                            <p:cTn id="11" dur="500"/>
                                            <p:tgtEl>
                                              <p:spTgt spid="17"/>
                                            </p:tgtEl>
                                          </p:cBhvr>
                                        </p:animEffect>
                                      </p:childTnLst>
                                    </p:cTn>
                                  </p:par>
                                </p:childTnLst>
                              </p:cTn>
                            </p:par>
                            <p:par>
                              <p:cTn id="12" fill="hold">
                                <p:stCondLst>
                                  <p:cond delay="500"/>
                                </p:stCondLst>
                                <p:childTnLst>
                                  <p:par>
                                    <p:cTn id="13" presetID="37"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900" decel="100000" fill="hold"/>
                                            <p:tgtEl>
                                              <p:spTgt spid="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50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900" decel="100000" fill="hold"/>
                                            <p:tgtEl>
                                              <p:spTgt spid="8"/>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100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900" decel="100000" fill="hold"/>
                                            <p:tgtEl>
                                              <p:spTgt spid="1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31" presetID="37" presetClass="entr" presetSubtype="0" fill="hold" nodeType="withEffect">
                                      <p:stCondLst>
                                        <p:cond delay="150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1000"/>
                                            <p:tgtEl>
                                              <p:spTgt spid="14"/>
                                            </p:tgtEl>
                                          </p:cBhvr>
                                        </p:animEffect>
                                        <p:anim calcmode="lin" valueType="num">
                                          <p:cBhvr>
                                            <p:cTn id="34" dur="1000" fill="hold"/>
                                            <p:tgtEl>
                                              <p:spTgt spid="14"/>
                                            </p:tgtEl>
                                            <p:attrNameLst>
                                              <p:attrName>ppt_x</p:attrName>
                                            </p:attrNameLst>
                                          </p:cBhvr>
                                          <p:tavLst>
                                            <p:tav tm="0">
                                              <p:val>
                                                <p:strVal val="#ppt_x"/>
                                              </p:val>
                                            </p:tav>
                                            <p:tav tm="100000">
                                              <p:val>
                                                <p:strVal val="#ppt_x"/>
                                              </p:val>
                                            </p:tav>
                                          </p:tavLst>
                                        </p:anim>
                                        <p:anim calcmode="lin" valueType="num">
                                          <p:cBhvr>
                                            <p:cTn id="35" dur="900" decel="100000" fill="hold"/>
                                            <p:tgtEl>
                                              <p:spTgt spid="14"/>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7" fill="hold">
                                <p:stCondLst>
                                  <p:cond delay="1500"/>
                                </p:stCondLst>
                                <p:childTnLst>
                                  <p:par>
                                    <p:cTn id="38" presetID="2" presetClass="entr" presetSubtype="4" fill="hold" nodeType="after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500" fill="hold"/>
                                            <p:tgtEl>
                                              <p:spTgt spid="21"/>
                                            </p:tgtEl>
                                            <p:attrNameLst>
                                              <p:attrName>ppt_x</p:attrName>
                                            </p:attrNameLst>
                                          </p:cBhvr>
                                          <p:tavLst>
                                            <p:tav tm="0">
                                              <p:val>
                                                <p:strVal val="#ppt_x"/>
                                              </p:val>
                                            </p:tav>
                                            <p:tav tm="100000">
                                              <p:val>
                                                <p:strVal val="#ppt_x"/>
                                              </p:val>
                                            </p:tav>
                                          </p:tavLst>
                                        </p:anim>
                                        <p:anim calcmode="lin" valueType="num">
                                          <p:cBhvr additive="base">
                                            <p:cTn id="41" dur="500" fill="hold"/>
                                            <p:tgtEl>
                                              <p:spTgt spid="21"/>
                                            </p:tgtEl>
                                            <p:attrNameLst>
                                              <p:attrName>ppt_y</p:attrName>
                                            </p:attrNameLst>
                                          </p:cBhvr>
                                          <p:tavLst>
                                            <p:tav tm="0">
                                              <p:val>
                                                <p:strVal val="1+#ppt_h/2"/>
                                              </p:val>
                                            </p:tav>
                                            <p:tav tm="100000">
                                              <p:val>
                                                <p:strVal val="#ppt_y"/>
                                              </p:val>
                                            </p:tav>
                                          </p:tavLst>
                                        </p:anim>
                                      </p:childTnLst>
                                    </p:cTn>
                                  </p:par>
                                </p:childTnLst>
                              </p:cTn>
                            </p:par>
                            <p:par>
                              <p:cTn id="42" fill="hold">
                                <p:stCondLst>
                                  <p:cond delay="2000"/>
                                </p:stCondLst>
                                <p:childTnLst>
                                  <p:par>
                                    <p:cTn id="43" presetID="2" presetClass="entr" presetSubtype="1" fill="hold" nodeType="afterEffect">
                                      <p:stCondLst>
                                        <p:cond delay="0"/>
                                      </p:stCondLst>
                                      <p:childTnLst>
                                        <p:set>
                                          <p:cBhvr>
                                            <p:cTn id="44" dur="1" fill="hold">
                                              <p:stCondLst>
                                                <p:cond delay="0"/>
                                              </p:stCondLst>
                                            </p:cTn>
                                            <p:tgtEl>
                                              <p:spTgt spid="24"/>
                                            </p:tgtEl>
                                            <p:attrNameLst>
                                              <p:attrName>style.visibility</p:attrName>
                                            </p:attrNameLst>
                                          </p:cBhvr>
                                          <p:to>
                                            <p:strVal val="visible"/>
                                          </p:to>
                                        </p:set>
                                        <p:anim calcmode="lin" valueType="num">
                                          <p:cBhvr additive="base">
                                            <p:cTn id="45" dur="750" fill="hold"/>
                                            <p:tgtEl>
                                              <p:spTgt spid="24"/>
                                            </p:tgtEl>
                                            <p:attrNameLst>
                                              <p:attrName>ppt_x</p:attrName>
                                            </p:attrNameLst>
                                          </p:cBhvr>
                                          <p:tavLst>
                                            <p:tav tm="0">
                                              <p:val>
                                                <p:strVal val="#ppt_x"/>
                                              </p:val>
                                            </p:tav>
                                            <p:tav tm="100000">
                                              <p:val>
                                                <p:strVal val="#ppt_x"/>
                                              </p:val>
                                            </p:tav>
                                          </p:tavLst>
                                        </p:anim>
                                        <p:anim calcmode="lin" valueType="num">
                                          <p:cBhvr additive="base">
                                            <p:cTn id="46" dur="750" fill="hold"/>
                                            <p:tgtEl>
                                              <p:spTgt spid="24"/>
                                            </p:tgtEl>
                                            <p:attrNameLst>
                                              <p:attrName>ppt_y</p:attrName>
                                            </p:attrNameLst>
                                          </p:cBhvr>
                                          <p:tavLst>
                                            <p:tav tm="0">
                                              <p:val>
                                                <p:strVal val="0-#ppt_h/2"/>
                                              </p:val>
                                            </p:tav>
                                            <p:tav tm="100000">
                                              <p:val>
                                                <p:strVal val="#ppt_y"/>
                                              </p:val>
                                            </p:tav>
                                          </p:tavLst>
                                        </p:anim>
                                      </p:childTnLst>
                                    </p:cTn>
                                  </p:par>
                                </p:childTnLst>
                              </p:cTn>
                            </p:par>
                            <p:par>
                              <p:cTn id="47" fill="hold">
                                <p:stCondLst>
                                  <p:cond delay="3000"/>
                                </p:stCondLst>
                                <p:childTnLst>
                                  <p:par>
                                    <p:cTn id="48" presetID="2" presetClass="entr" presetSubtype="1" fill="hold"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additive="base">
                                            <p:cTn id="50" dur="750" fill="hold"/>
                                            <p:tgtEl>
                                              <p:spTgt spid="27"/>
                                            </p:tgtEl>
                                            <p:attrNameLst>
                                              <p:attrName>ppt_x</p:attrName>
                                            </p:attrNameLst>
                                          </p:cBhvr>
                                          <p:tavLst>
                                            <p:tav tm="0">
                                              <p:val>
                                                <p:strVal val="#ppt_x"/>
                                              </p:val>
                                            </p:tav>
                                            <p:tav tm="100000">
                                              <p:val>
                                                <p:strVal val="#ppt_x"/>
                                              </p:val>
                                            </p:tav>
                                          </p:tavLst>
                                        </p:anim>
                                        <p:anim calcmode="lin" valueType="num">
                                          <p:cBhvr additive="base">
                                            <p:cTn id="51" dur="750" fill="hold"/>
                                            <p:tgtEl>
                                              <p:spTgt spid="27"/>
                                            </p:tgtEl>
                                            <p:attrNameLst>
                                              <p:attrName>ppt_y</p:attrName>
                                            </p:attrNameLst>
                                          </p:cBhvr>
                                          <p:tavLst>
                                            <p:tav tm="0">
                                              <p:val>
                                                <p:strVal val="0-#ppt_h/2"/>
                                              </p:val>
                                            </p:tav>
                                            <p:tav tm="100000">
                                              <p:val>
                                                <p:strVal val="#ppt_y"/>
                                              </p:val>
                                            </p:tav>
                                          </p:tavLst>
                                        </p:anim>
                                      </p:childTnLst>
                                    </p:cTn>
                                  </p:par>
                                </p:childTnLst>
                              </p:cTn>
                            </p:par>
                            <p:par>
                              <p:cTn id="52" fill="hold">
                                <p:stCondLst>
                                  <p:cond delay="4000"/>
                                </p:stCondLst>
                                <p:childTnLst>
                                  <p:par>
                                    <p:cTn id="53" presetID="2" presetClass="entr" presetSubtype="1" fill="hold" nodeType="afterEffect">
                                      <p:stCondLst>
                                        <p:cond delay="0"/>
                                      </p:stCondLst>
                                      <p:childTnLst>
                                        <p:set>
                                          <p:cBhvr>
                                            <p:cTn id="54" dur="1" fill="hold">
                                              <p:stCondLst>
                                                <p:cond delay="0"/>
                                              </p:stCondLst>
                                            </p:cTn>
                                            <p:tgtEl>
                                              <p:spTgt spid="30"/>
                                            </p:tgtEl>
                                            <p:attrNameLst>
                                              <p:attrName>style.visibility</p:attrName>
                                            </p:attrNameLst>
                                          </p:cBhvr>
                                          <p:to>
                                            <p:strVal val="visible"/>
                                          </p:to>
                                        </p:set>
                                        <p:anim calcmode="lin" valueType="num">
                                          <p:cBhvr additive="base">
                                            <p:cTn id="55" dur="750" fill="hold"/>
                                            <p:tgtEl>
                                              <p:spTgt spid="30"/>
                                            </p:tgtEl>
                                            <p:attrNameLst>
                                              <p:attrName>ppt_x</p:attrName>
                                            </p:attrNameLst>
                                          </p:cBhvr>
                                          <p:tavLst>
                                            <p:tav tm="0">
                                              <p:val>
                                                <p:strVal val="#ppt_x"/>
                                              </p:val>
                                            </p:tav>
                                            <p:tav tm="100000">
                                              <p:val>
                                                <p:strVal val="#ppt_x"/>
                                              </p:val>
                                            </p:tav>
                                          </p:tavLst>
                                        </p:anim>
                                        <p:anim calcmode="lin" valueType="num">
                                          <p:cBhvr additive="base">
                                            <p:cTn id="56" dur="750" fill="hold"/>
                                            <p:tgtEl>
                                              <p:spTgt spid="30"/>
                                            </p:tgtEl>
                                            <p:attrNameLst>
                                              <p:attrName>ppt_y</p:attrName>
                                            </p:attrNameLst>
                                          </p:cBhvr>
                                          <p:tavLst>
                                            <p:tav tm="0">
                                              <p:val>
                                                <p:strVal val="0-#ppt_h/2"/>
                                              </p:val>
                                            </p:tav>
                                            <p:tav tm="100000">
                                              <p:val>
                                                <p:strVal val="#ppt_y"/>
                                              </p:val>
                                            </p:tav>
                                          </p:tavLst>
                                        </p:anim>
                                      </p:childTnLst>
                                    </p:cTn>
                                  </p:par>
                                </p:childTnLst>
                              </p:cTn>
                            </p:par>
                            <p:par>
                              <p:cTn id="57" fill="hold">
                                <p:stCondLst>
                                  <p:cond delay="5000"/>
                                </p:stCondLst>
                                <p:childTnLst>
                                  <p:par>
                                    <p:cTn id="58" presetID="2" presetClass="entr" presetSubtype="1" fill="hold" nodeType="afterEffect">
                                      <p:stCondLst>
                                        <p:cond delay="0"/>
                                      </p:stCondLst>
                                      <p:childTnLst>
                                        <p:set>
                                          <p:cBhvr>
                                            <p:cTn id="59" dur="1" fill="hold">
                                              <p:stCondLst>
                                                <p:cond delay="0"/>
                                              </p:stCondLst>
                                            </p:cTn>
                                            <p:tgtEl>
                                              <p:spTgt spid="33"/>
                                            </p:tgtEl>
                                            <p:attrNameLst>
                                              <p:attrName>style.visibility</p:attrName>
                                            </p:attrNameLst>
                                          </p:cBhvr>
                                          <p:to>
                                            <p:strVal val="visible"/>
                                          </p:to>
                                        </p:set>
                                        <p:anim calcmode="lin" valueType="num">
                                          <p:cBhvr additive="base">
                                            <p:cTn id="60" dur="750" fill="hold"/>
                                            <p:tgtEl>
                                              <p:spTgt spid="33"/>
                                            </p:tgtEl>
                                            <p:attrNameLst>
                                              <p:attrName>ppt_x</p:attrName>
                                            </p:attrNameLst>
                                          </p:cBhvr>
                                          <p:tavLst>
                                            <p:tav tm="0">
                                              <p:val>
                                                <p:strVal val="#ppt_x"/>
                                              </p:val>
                                            </p:tav>
                                            <p:tav tm="100000">
                                              <p:val>
                                                <p:strVal val="#ppt_x"/>
                                              </p:val>
                                            </p:tav>
                                          </p:tavLst>
                                        </p:anim>
                                        <p:anim calcmode="lin" valueType="num">
                                          <p:cBhvr additive="base">
                                            <p:cTn id="61" dur="750" fill="hold"/>
                                            <p:tgtEl>
                                              <p:spTgt spid="33"/>
                                            </p:tgtEl>
                                            <p:attrNameLst>
                                              <p:attrName>ppt_y</p:attrName>
                                            </p:attrNameLst>
                                          </p:cBhvr>
                                          <p:tavLst>
                                            <p:tav tm="0">
                                              <p:val>
                                                <p:strVal val="0-#ppt_h/2"/>
                                              </p:val>
                                            </p:tav>
                                            <p:tav tm="100000">
                                              <p:val>
                                                <p:strVal val="#ppt_y"/>
                                              </p:val>
                                            </p:tav>
                                          </p:tavLst>
                                        </p:anim>
                                      </p:childTnLst>
                                    </p:cTn>
                                  </p:par>
                                </p:childTnLst>
                              </p:cTn>
                            </p:par>
                            <p:par>
                              <p:cTn id="62" fill="hold">
                                <p:stCondLst>
                                  <p:cond delay="6000"/>
                                </p:stCondLst>
                                <p:childTnLst>
                                  <p:par>
                                    <p:cTn id="63" presetID="2" presetClass="entr" presetSubtype="1" fill="hold"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additive="base">
                                            <p:cTn id="65" dur="750" fill="hold"/>
                                            <p:tgtEl>
                                              <p:spTgt spid="36"/>
                                            </p:tgtEl>
                                            <p:attrNameLst>
                                              <p:attrName>ppt_x</p:attrName>
                                            </p:attrNameLst>
                                          </p:cBhvr>
                                          <p:tavLst>
                                            <p:tav tm="0">
                                              <p:val>
                                                <p:strVal val="#ppt_x"/>
                                              </p:val>
                                            </p:tav>
                                            <p:tav tm="100000">
                                              <p:val>
                                                <p:strVal val="#ppt_x"/>
                                              </p:val>
                                            </p:tav>
                                          </p:tavLst>
                                        </p:anim>
                                        <p:anim calcmode="lin" valueType="num">
                                          <p:cBhvr additive="base">
                                            <p:cTn id="66" dur="750" fill="hold"/>
                                            <p:tgtEl>
                                              <p:spTgt spid="3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Oval 5"/>
          <p:cNvSpPr>
            <a:spLocks noChangeArrowheads="1"/>
          </p:cNvSpPr>
          <p:nvPr/>
        </p:nvSpPr>
        <p:spPr bwMode="auto">
          <a:xfrm>
            <a:off x="4859115" y="1895313"/>
            <a:ext cx="1023512" cy="1025529"/>
          </a:xfrm>
          <a:prstGeom prst="ellipse">
            <a:avLst/>
          </a:prstGeom>
          <a:solidFill>
            <a:srgbClr val="FFFFFF">
              <a:lumMod val="50000"/>
              <a:alpha val="10000"/>
            </a:srgbClr>
          </a:solidFill>
          <a:ln>
            <a:noFill/>
          </a:ln>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smtClean="0">
              <a:ln>
                <a:noFill/>
              </a:ln>
              <a:solidFill>
                <a:srgbClr val="000000"/>
              </a:solidFill>
              <a:effectLst/>
              <a:uLnTx/>
              <a:uFillTx/>
              <a:cs typeface="+mn-ea"/>
              <a:sym typeface="+mn-lt"/>
            </a:endParaRPr>
          </a:p>
        </p:txBody>
      </p:sp>
      <p:sp>
        <p:nvSpPr>
          <p:cNvPr id="28" name="Oval 6"/>
          <p:cNvSpPr>
            <a:spLocks noChangeArrowheads="1"/>
          </p:cNvSpPr>
          <p:nvPr/>
        </p:nvSpPr>
        <p:spPr bwMode="auto">
          <a:xfrm>
            <a:off x="6108751" y="2077287"/>
            <a:ext cx="790587" cy="790831"/>
          </a:xfrm>
          <a:prstGeom prst="ellipse">
            <a:avLst/>
          </a:prstGeom>
          <a:solidFill>
            <a:srgbClr val="FFFFFF">
              <a:lumMod val="50000"/>
              <a:alpha val="10000"/>
            </a:srgbClr>
          </a:solidFill>
          <a:ln>
            <a:noFill/>
          </a:ln>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smtClean="0">
              <a:ln>
                <a:noFill/>
              </a:ln>
              <a:solidFill>
                <a:srgbClr val="000000"/>
              </a:solidFill>
              <a:effectLst/>
              <a:uLnTx/>
              <a:uFillTx/>
              <a:cs typeface="+mn-ea"/>
              <a:sym typeface="+mn-lt"/>
            </a:endParaRPr>
          </a:p>
        </p:txBody>
      </p:sp>
      <p:sp>
        <p:nvSpPr>
          <p:cNvPr id="29" name="Oval 7"/>
          <p:cNvSpPr>
            <a:spLocks noChangeArrowheads="1"/>
          </p:cNvSpPr>
          <p:nvPr/>
        </p:nvSpPr>
        <p:spPr bwMode="auto">
          <a:xfrm>
            <a:off x="5481381" y="2599405"/>
            <a:ext cx="1023512" cy="1023828"/>
          </a:xfrm>
          <a:prstGeom prst="ellipse">
            <a:avLst/>
          </a:prstGeom>
          <a:solidFill>
            <a:srgbClr val="FFFFFF">
              <a:lumMod val="50000"/>
              <a:alpha val="10000"/>
            </a:srgbClr>
          </a:solidFill>
          <a:ln>
            <a:noFill/>
          </a:ln>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smtClean="0">
              <a:ln>
                <a:noFill/>
              </a:ln>
              <a:solidFill>
                <a:srgbClr val="000000"/>
              </a:solidFill>
              <a:effectLst/>
              <a:uLnTx/>
              <a:uFillTx/>
              <a:cs typeface="+mn-ea"/>
              <a:sym typeface="+mn-lt"/>
            </a:endParaRPr>
          </a:p>
        </p:txBody>
      </p:sp>
      <p:sp>
        <p:nvSpPr>
          <p:cNvPr id="30" name="Oval 8"/>
          <p:cNvSpPr>
            <a:spLocks noChangeArrowheads="1"/>
          </p:cNvSpPr>
          <p:nvPr/>
        </p:nvSpPr>
        <p:spPr bwMode="auto">
          <a:xfrm>
            <a:off x="6135952" y="2578997"/>
            <a:ext cx="964005" cy="964303"/>
          </a:xfrm>
          <a:prstGeom prst="ellipse">
            <a:avLst/>
          </a:prstGeom>
          <a:solidFill>
            <a:srgbClr val="FFFFFF">
              <a:lumMod val="50000"/>
              <a:alpha val="10000"/>
            </a:srgbClr>
          </a:solidFill>
          <a:ln>
            <a:noFill/>
          </a:ln>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smtClean="0">
              <a:ln>
                <a:noFill/>
              </a:ln>
              <a:solidFill>
                <a:srgbClr val="000000"/>
              </a:solidFill>
              <a:effectLst/>
              <a:uLnTx/>
              <a:uFillTx/>
              <a:cs typeface="+mn-ea"/>
              <a:sym typeface="+mn-lt"/>
            </a:endParaRPr>
          </a:p>
        </p:txBody>
      </p:sp>
      <p:sp>
        <p:nvSpPr>
          <p:cNvPr id="31" name="Oval 9"/>
          <p:cNvSpPr>
            <a:spLocks noChangeArrowheads="1"/>
          </p:cNvSpPr>
          <p:nvPr/>
        </p:nvSpPr>
        <p:spPr bwMode="auto">
          <a:xfrm>
            <a:off x="6521895" y="2965058"/>
            <a:ext cx="964005" cy="964303"/>
          </a:xfrm>
          <a:prstGeom prst="ellipse">
            <a:avLst/>
          </a:prstGeom>
          <a:solidFill>
            <a:srgbClr val="FFFFFF">
              <a:lumMod val="50000"/>
              <a:alpha val="10000"/>
            </a:srgbClr>
          </a:solidFill>
          <a:ln>
            <a:noFill/>
          </a:ln>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smtClean="0">
              <a:ln>
                <a:noFill/>
              </a:ln>
              <a:solidFill>
                <a:srgbClr val="000000"/>
              </a:solidFill>
              <a:effectLst/>
              <a:uLnTx/>
              <a:uFillTx/>
              <a:cs typeface="+mn-ea"/>
              <a:sym typeface="+mn-lt"/>
            </a:endParaRPr>
          </a:p>
        </p:txBody>
      </p:sp>
      <p:sp>
        <p:nvSpPr>
          <p:cNvPr id="32" name="Oval 10"/>
          <p:cNvSpPr>
            <a:spLocks noChangeArrowheads="1"/>
          </p:cNvSpPr>
          <p:nvPr/>
        </p:nvSpPr>
        <p:spPr bwMode="auto">
          <a:xfrm>
            <a:off x="5092039" y="3274587"/>
            <a:ext cx="964005" cy="964303"/>
          </a:xfrm>
          <a:prstGeom prst="ellipse">
            <a:avLst/>
          </a:prstGeom>
          <a:solidFill>
            <a:srgbClr val="FFFFFF">
              <a:lumMod val="50000"/>
              <a:alpha val="10000"/>
            </a:srgbClr>
          </a:solidFill>
          <a:ln>
            <a:noFill/>
          </a:ln>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smtClean="0">
              <a:ln>
                <a:noFill/>
              </a:ln>
              <a:solidFill>
                <a:srgbClr val="000000"/>
              </a:solidFill>
              <a:effectLst/>
              <a:uLnTx/>
              <a:uFillTx/>
              <a:cs typeface="+mn-ea"/>
              <a:sym typeface="+mn-lt"/>
            </a:endParaRPr>
          </a:p>
        </p:txBody>
      </p:sp>
      <p:sp>
        <p:nvSpPr>
          <p:cNvPr id="33" name="Oval 11"/>
          <p:cNvSpPr>
            <a:spLocks noChangeArrowheads="1"/>
          </p:cNvSpPr>
          <p:nvPr/>
        </p:nvSpPr>
        <p:spPr bwMode="auto">
          <a:xfrm>
            <a:off x="4264052" y="3009275"/>
            <a:ext cx="751481" cy="746612"/>
          </a:xfrm>
          <a:prstGeom prst="ellipse">
            <a:avLst/>
          </a:prstGeom>
          <a:solidFill>
            <a:srgbClr val="FFFFFF">
              <a:lumMod val="50000"/>
              <a:alpha val="10000"/>
            </a:srgbClr>
          </a:solidFill>
          <a:ln>
            <a:noFill/>
          </a:ln>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smtClean="0">
              <a:ln>
                <a:noFill/>
              </a:ln>
              <a:solidFill>
                <a:srgbClr val="000000"/>
              </a:solidFill>
              <a:effectLst/>
              <a:uLnTx/>
              <a:uFillTx/>
              <a:cs typeface="+mn-ea"/>
              <a:sym typeface="+mn-lt"/>
            </a:endParaRPr>
          </a:p>
        </p:txBody>
      </p:sp>
      <p:sp>
        <p:nvSpPr>
          <p:cNvPr id="34" name="Freeform 12"/>
          <p:cNvSpPr/>
          <p:nvPr/>
        </p:nvSpPr>
        <p:spPr bwMode="auto">
          <a:xfrm>
            <a:off x="4862515" y="2145315"/>
            <a:ext cx="2390460" cy="3214341"/>
          </a:xfrm>
          <a:custGeom>
            <a:avLst/>
            <a:gdLst>
              <a:gd name="T0" fmla="*/ 203 w 595"/>
              <a:gd name="T1" fmla="*/ 800 h 800"/>
              <a:gd name="T2" fmla="*/ 419 w 595"/>
              <a:gd name="T3" fmla="*/ 800 h 800"/>
              <a:gd name="T4" fmla="*/ 335 w 595"/>
              <a:gd name="T5" fmla="*/ 556 h 800"/>
              <a:gd name="T6" fmla="*/ 473 w 595"/>
              <a:gd name="T7" fmla="*/ 332 h 800"/>
              <a:gd name="T8" fmla="*/ 587 w 595"/>
              <a:gd name="T9" fmla="*/ 344 h 800"/>
              <a:gd name="T10" fmla="*/ 388 w 595"/>
              <a:gd name="T11" fmla="*/ 338 h 800"/>
              <a:gd name="T12" fmla="*/ 463 w 595"/>
              <a:gd name="T13" fmla="*/ 247 h 800"/>
              <a:gd name="T14" fmla="*/ 595 w 595"/>
              <a:gd name="T15" fmla="*/ 210 h 800"/>
              <a:gd name="T16" fmla="*/ 484 w 595"/>
              <a:gd name="T17" fmla="*/ 219 h 800"/>
              <a:gd name="T18" fmla="*/ 498 w 595"/>
              <a:gd name="T19" fmla="*/ 102 h 800"/>
              <a:gd name="T20" fmla="*/ 476 w 595"/>
              <a:gd name="T21" fmla="*/ 209 h 800"/>
              <a:gd name="T22" fmla="*/ 324 w 595"/>
              <a:gd name="T23" fmla="*/ 342 h 800"/>
              <a:gd name="T24" fmla="*/ 322 w 595"/>
              <a:gd name="T25" fmla="*/ 187 h 800"/>
              <a:gd name="T26" fmla="*/ 394 w 595"/>
              <a:gd name="T27" fmla="*/ 95 h 800"/>
              <a:gd name="T28" fmla="*/ 309 w 595"/>
              <a:gd name="T29" fmla="*/ 170 h 800"/>
              <a:gd name="T30" fmla="*/ 272 w 595"/>
              <a:gd name="T31" fmla="*/ 61 h 800"/>
              <a:gd name="T32" fmla="*/ 178 w 595"/>
              <a:gd name="T33" fmla="*/ 0 h 800"/>
              <a:gd name="T34" fmla="*/ 273 w 595"/>
              <a:gd name="T35" fmla="*/ 135 h 800"/>
              <a:gd name="T36" fmla="*/ 207 w 595"/>
              <a:gd name="T37" fmla="*/ 96 h 800"/>
              <a:gd name="T38" fmla="*/ 108 w 595"/>
              <a:gd name="T39" fmla="*/ 91 h 800"/>
              <a:gd name="T40" fmla="*/ 59 w 595"/>
              <a:gd name="T41" fmla="*/ 60 h 800"/>
              <a:gd name="T42" fmla="*/ 115 w 595"/>
              <a:gd name="T43" fmla="*/ 102 h 800"/>
              <a:gd name="T44" fmla="*/ 227 w 595"/>
              <a:gd name="T45" fmla="*/ 124 h 800"/>
              <a:gd name="T46" fmla="*/ 282 w 595"/>
              <a:gd name="T47" fmla="*/ 203 h 800"/>
              <a:gd name="T48" fmla="*/ 274 w 595"/>
              <a:gd name="T49" fmla="*/ 424 h 800"/>
              <a:gd name="T50" fmla="*/ 217 w 595"/>
              <a:gd name="T51" fmla="*/ 372 h 800"/>
              <a:gd name="T52" fmla="*/ 136 w 595"/>
              <a:gd name="T53" fmla="*/ 299 h 800"/>
              <a:gd name="T54" fmla="*/ 123 w 595"/>
              <a:gd name="T55" fmla="*/ 209 h 800"/>
              <a:gd name="T56" fmla="*/ 130 w 595"/>
              <a:gd name="T57" fmla="*/ 312 h 800"/>
              <a:gd name="T58" fmla="*/ 0 w 595"/>
              <a:gd name="T59" fmla="*/ 318 h 800"/>
              <a:gd name="T60" fmla="*/ 131 w 595"/>
              <a:gd name="T61" fmla="*/ 330 h 800"/>
              <a:gd name="T62" fmla="*/ 230 w 595"/>
              <a:gd name="T63" fmla="*/ 430 h 800"/>
              <a:gd name="T64" fmla="*/ 257 w 595"/>
              <a:gd name="T65" fmla="*/ 485 h 800"/>
              <a:gd name="T66" fmla="*/ 92 w 595"/>
              <a:gd name="T67" fmla="*/ 502 h 800"/>
              <a:gd name="T68" fmla="*/ 190 w 595"/>
              <a:gd name="T69" fmla="*/ 482 h 800"/>
              <a:gd name="T70" fmla="*/ 275 w 595"/>
              <a:gd name="T71" fmla="*/ 605 h 800"/>
              <a:gd name="T72" fmla="*/ 203 w 595"/>
              <a:gd name="T73" fmla="*/ 80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95" h="800">
                <a:moveTo>
                  <a:pt x="203" y="800"/>
                </a:moveTo>
                <a:cubicBezTo>
                  <a:pt x="442" y="800"/>
                  <a:pt x="419" y="800"/>
                  <a:pt x="419" y="800"/>
                </a:cubicBezTo>
                <a:cubicBezTo>
                  <a:pt x="419" y="800"/>
                  <a:pt x="335" y="782"/>
                  <a:pt x="335" y="556"/>
                </a:cubicBezTo>
                <a:cubicBezTo>
                  <a:pt x="335" y="462"/>
                  <a:pt x="400" y="338"/>
                  <a:pt x="473" y="332"/>
                </a:cubicBezTo>
                <a:cubicBezTo>
                  <a:pt x="545" y="327"/>
                  <a:pt x="587" y="344"/>
                  <a:pt x="587" y="344"/>
                </a:cubicBezTo>
                <a:cubicBezTo>
                  <a:pt x="587" y="344"/>
                  <a:pt x="497" y="284"/>
                  <a:pt x="388" y="338"/>
                </a:cubicBezTo>
                <a:cubicBezTo>
                  <a:pt x="388" y="338"/>
                  <a:pt x="416" y="282"/>
                  <a:pt x="463" y="247"/>
                </a:cubicBezTo>
                <a:cubicBezTo>
                  <a:pt x="510" y="212"/>
                  <a:pt x="578" y="209"/>
                  <a:pt x="595" y="210"/>
                </a:cubicBezTo>
                <a:cubicBezTo>
                  <a:pt x="595" y="210"/>
                  <a:pt x="542" y="192"/>
                  <a:pt x="484" y="219"/>
                </a:cubicBezTo>
                <a:cubicBezTo>
                  <a:pt x="484" y="219"/>
                  <a:pt x="528" y="188"/>
                  <a:pt x="498" y="102"/>
                </a:cubicBezTo>
                <a:cubicBezTo>
                  <a:pt x="498" y="102"/>
                  <a:pt x="507" y="178"/>
                  <a:pt x="476" y="209"/>
                </a:cubicBezTo>
                <a:cubicBezTo>
                  <a:pt x="445" y="241"/>
                  <a:pt x="349" y="297"/>
                  <a:pt x="324" y="342"/>
                </a:cubicBezTo>
                <a:cubicBezTo>
                  <a:pt x="324" y="342"/>
                  <a:pt x="304" y="256"/>
                  <a:pt x="322" y="187"/>
                </a:cubicBezTo>
                <a:cubicBezTo>
                  <a:pt x="338" y="127"/>
                  <a:pt x="383" y="98"/>
                  <a:pt x="394" y="95"/>
                </a:cubicBezTo>
                <a:cubicBezTo>
                  <a:pt x="394" y="95"/>
                  <a:pt x="336" y="103"/>
                  <a:pt x="309" y="170"/>
                </a:cubicBezTo>
                <a:cubicBezTo>
                  <a:pt x="309" y="170"/>
                  <a:pt x="309" y="112"/>
                  <a:pt x="272" y="61"/>
                </a:cubicBezTo>
                <a:cubicBezTo>
                  <a:pt x="234" y="11"/>
                  <a:pt x="192" y="3"/>
                  <a:pt x="178" y="0"/>
                </a:cubicBezTo>
                <a:cubicBezTo>
                  <a:pt x="178" y="0"/>
                  <a:pt x="270" y="33"/>
                  <a:pt x="273" y="135"/>
                </a:cubicBezTo>
                <a:cubicBezTo>
                  <a:pt x="273" y="135"/>
                  <a:pt x="248" y="105"/>
                  <a:pt x="207" y="96"/>
                </a:cubicBezTo>
                <a:cubicBezTo>
                  <a:pt x="166" y="88"/>
                  <a:pt x="128" y="95"/>
                  <a:pt x="108" y="91"/>
                </a:cubicBezTo>
                <a:cubicBezTo>
                  <a:pt x="87" y="87"/>
                  <a:pt x="63" y="69"/>
                  <a:pt x="59" y="60"/>
                </a:cubicBezTo>
                <a:cubicBezTo>
                  <a:pt x="59" y="60"/>
                  <a:pt x="71" y="88"/>
                  <a:pt x="115" y="102"/>
                </a:cubicBezTo>
                <a:cubicBezTo>
                  <a:pt x="154" y="114"/>
                  <a:pt x="197" y="104"/>
                  <a:pt x="227" y="124"/>
                </a:cubicBezTo>
                <a:cubicBezTo>
                  <a:pt x="257" y="144"/>
                  <a:pt x="277" y="172"/>
                  <a:pt x="282" y="203"/>
                </a:cubicBezTo>
                <a:cubicBezTo>
                  <a:pt x="287" y="231"/>
                  <a:pt x="295" y="335"/>
                  <a:pt x="274" y="424"/>
                </a:cubicBezTo>
                <a:cubicBezTo>
                  <a:pt x="274" y="424"/>
                  <a:pt x="250" y="393"/>
                  <a:pt x="217" y="372"/>
                </a:cubicBezTo>
                <a:cubicBezTo>
                  <a:pt x="183" y="349"/>
                  <a:pt x="148" y="318"/>
                  <a:pt x="136" y="299"/>
                </a:cubicBezTo>
                <a:cubicBezTo>
                  <a:pt x="124" y="281"/>
                  <a:pt x="121" y="234"/>
                  <a:pt x="123" y="209"/>
                </a:cubicBezTo>
                <a:cubicBezTo>
                  <a:pt x="123" y="209"/>
                  <a:pt x="105" y="271"/>
                  <a:pt x="130" y="312"/>
                </a:cubicBezTo>
                <a:cubicBezTo>
                  <a:pt x="130" y="312"/>
                  <a:pt x="70" y="282"/>
                  <a:pt x="0" y="318"/>
                </a:cubicBezTo>
                <a:cubicBezTo>
                  <a:pt x="0" y="318"/>
                  <a:pt x="83" y="298"/>
                  <a:pt x="131" y="330"/>
                </a:cubicBezTo>
                <a:cubicBezTo>
                  <a:pt x="183" y="364"/>
                  <a:pt x="216" y="408"/>
                  <a:pt x="230" y="430"/>
                </a:cubicBezTo>
                <a:cubicBezTo>
                  <a:pt x="244" y="453"/>
                  <a:pt x="257" y="485"/>
                  <a:pt x="257" y="485"/>
                </a:cubicBezTo>
                <a:cubicBezTo>
                  <a:pt x="257" y="485"/>
                  <a:pt x="182" y="437"/>
                  <a:pt x="92" y="502"/>
                </a:cubicBezTo>
                <a:cubicBezTo>
                  <a:pt x="92" y="502"/>
                  <a:pt x="145" y="475"/>
                  <a:pt x="190" y="482"/>
                </a:cubicBezTo>
                <a:cubicBezTo>
                  <a:pt x="235" y="489"/>
                  <a:pt x="275" y="528"/>
                  <a:pt x="275" y="605"/>
                </a:cubicBezTo>
                <a:cubicBezTo>
                  <a:pt x="275" y="681"/>
                  <a:pt x="257" y="753"/>
                  <a:pt x="203" y="800"/>
                </a:cubicBezTo>
                <a:close/>
              </a:path>
            </a:pathLst>
          </a:custGeom>
          <a:solidFill>
            <a:srgbClr val="595959"/>
          </a:solidFill>
          <a:ln>
            <a:noFill/>
          </a:ln>
        </p:spPr>
        <p:txBody>
          <a:bodyPr vert="horz" wrap="square" lIns="121920" tIns="60960" rIns="121920" bIns="60960" numCol="1" anchor="t" anchorCtr="0" compatLnSpc="1"/>
          <a:lstStyle/>
          <a:p>
            <a:endParaRPr lang="zh-CN" altLang="en-US" sz="2400">
              <a:solidFill>
                <a:srgbClr val="000000"/>
              </a:solidFill>
              <a:cs typeface="+mn-ea"/>
              <a:sym typeface="+mn-lt"/>
            </a:endParaRPr>
          </a:p>
        </p:txBody>
      </p:sp>
      <p:sp>
        <p:nvSpPr>
          <p:cNvPr id="35" name="Oval 13"/>
          <p:cNvSpPr>
            <a:spLocks noChangeArrowheads="1"/>
          </p:cNvSpPr>
          <p:nvPr/>
        </p:nvSpPr>
        <p:spPr bwMode="auto">
          <a:xfrm>
            <a:off x="4264051" y="2252462"/>
            <a:ext cx="1217332" cy="1217708"/>
          </a:xfrm>
          <a:prstGeom prst="ellipse">
            <a:avLst/>
          </a:prstGeom>
          <a:solidFill>
            <a:srgbClr val="049AAB"/>
          </a:solidFill>
          <a:ln>
            <a:noFill/>
          </a:ln>
        </p:spPr>
        <p:txBody>
          <a:bodyPr vert="horz" wrap="square" lIns="0" tIns="0" rIns="0" bIns="0" numCol="1" anchor="t" anchorCtr="0" compatLnSpc="1"/>
          <a:lstStyle/>
          <a:p>
            <a:pPr algn="ctr"/>
            <a:r>
              <a:rPr lang="en-US" altLang="zh-CN" sz="3200" b="1" dirty="0">
                <a:solidFill>
                  <a:srgbClr val="FFFFFF"/>
                </a:solidFill>
                <a:cs typeface="+mn-ea"/>
                <a:sym typeface="+mn-lt"/>
              </a:rPr>
              <a:t>01</a:t>
            </a:r>
          </a:p>
          <a:p>
            <a:pPr algn="ctr"/>
            <a:r>
              <a:rPr lang="en-US" altLang="zh-CN" sz="1335" dirty="0">
                <a:solidFill>
                  <a:srgbClr val="FFFFFF"/>
                </a:solidFill>
                <a:cs typeface="+mn-ea"/>
                <a:sym typeface="+mn-lt"/>
              </a:rPr>
              <a:t>Option here</a:t>
            </a:r>
            <a:endParaRPr lang="zh-CN" altLang="en-US" sz="1335" dirty="0">
              <a:solidFill>
                <a:srgbClr val="FFFFFF"/>
              </a:solidFill>
              <a:cs typeface="+mn-ea"/>
              <a:sym typeface="+mn-lt"/>
            </a:endParaRPr>
          </a:p>
        </p:txBody>
      </p:sp>
      <p:sp>
        <p:nvSpPr>
          <p:cNvPr id="36" name="Oval 14"/>
          <p:cNvSpPr>
            <a:spLocks noChangeArrowheads="1"/>
          </p:cNvSpPr>
          <p:nvPr/>
        </p:nvSpPr>
        <p:spPr bwMode="auto">
          <a:xfrm>
            <a:off x="5467781" y="1511802"/>
            <a:ext cx="1217332" cy="1217708"/>
          </a:xfrm>
          <a:prstGeom prst="ellipse">
            <a:avLst/>
          </a:prstGeom>
          <a:solidFill>
            <a:srgbClr val="01304C"/>
          </a:solidFill>
          <a:ln>
            <a:noFill/>
          </a:ln>
        </p:spPr>
        <p:txBody>
          <a:bodyPr vert="horz" wrap="square" lIns="0" tIns="0" rIns="0" bIns="0" numCol="1" anchor="t" anchorCtr="0" compatLnSpc="1"/>
          <a:lstStyle/>
          <a:p>
            <a:pPr algn="ctr"/>
            <a:r>
              <a:rPr lang="en-US" altLang="zh-CN" sz="3200" b="1" dirty="0">
                <a:solidFill>
                  <a:srgbClr val="FFFFFF"/>
                </a:solidFill>
                <a:cs typeface="+mn-ea"/>
                <a:sym typeface="+mn-lt"/>
              </a:rPr>
              <a:t>02</a:t>
            </a:r>
          </a:p>
          <a:p>
            <a:pPr algn="ctr"/>
            <a:r>
              <a:rPr lang="en-US" altLang="zh-CN" sz="1335" dirty="0">
                <a:solidFill>
                  <a:srgbClr val="FFFFFF"/>
                </a:solidFill>
                <a:cs typeface="+mn-ea"/>
                <a:sym typeface="+mn-lt"/>
              </a:rPr>
              <a:t>Option here</a:t>
            </a:r>
            <a:endParaRPr lang="zh-CN" altLang="en-US" sz="1335" dirty="0">
              <a:solidFill>
                <a:srgbClr val="FFFFFF"/>
              </a:solidFill>
              <a:cs typeface="+mn-ea"/>
              <a:sym typeface="+mn-lt"/>
            </a:endParaRPr>
          </a:p>
        </p:txBody>
      </p:sp>
      <p:sp>
        <p:nvSpPr>
          <p:cNvPr id="37" name="Freeform 17"/>
          <p:cNvSpPr>
            <a:spLocks noEditPoints="1"/>
          </p:cNvSpPr>
          <p:nvPr/>
        </p:nvSpPr>
        <p:spPr bwMode="auto">
          <a:xfrm>
            <a:off x="9411080" y="1528715"/>
            <a:ext cx="287351" cy="387007"/>
          </a:xfrm>
          <a:custGeom>
            <a:avLst/>
            <a:gdLst>
              <a:gd name="T0" fmla="*/ 47 w 65"/>
              <a:gd name="T1" fmla="*/ 6 h 87"/>
              <a:gd name="T2" fmla="*/ 53 w 65"/>
              <a:gd name="T3" fmla="*/ 40 h 87"/>
              <a:gd name="T4" fmla="*/ 47 w 65"/>
              <a:gd name="T5" fmla="*/ 55 h 87"/>
              <a:gd name="T6" fmla="*/ 17 w 65"/>
              <a:gd name="T7" fmla="*/ 55 h 87"/>
              <a:gd name="T8" fmla="*/ 11 w 65"/>
              <a:gd name="T9" fmla="*/ 40 h 87"/>
              <a:gd name="T10" fmla="*/ 17 w 65"/>
              <a:gd name="T11" fmla="*/ 6 h 87"/>
              <a:gd name="T12" fmla="*/ 18 w 65"/>
              <a:gd name="T13" fmla="*/ 28 h 87"/>
              <a:gd name="T14" fmla="*/ 47 w 65"/>
              <a:gd name="T15" fmla="*/ 28 h 87"/>
              <a:gd name="T16" fmla="*/ 42 w 65"/>
              <a:gd name="T17" fmla="*/ 11 h 87"/>
              <a:gd name="T18" fmla="*/ 22 w 65"/>
              <a:gd name="T19" fmla="*/ 11 h 87"/>
              <a:gd name="T20" fmla="*/ 18 w 65"/>
              <a:gd name="T21" fmla="*/ 28 h 87"/>
              <a:gd name="T22" fmla="*/ 47 w 65"/>
              <a:gd name="T23" fmla="*/ 32 h 87"/>
              <a:gd name="T24" fmla="*/ 18 w 65"/>
              <a:gd name="T25" fmla="*/ 40 h 87"/>
              <a:gd name="T26" fmla="*/ 22 w 65"/>
              <a:gd name="T27" fmla="*/ 50 h 87"/>
              <a:gd name="T28" fmla="*/ 42 w 65"/>
              <a:gd name="T29" fmla="*/ 50 h 87"/>
              <a:gd name="T30" fmla="*/ 47 w 65"/>
              <a:gd name="T31" fmla="*/ 32 h 87"/>
              <a:gd name="T32" fmla="*/ 12 w 65"/>
              <a:gd name="T33" fmla="*/ 87 h 87"/>
              <a:gd name="T34" fmla="*/ 32 w 65"/>
              <a:gd name="T35" fmla="*/ 87 h 87"/>
              <a:gd name="T36" fmla="*/ 52 w 65"/>
              <a:gd name="T37" fmla="*/ 87 h 87"/>
              <a:gd name="T38" fmla="*/ 52 w 65"/>
              <a:gd name="T39" fmla="*/ 80 h 87"/>
              <a:gd name="T40" fmla="*/ 35 w 65"/>
              <a:gd name="T41" fmla="*/ 72 h 87"/>
              <a:gd name="T42" fmla="*/ 62 w 65"/>
              <a:gd name="T43" fmla="*/ 52 h 87"/>
              <a:gd name="T44" fmla="*/ 65 w 65"/>
              <a:gd name="T45" fmla="*/ 30 h 87"/>
              <a:gd name="T46" fmla="*/ 58 w 65"/>
              <a:gd name="T47" fmla="*/ 30 h 87"/>
              <a:gd name="T48" fmla="*/ 56 w 65"/>
              <a:gd name="T49" fmla="*/ 50 h 87"/>
              <a:gd name="T50" fmla="*/ 32 w 65"/>
              <a:gd name="T51" fmla="*/ 66 h 87"/>
              <a:gd name="T52" fmla="*/ 14 w 65"/>
              <a:gd name="T53" fmla="*/ 58 h 87"/>
              <a:gd name="T54" fmla="*/ 6 w 65"/>
              <a:gd name="T55" fmla="*/ 40 h 87"/>
              <a:gd name="T56" fmla="*/ 3 w 65"/>
              <a:gd name="T57" fmla="*/ 27 h 87"/>
              <a:gd name="T58" fmla="*/ 0 w 65"/>
              <a:gd name="T59" fmla="*/ 40 h 87"/>
              <a:gd name="T60" fmla="*/ 9 w 65"/>
              <a:gd name="T61" fmla="*/ 63 h 87"/>
              <a:gd name="T62" fmla="*/ 29 w 65"/>
              <a:gd name="T63" fmla="*/ 72 h 87"/>
              <a:gd name="T64" fmla="*/ 12 w 65"/>
              <a:gd name="T65" fmla="*/ 80 h 87"/>
              <a:gd name="T66" fmla="*/ 12 w 65"/>
              <a:gd name="T67"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5" h="87">
                <a:moveTo>
                  <a:pt x="32" y="0"/>
                </a:moveTo>
                <a:cubicBezTo>
                  <a:pt x="38" y="0"/>
                  <a:pt x="43" y="2"/>
                  <a:pt x="47" y="6"/>
                </a:cubicBezTo>
                <a:cubicBezTo>
                  <a:pt x="51" y="10"/>
                  <a:pt x="53" y="15"/>
                  <a:pt x="53" y="21"/>
                </a:cubicBezTo>
                <a:cubicBezTo>
                  <a:pt x="53" y="40"/>
                  <a:pt x="53" y="40"/>
                  <a:pt x="53" y="40"/>
                </a:cubicBezTo>
                <a:cubicBezTo>
                  <a:pt x="53" y="46"/>
                  <a:pt x="51" y="51"/>
                  <a:pt x="47" y="55"/>
                </a:cubicBezTo>
                <a:cubicBezTo>
                  <a:pt x="47" y="55"/>
                  <a:pt x="47" y="55"/>
                  <a:pt x="47" y="55"/>
                </a:cubicBezTo>
                <a:cubicBezTo>
                  <a:pt x="43" y="59"/>
                  <a:pt x="38" y="61"/>
                  <a:pt x="32" y="61"/>
                </a:cubicBezTo>
                <a:cubicBezTo>
                  <a:pt x="26" y="61"/>
                  <a:pt x="21" y="59"/>
                  <a:pt x="17" y="55"/>
                </a:cubicBezTo>
                <a:cubicBezTo>
                  <a:pt x="17" y="55"/>
                  <a:pt x="17" y="55"/>
                  <a:pt x="17" y="55"/>
                </a:cubicBezTo>
                <a:cubicBezTo>
                  <a:pt x="13" y="51"/>
                  <a:pt x="11" y="46"/>
                  <a:pt x="11" y="40"/>
                </a:cubicBezTo>
                <a:cubicBezTo>
                  <a:pt x="11" y="21"/>
                  <a:pt x="11" y="21"/>
                  <a:pt x="11" y="21"/>
                </a:cubicBezTo>
                <a:cubicBezTo>
                  <a:pt x="11" y="15"/>
                  <a:pt x="13" y="10"/>
                  <a:pt x="17" y="6"/>
                </a:cubicBezTo>
                <a:cubicBezTo>
                  <a:pt x="21" y="2"/>
                  <a:pt x="26" y="0"/>
                  <a:pt x="32" y="0"/>
                </a:cubicBezTo>
                <a:close/>
                <a:moveTo>
                  <a:pt x="18" y="28"/>
                </a:moveTo>
                <a:cubicBezTo>
                  <a:pt x="18" y="28"/>
                  <a:pt x="18" y="28"/>
                  <a:pt x="18" y="28"/>
                </a:cubicBezTo>
                <a:cubicBezTo>
                  <a:pt x="47" y="28"/>
                  <a:pt x="47" y="28"/>
                  <a:pt x="47" y="28"/>
                </a:cubicBezTo>
                <a:cubicBezTo>
                  <a:pt x="47" y="21"/>
                  <a:pt x="47" y="21"/>
                  <a:pt x="47" y="21"/>
                </a:cubicBezTo>
                <a:cubicBezTo>
                  <a:pt x="47" y="17"/>
                  <a:pt x="45" y="13"/>
                  <a:pt x="42" y="11"/>
                </a:cubicBezTo>
                <a:cubicBezTo>
                  <a:pt x="40" y="8"/>
                  <a:pt x="36" y="6"/>
                  <a:pt x="32" y="6"/>
                </a:cubicBezTo>
                <a:cubicBezTo>
                  <a:pt x="28" y="6"/>
                  <a:pt x="25" y="8"/>
                  <a:pt x="22" y="11"/>
                </a:cubicBezTo>
                <a:cubicBezTo>
                  <a:pt x="19" y="13"/>
                  <a:pt x="18" y="17"/>
                  <a:pt x="18" y="21"/>
                </a:cubicBezTo>
                <a:cubicBezTo>
                  <a:pt x="18" y="28"/>
                  <a:pt x="18" y="28"/>
                  <a:pt x="18" y="28"/>
                </a:cubicBezTo>
                <a:close/>
                <a:moveTo>
                  <a:pt x="47" y="32"/>
                </a:moveTo>
                <a:cubicBezTo>
                  <a:pt x="47" y="32"/>
                  <a:pt x="47" y="32"/>
                  <a:pt x="47" y="32"/>
                </a:cubicBezTo>
                <a:cubicBezTo>
                  <a:pt x="18" y="32"/>
                  <a:pt x="18" y="32"/>
                  <a:pt x="18" y="32"/>
                </a:cubicBezTo>
                <a:cubicBezTo>
                  <a:pt x="18" y="40"/>
                  <a:pt x="18" y="40"/>
                  <a:pt x="18" y="40"/>
                </a:cubicBezTo>
                <a:cubicBezTo>
                  <a:pt x="18" y="44"/>
                  <a:pt x="19" y="47"/>
                  <a:pt x="22" y="50"/>
                </a:cubicBezTo>
                <a:cubicBezTo>
                  <a:pt x="22" y="50"/>
                  <a:pt x="22" y="50"/>
                  <a:pt x="22" y="50"/>
                </a:cubicBezTo>
                <a:cubicBezTo>
                  <a:pt x="25" y="53"/>
                  <a:pt x="28" y="54"/>
                  <a:pt x="32" y="54"/>
                </a:cubicBezTo>
                <a:cubicBezTo>
                  <a:pt x="36" y="54"/>
                  <a:pt x="40" y="53"/>
                  <a:pt x="42" y="50"/>
                </a:cubicBezTo>
                <a:cubicBezTo>
                  <a:pt x="45" y="48"/>
                  <a:pt x="47" y="44"/>
                  <a:pt x="47" y="40"/>
                </a:cubicBezTo>
                <a:cubicBezTo>
                  <a:pt x="47" y="32"/>
                  <a:pt x="47" y="32"/>
                  <a:pt x="47" y="32"/>
                </a:cubicBezTo>
                <a:close/>
                <a:moveTo>
                  <a:pt x="12" y="87"/>
                </a:moveTo>
                <a:cubicBezTo>
                  <a:pt x="12" y="87"/>
                  <a:pt x="12" y="87"/>
                  <a:pt x="12" y="87"/>
                </a:cubicBezTo>
                <a:cubicBezTo>
                  <a:pt x="32" y="87"/>
                  <a:pt x="32" y="87"/>
                  <a:pt x="32" y="87"/>
                </a:cubicBezTo>
                <a:cubicBezTo>
                  <a:pt x="32" y="87"/>
                  <a:pt x="32" y="87"/>
                  <a:pt x="32" y="87"/>
                </a:cubicBezTo>
                <a:cubicBezTo>
                  <a:pt x="32" y="87"/>
                  <a:pt x="32" y="87"/>
                  <a:pt x="32" y="87"/>
                </a:cubicBezTo>
                <a:cubicBezTo>
                  <a:pt x="52" y="87"/>
                  <a:pt x="52" y="87"/>
                  <a:pt x="52" y="87"/>
                </a:cubicBezTo>
                <a:cubicBezTo>
                  <a:pt x="54" y="87"/>
                  <a:pt x="55" y="86"/>
                  <a:pt x="55" y="84"/>
                </a:cubicBezTo>
                <a:cubicBezTo>
                  <a:pt x="55" y="82"/>
                  <a:pt x="54" y="80"/>
                  <a:pt x="52" y="80"/>
                </a:cubicBezTo>
                <a:cubicBezTo>
                  <a:pt x="35" y="80"/>
                  <a:pt x="35" y="80"/>
                  <a:pt x="35" y="80"/>
                </a:cubicBezTo>
                <a:cubicBezTo>
                  <a:pt x="35" y="72"/>
                  <a:pt x="35" y="72"/>
                  <a:pt x="35" y="72"/>
                </a:cubicBezTo>
                <a:cubicBezTo>
                  <a:pt x="43" y="71"/>
                  <a:pt x="50" y="68"/>
                  <a:pt x="55" y="63"/>
                </a:cubicBezTo>
                <a:cubicBezTo>
                  <a:pt x="58" y="60"/>
                  <a:pt x="60" y="56"/>
                  <a:pt x="62" y="52"/>
                </a:cubicBezTo>
                <a:cubicBezTo>
                  <a:pt x="64" y="49"/>
                  <a:pt x="65" y="44"/>
                  <a:pt x="65" y="40"/>
                </a:cubicBezTo>
                <a:cubicBezTo>
                  <a:pt x="65" y="30"/>
                  <a:pt x="65" y="30"/>
                  <a:pt x="65" y="30"/>
                </a:cubicBezTo>
                <a:cubicBezTo>
                  <a:pt x="65" y="28"/>
                  <a:pt x="63" y="27"/>
                  <a:pt x="61" y="27"/>
                </a:cubicBezTo>
                <a:cubicBezTo>
                  <a:pt x="59" y="27"/>
                  <a:pt x="58" y="28"/>
                  <a:pt x="58" y="30"/>
                </a:cubicBezTo>
                <a:cubicBezTo>
                  <a:pt x="58" y="40"/>
                  <a:pt x="58" y="40"/>
                  <a:pt x="58" y="40"/>
                </a:cubicBezTo>
                <a:cubicBezTo>
                  <a:pt x="58" y="43"/>
                  <a:pt x="57" y="47"/>
                  <a:pt x="56" y="50"/>
                </a:cubicBezTo>
                <a:cubicBezTo>
                  <a:pt x="55" y="53"/>
                  <a:pt x="53" y="56"/>
                  <a:pt x="50" y="58"/>
                </a:cubicBezTo>
                <a:cubicBezTo>
                  <a:pt x="46" y="63"/>
                  <a:pt x="39" y="66"/>
                  <a:pt x="32" y="66"/>
                </a:cubicBezTo>
                <a:cubicBezTo>
                  <a:pt x="29" y="66"/>
                  <a:pt x="25" y="65"/>
                  <a:pt x="22" y="64"/>
                </a:cubicBezTo>
                <a:cubicBezTo>
                  <a:pt x="19" y="62"/>
                  <a:pt x="16" y="61"/>
                  <a:pt x="14" y="58"/>
                </a:cubicBezTo>
                <a:cubicBezTo>
                  <a:pt x="12" y="56"/>
                  <a:pt x="10" y="53"/>
                  <a:pt x="8" y="50"/>
                </a:cubicBezTo>
                <a:cubicBezTo>
                  <a:pt x="7" y="47"/>
                  <a:pt x="6" y="43"/>
                  <a:pt x="6" y="40"/>
                </a:cubicBezTo>
                <a:cubicBezTo>
                  <a:pt x="6" y="30"/>
                  <a:pt x="6" y="30"/>
                  <a:pt x="6" y="30"/>
                </a:cubicBezTo>
                <a:cubicBezTo>
                  <a:pt x="6" y="28"/>
                  <a:pt x="5" y="27"/>
                  <a:pt x="3" y="27"/>
                </a:cubicBezTo>
                <a:cubicBezTo>
                  <a:pt x="1" y="27"/>
                  <a:pt x="0" y="28"/>
                  <a:pt x="0" y="30"/>
                </a:cubicBezTo>
                <a:cubicBezTo>
                  <a:pt x="0" y="40"/>
                  <a:pt x="0" y="40"/>
                  <a:pt x="0" y="40"/>
                </a:cubicBezTo>
                <a:cubicBezTo>
                  <a:pt x="0" y="44"/>
                  <a:pt x="1" y="49"/>
                  <a:pt x="2" y="52"/>
                </a:cubicBezTo>
                <a:cubicBezTo>
                  <a:pt x="4" y="56"/>
                  <a:pt x="6" y="60"/>
                  <a:pt x="9" y="63"/>
                </a:cubicBezTo>
                <a:cubicBezTo>
                  <a:pt x="12" y="66"/>
                  <a:pt x="16" y="68"/>
                  <a:pt x="20" y="70"/>
                </a:cubicBezTo>
                <a:cubicBezTo>
                  <a:pt x="23" y="71"/>
                  <a:pt x="26" y="72"/>
                  <a:pt x="29" y="72"/>
                </a:cubicBezTo>
                <a:cubicBezTo>
                  <a:pt x="29" y="80"/>
                  <a:pt x="29" y="80"/>
                  <a:pt x="29" y="80"/>
                </a:cubicBezTo>
                <a:cubicBezTo>
                  <a:pt x="12" y="80"/>
                  <a:pt x="12" y="80"/>
                  <a:pt x="12" y="80"/>
                </a:cubicBezTo>
                <a:cubicBezTo>
                  <a:pt x="10" y="80"/>
                  <a:pt x="9" y="82"/>
                  <a:pt x="9" y="84"/>
                </a:cubicBezTo>
                <a:cubicBezTo>
                  <a:pt x="9" y="86"/>
                  <a:pt x="10" y="87"/>
                  <a:pt x="12" y="87"/>
                </a:cubicBezTo>
                <a:close/>
              </a:path>
            </a:pathLst>
          </a:custGeom>
          <a:solidFill>
            <a:srgbClr val="595959"/>
          </a:solidFill>
          <a:ln>
            <a:noFill/>
          </a:ln>
        </p:spPr>
        <p:txBody>
          <a:bodyPr vert="horz" wrap="square" lIns="121920" tIns="60960" rIns="121920" bIns="60960" numCol="1" anchor="t" anchorCtr="0" compatLnSpc="1"/>
          <a:lstStyle/>
          <a:p>
            <a:endParaRPr lang="zh-CN" altLang="en-US" sz="2400">
              <a:solidFill>
                <a:srgbClr val="000000"/>
              </a:solidFill>
              <a:cs typeface="+mn-ea"/>
              <a:sym typeface="+mn-lt"/>
            </a:endParaRPr>
          </a:p>
        </p:txBody>
      </p:sp>
      <p:sp>
        <p:nvSpPr>
          <p:cNvPr id="38" name="Freeform 18"/>
          <p:cNvSpPr>
            <a:spLocks noEditPoints="1"/>
          </p:cNvSpPr>
          <p:nvPr/>
        </p:nvSpPr>
        <p:spPr bwMode="auto">
          <a:xfrm>
            <a:off x="8697471" y="4450473"/>
            <a:ext cx="385014" cy="315619"/>
          </a:xfrm>
          <a:custGeom>
            <a:avLst/>
            <a:gdLst>
              <a:gd name="T0" fmla="*/ 76 w 87"/>
              <a:gd name="T1" fmla="*/ 27 h 71"/>
              <a:gd name="T2" fmla="*/ 69 w 87"/>
              <a:gd name="T3" fmla="*/ 27 h 71"/>
              <a:gd name="T4" fmla="*/ 21 w 87"/>
              <a:gd name="T5" fmla="*/ 11 h 71"/>
              <a:gd name="T6" fmla="*/ 10 w 87"/>
              <a:gd name="T7" fmla="*/ 11 h 71"/>
              <a:gd name="T8" fmla="*/ 20 w 87"/>
              <a:gd name="T9" fmla="*/ 12 h 71"/>
              <a:gd name="T10" fmla="*/ 6 w 87"/>
              <a:gd name="T11" fmla="*/ 12 h 71"/>
              <a:gd name="T12" fmla="*/ 6 w 87"/>
              <a:gd name="T13" fmla="*/ 9 h 71"/>
              <a:gd name="T14" fmla="*/ 8 w 87"/>
              <a:gd name="T15" fmla="*/ 7 h 71"/>
              <a:gd name="T16" fmla="*/ 24 w 87"/>
              <a:gd name="T17" fmla="*/ 2 h 71"/>
              <a:gd name="T18" fmla="*/ 60 w 87"/>
              <a:gd name="T19" fmla="*/ 0 h 71"/>
              <a:gd name="T20" fmla="*/ 67 w 87"/>
              <a:gd name="T21" fmla="*/ 12 h 71"/>
              <a:gd name="T22" fmla="*/ 87 w 87"/>
              <a:gd name="T23" fmla="*/ 16 h 71"/>
              <a:gd name="T24" fmla="*/ 87 w 87"/>
              <a:gd name="T25" fmla="*/ 68 h 71"/>
              <a:gd name="T26" fmla="*/ 84 w 87"/>
              <a:gd name="T27" fmla="*/ 71 h 71"/>
              <a:gd name="T28" fmla="*/ 0 w 87"/>
              <a:gd name="T29" fmla="*/ 68 h 71"/>
              <a:gd name="T30" fmla="*/ 0 w 87"/>
              <a:gd name="T31" fmla="*/ 16 h 71"/>
              <a:gd name="T32" fmla="*/ 3 w 87"/>
              <a:gd name="T33" fmla="*/ 12 h 71"/>
              <a:gd name="T34" fmla="*/ 44 w 87"/>
              <a:gd name="T35" fmla="*/ 26 h 71"/>
              <a:gd name="T36" fmla="*/ 52 w 87"/>
              <a:gd name="T37" fmla="*/ 29 h 71"/>
              <a:gd name="T38" fmla="*/ 44 w 87"/>
              <a:gd name="T39" fmla="*/ 48 h 71"/>
              <a:gd name="T40" fmla="*/ 44 w 87"/>
              <a:gd name="T41" fmla="*/ 26 h 71"/>
              <a:gd name="T42" fmla="*/ 49 w 87"/>
              <a:gd name="T43" fmla="*/ 32 h 71"/>
              <a:gd name="T44" fmla="*/ 36 w 87"/>
              <a:gd name="T45" fmla="*/ 37 h 71"/>
              <a:gd name="T46" fmla="*/ 51 w 87"/>
              <a:gd name="T47" fmla="*/ 37 h 71"/>
              <a:gd name="T48" fmla="*/ 49 w 87"/>
              <a:gd name="T49" fmla="*/ 32 h 71"/>
              <a:gd name="T50" fmla="*/ 23 w 87"/>
              <a:gd name="T51" fmla="*/ 19 h 71"/>
              <a:gd name="T52" fmla="*/ 7 w 87"/>
              <a:gd name="T53" fmla="*/ 64 h 71"/>
              <a:gd name="T54" fmla="*/ 81 w 87"/>
              <a:gd name="T55" fmla="*/ 19 h 71"/>
              <a:gd name="T56" fmla="*/ 65 w 87"/>
              <a:gd name="T57" fmla="*/ 19 h 71"/>
              <a:gd name="T58" fmla="*/ 58 w 87"/>
              <a:gd name="T59" fmla="*/ 7 h 71"/>
              <a:gd name="T60" fmla="*/ 26 w 87"/>
              <a:gd name="T61" fmla="*/ 17 h 71"/>
              <a:gd name="T62" fmla="*/ 44 w 87"/>
              <a:gd name="T63" fmla="*/ 14 h 71"/>
              <a:gd name="T64" fmla="*/ 67 w 87"/>
              <a:gd name="T65" fmla="*/ 37 h 71"/>
              <a:gd name="T66" fmla="*/ 20 w 87"/>
              <a:gd name="T67" fmla="*/ 37 h 71"/>
              <a:gd name="T68" fmla="*/ 44 w 87"/>
              <a:gd name="T69" fmla="*/ 21 h 71"/>
              <a:gd name="T70" fmla="*/ 27 w 87"/>
              <a:gd name="T71" fmla="*/ 37 h 71"/>
              <a:gd name="T72" fmla="*/ 60 w 87"/>
              <a:gd name="T73" fmla="*/ 37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7" h="71">
                <a:moveTo>
                  <a:pt x="72" y="24"/>
                </a:moveTo>
                <a:cubicBezTo>
                  <a:pt x="74" y="24"/>
                  <a:pt x="76" y="25"/>
                  <a:pt x="76" y="27"/>
                </a:cubicBezTo>
                <a:cubicBezTo>
                  <a:pt x="76" y="28"/>
                  <a:pt x="74" y="30"/>
                  <a:pt x="72" y="30"/>
                </a:cubicBezTo>
                <a:cubicBezTo>
                  <a:pt x="71" y="30"/>
                  <a:pt x="69" y="28"/>
                  <a:pt x="69" y="27"/>
                </a:cubicBezTo>
                <a:cubicBezTo>
                  <a:pt x="69" y="25"/>
                  <a:pt x="71" y="24"/>
                  <a:pt x="72" y="24"/>
                </a:cubicBezTo>
                <a:close/>
                <a:moveTo>
                  <a:pt x="21" y="11"/>
                </a:moveTo>
                <a:cubicBezTo>
                  <a:pt x="21" y="11"/>
                  <a:pt x="21" y="11"/>
                  <a:pt x="21" y="11"/>
                </a:cubicBezTo>
                <a:cubicBezTo>
                  <a:pt x="10" y="11"/>
                  <a:pt x="10" y="11"/>
                  <a:pt x="10" y="11"/>
                </a:cubicBezTo>
                <a:cubicBezTo>
                  <a:pt x="10" y="12"/>
                  <a:pt x="10" y="12"/>
                  <a:pt x="10" y="12"/>
                </a:cubicBezTo>
                <a:cubicBezTo>
                  <a:pt x="20" y="12"/>
                  <a:pt x="20" y="12"/>
                  <a:pt x="20" y="12"/>
                </a:cubicBezTo>
                <a:cubicBezTo>
                  <a:pt x="21" y="11"/>
                  <a:pt x="21" y="11"/>
                  <a:pt x="21" y="11"/>
                </a:cubicBezTo>
                <a:close/>
                <a:moveTo>
                  <a:pt x="6" y="12"/>
                </a:moveTo>
                <a:cubicBezTo>
                  <a:pt x="6" y="12"/>
                  <a:pt x="6" y="12"/>
                  <a:pt x="6" y="12"/>
                </a:cubicBezTo>
                <a:cubicBezTo>
                  <a:pt x="6" y="9"/>
                  <a:pt x="6" y="9"/>
                  <a:pt x="6" y="9"/>
                </a:cubicBezTo>
                <a:cubicBezTo>
                  <a:pt x="6" y="9"/>
                  <a:pt x="6" y="9"/>
                  <a:pt x="6" y="9"/>
                </a:cubicBezTo>
                <a:cubicBezTo>
                  <a:pt x="6" y="8"/>
                  <a:pt x="7" y="7"/>
                  <a:pt x="8" y="7"/>
                </a:cubicBezTo>
                <a:cubicBezTo>
                  <a:pt x="22" y="7"/>
                  <a:pt x="22" y="7"/>
                  <a:pt x="22" y="7"/>
                </a:cubicBezTo>
                <a:cubicBezTo>
                  <a:pt x="24" y="2"/>
                  <a:pt x="24" y="2"/>
                  <a:pt x="24" y="2"/>
                </a:cubicBezTo>
                <a:cubicBezTo>
                  <a:pt x="25" y="1"/>
                  <a:pt x="26" y="0"/>
                  <a:pt x="27" y="0"/>
                </a:cubicBezTo>
                <a:cubicBezTo>
                  <a:pt x="60" y="0"/>
                  <a:pt x="60" y="0"/>
                  <a:pt x="60" y="0"/>
                </a:cubicBezTo>
                <a:cubicBezTo>
                  <a:pt x="62" y="0"/>
                  <a:pt x="63" y="1"/>
                  <a:pt x="63" y="3"/>
                </a:cubicBezTo>
                <a:cubicBezTo>
                  <a:pt x="67" y="12"/>
                  <a:pt x="67" y="12"/>
                  <a:pt x="67" y="12"/>
                </a:cubicBezTo>
                <a:cubicBezTo>
                  <a:pt x="84" y="12"/>
                  <a:pt x="84" y="12"/>
                  <a:pt x="84" y="12"/>
                </a:cubicBezTo>
                <a:cubicBezTo>
                  <a:pt x="86" y="12"/>
                  <a:pt x="87" y="14"/>
                  <a:pt x="87" y="16"/>
                </a:cubicBezTo>
                <a:cubicBezTo>
                  <a:pt x="87" y="16"/>
                  <a:pt x="87" y="16"/>
                  <a:pt x="87" y="16"/>
                </a:cubicBezTo>
                <a:cubicBezTo>
                  <a:pt x="87" y="68"/>
                  <a:pt x="87" y="68"/>
                  <a:pt x="87" y="68"/>
                </a:cubicBezTo>
                <a:cubicBezTo>
                  <a:pt x="87" y="69"/>
                  <a:pt x="86" y="71"/>
                  <a:pt x="84" y="71"/>
                </a:cubicBezTo>
                <a:cubicBezTo>
                  <a:pt x="84" y="71"/>
                  <a:pt x="84" y="71"/>
                  <a:pt x="84" y="71"/>
                </a:cubicBezTo>
                <a:cubicBezTo>
                  <a:pt x="3" y="71"/>
                  <a:pt x="3" y="71"/>
                  <a:pt x="3" y="71"/>
                </a:cubicBezTo>
                <a:cubicBezTo>
                  <a:pt x="1" y="71"/>
                  <a:pt x="0" y="69"/>
                  <a:pt x="0" y="68"/>
                </a:cubicBezTo>
                <a:cubicBezTo>
                  <a:pt x="0" y="67"/>
                  <a:pt x="0" y="67"/>
                  <a:pt x="0" y="67"/>
                </a:cubicBezTo>
                <a:cubicBezTo>
                  <a:pt x="0" y="16"/>
                  <a:pt x="0" y="16"/>
                  <a:pt x="0" y="16"/>
                </a:cubicBezTo>
                <a:cubicBezTo>
                  <a:pt x="0" y="14"/>
                  <a:pt x="1" y="12"/>
                  <a:pt x="3" y="12"/>
                </a:cubicBezTo>
                <a:cubicBezTo>
                  <a:pt x="3" y="12"/>
                  <a:pt x="3" y="12"/>
                  <a:pt x="3" y="12"/>
                </a:cubicBezTo>
                <a:cubicBezTo>
                  <a:pt x="6" y="12"/>
                  <a:pt x="6" y="12"/>
                  <a:pt x="6" y="12"/>
                </a:cubicBezTo>
                <a:close/>
                <a:moveTo>
                  <a:pt x="44" y="26"/>
                </a:moveTo>
                <a:cubicBezTo>
                  <a:pt x="44" y="26"/>
                  <a:pt x="44" y="26"/>
                  <a:pt x="44" y="26"/>
                </a:cubicBezTo>
                <a:cubicBezTo>
                  <a:pt x="47" y="26"/>
                  <a:pt x="50" y="27"/>
                  <a:pt x="52" y="29"/>
                </a:cubicBezTo>
                <a:cubicBezTo>
                  <a:pt x="54" y="31"/>
                  <a:pt x="55" y="34"/>
                  <a:pt x="55" y="37"/>
                </a:cubicBezTo>
                <a:cubicBezTo>
                  <a:pt x="55" y="43"/>
                  <a:pt x="50" y="48"/>
                  <a:pt x="44" y="48"/>
                </a:cubicBezTo>
                <a:cubicBezTo>
                  <a:pt x="37" y="48"/>
                  <a:pt x="32" y="43"/>
                  <a:pt x="32" y="37"/>
                </a:cubicBezTo>
                <a:cubicBezTo>
                  <a:pt x="32" y="31"/>
                  <a:pt x="37" y="26"/>
                  <a:pt x="44" y="26"/>
                </a:cubicBezTo>
                <a:close/>
                <a:moveTo>
                  <a:pt x="49" y="32"/>
                </a:moveTo>
                <a:cubicBezTo>
                  <a:pt x="49" y="32"/>
                  <a:pt x="49" y="32"/>
                  <a:pt x="49" y="32"/>
                </a:cubicBezTo>
                <a:cubicBezTo>
                  <a:pt x="48" y="31"/>
                  <a:pt x="46" y="30"/>
                  <a:pt x="44" y="30"/>
                </a:cubicBezTo>
                <a:cubicBezTo>
                  <a:pt x="40" y="30"/>
                  <a:pt x="36" y="33"/>
                  <a:pt x="36" y="37"/>
                </a:cubicBezTo>
                <a:cubicBezTo>
                  <a:pt x="36" y="41"/>
                  <a:pt x="40" y="44"/>
                  <a:pt x="44" y="44"/>
                </a:cubicBezTo>
                <a:cubicBezTo>
                  <a:pt x="48" y="44"/>
                  <a:pt x="51" y="41"/>
                  <a:pt x="51" y="37"/>
                </a:cubicBezTo>
                <a:cubicBezTo>
                  <a:pt x="51" y="35"/>
                  <a:pt x="50" y="33"/>
                  <a:pt x="49" y="32"/>
                </a:cubicBezTo>
                <a:cubicBezTo>
                  <a:pt x="49" y="32"/>
                  <a:pt x="49" y="32"/>
                  <a:pt x="49" y="32"/>
                </a:cubicBezTo>
                <a:close/>
                <a:moveTo>
                  <a:pt x="23" y="19"/>
                </a:moveTo>
                <a:cubicBezTo>
                  <a:pt x="23" y="19"/>
                  <a:pt x="23" y="19"/>
                  <a:pt x="23" y="19"/>
                </a:cubicBezTo>
                <a:cubicBezTo>
                  <a:pt x="7" y="19"/>
                  <a:pt x="7" y="19"/>
                  <a:pt x="7" y="19"/>
                </a:cubicBezTo>
                <a:cubicBezTo>
                  <a:pt x="7" y="64"/>
                  <a:pt x="7" y="64"/>
                  <a:pt x="7" y="64"/>
                </a:cubicBezTo>
                <a:cubicBezTo>
                  <a:pt x="81" y="64"/>
                  <a:pt x="81" y="64"/>
                  <a:pt x="81" y="64"/>
                </a:cubicBezTo>
                <a:cubicBezTo>
                  <a:pt x="81" y="19"/>
                  <a:pt x="81" y="19"/>
                  <a:pt x="81" y="19"/>
                </a:cubicBezTo>
                <a:cubicBezTo>
                  <a:pt x="65" y="19"/>
                  <a:pt x="65" y="19"/>
                  <a:pt x="65" y="19"/>
                </a:cubicBezTo>
                <a:cubicBezTo>
                  <a:pt x="65" y="19"/>
                  <a:pt x="65" y="19"/>
                  <a:pt x="65" y="19"/>
                </a:cubicBezTo>
                <a:cubicBezTo>
                  <a:pt x="63" y="19"/>
                  <a:pt x="62" y="18"/>
                  <a:pt x="61" y="17"/>
                </a:cubicBezTo>
                <a:cubicBezTo>
                  <a:pt x="58" y="7"/>
                  <a:pt x="58" y="7"/>
                  <a:pt x="58" y="7"/>
                </a:cubicBezTo>
                <a:cubicBezTo>
                  <a:pt x="30" y="7"/>
                  <a:pt x="30" y="7"/>
                  <a:pt x="30" y="7"/>
                </a:cubicBezTo>
                <a:cubicBezTo>
                  <a:pt x="26" y="17"/>
                  <a:pt x="26" y="17"/>
                  <a:pt x="26" y="17"/>
                </a:cubicBezTo>
                <a:cubicBezTo>
                  <a:pt x="26" y="18"/>
                  <a:pt x="24" y="19"/>
                  <a:pt x="23" y="19"/>
                </a:cubicBezTo>
                <a:close/>
                <a:moveTo>
                  <a:pt x="44" y="14"/>
                </a:moveTo>
                <a:cubicBezTo>
                  <a:pt x="44" y="14"/>
                  <a:pt x="44" y="14"/>
                  <a:pt x="44" y="14"/>
                </a:cubicBezTo>
                <a:cubicBezTo>
                  <a:pt x="56" y="14"/>
                  <a:pt x="67" y="24"/>
                  <a:pt x="67" y="37"/>
                </a:cubicBezTo>
                <a:cubicBezTo>
                  <a:pt x="67" y="50"/>
                  <a:pt x="56" y="60"/>
                  <a:pt x="44" y="60"/>
                </a:cubicBezTo>
                <a:cubicBezTo>
                  <a:pt x="31" y="60"/>
                  <a:pt x="20" y="50"/>
                  <a:pt x="20" y="37"/>
                </a:cubicBezTo>
                <a:cubicBezTo>
                  <a:pt x="20" y="24"/>
                  <a:pt x="31" y="14"/>
                  <a:pt x="44" y="14"/>
                </a:cubicBezTo>
                <a:close/>
                <a:moveTo>
                  <a:pt x="44" y="21"/>
                </a:moveTo>
                <a:cubicBezTo>
                  <a:pt x="44" y="21"/>
                  <a:pt x="44" y="21"/>
                  <a:pt x="44" y="21"/>
                </a:cubicBezTo>
                <a:cubicBezTo>
                  <a:pt x="35" y="21"/>
                  <a:pt x="27" y="28"/>
                  <a:pt x="27" y="37"/>
                </a:cubicBezTo>
                <a:cubicBezTo>
                  <a:pt x="27" y="46"/>
                  <a:pt x="35" y="54"/>
                  <a:pt x="44" y="54"/>
                </a:cubicBezTo>
                <a:cubicBezTo>
                  <a:pt x="53" y="54"/>
                  <a:pt x="60" y="46"/>
                  <a:pt x="60" y="37"/>
                </a:cubicBezTo>
                <a:cubicBezTo>
                  <a:pt x="60" y="28"/>
                  <a:pt x="53" y="21"/>
                  <a:pt x="44" y="21"/>
                </a:cubicBezTo>
                <a:close/>
              </a:path>
            </a:pathLst>
          </a:custGeom>
          <a:solidFill>
            <a:srgbClr val="9BD744"/>
          </a:solidFill>
          <a:ln>
            <a:noFill/>
          </a:ln>
        </p:spPr>
        <p:txBody>
          <a:bodyPr vert="horz" wrap="square" lIns="121920" tIns="60960" rIns="121920" bIns="60960" numCol="1" anchor="t" anchorCtr="0" compatLnSpc="1"/>
          <a:lstStyle/>
          <a:p>
            <a:endParaRPr lang="zh-CN" altLang="en-US" sz="2400">
              <a:solidFill>
                <a:srgbClr val="000000"/>
              </a:solidFill>
              <a:cs typeface="+mn-ea"/>
              <a:sym typeface="+mn-lt"/>
            </a:endParaRPr>
          </a:p>
        </p:txBody>
      </p:sp>
      <p:sp>
        <p:nvSpPr>
          <p:cNvPr id="39" name="Freeform 19"/>
          <p:cNvSpPr>
            <a:spLocks noEditPoints="1"/>
          </p:cNvSpPr>
          <p:nvPr/>
        </p:nvSpPr>
        <p:spPr bwMode="auto">
          <a:xfrm>
            <a:off x="3415305" y="4415924"/>
            <a:ext cx="462016" cy="375737"/>
          </a:xfrm>
          <a:custGeom>
            <a:avLst/>
            <a:gdLst>
              <a:gd name="T0" fmla="*/ 80 w 104"/>
              <a:gd name="T1" fmla="*/ 19 h 85"/>
              <a:gd name="T2" fmla="*/ 93 w 104"/>
              <a:gd name="T3" fmla="*/ 50 h 85"/>
              <a:gd name="T4" fmla="*/ 104 w 104"/>
              <a:gd name="T5" fmla="*/ 68 h 85"/>
              <a:gd name="T6" fmla="*/ 98 w 104"/>
              <a:gd name="T7" fmla="*/ 80 h 85"/>
              <a:gd name="T8" fmla="*/ 94 w 104"/>
              <a:gd name="T9" fmla="*/ 82 h 85"/>
              <a:gd name="T10" fmla="*/ 13 w 104"/>
              <a:gd name="T11" fmla="*/ 85 h 85"/>
              <a:gd name="T12" fmla="*/ 10 w 104"/>
              <a:gd name="T13" fmla="*/ 80 h 85"/>
              <a:gd name="T14" fmla="*/ 1 w 104"/>
              <a:gd name="T15" fmla="*/ 78 h 85"/>
              <a:gd name="T16" fmla="*/ 1 w 104"/>
              <a:gd name="T17" fmla="*/ 60 h 85"/>
              <a:gd name="T18" fmla="*/ 5 w 104"/>
              <a:gd name="T19" fmla="*/ 37 h 85"/>
              <a:gd name="T20" fmla="*/ 29 w 104"/>
              <a:gd name="T21" fmla="*/ 20 h 85"/>
              <a:gd name="T22" fmla="*/ 62 w 104"/>
              <a:gd name="T23" fmla="*/ 78 h 85"/>
              <a:gd name="T24" fmla="*/ 62 w 104"/>
              <a:gd name="T25" fmla="*/ 75 h 85"/>
              <a:gd name="T26" fmla="*/ 66 w 104"/>
              <a:gd name="T27" fmla="*/ 63 h 85"/>
              <a:gd name="T28" fmla="*/ 75 w 104"/>
              <a:gd name="T29" fmla="*/ 71 h 85"/>
              <a:gd name="T30" fmla="*/ 74 w 104"/>
              <a:gd name="T31" fmla="*/ 57 h 85"/>
              <a:gd name="T32" fmla="*/ 72 w 104"/>
              <a:gd name="T33" fmla="*/ 53 h 85"/>
              <a:gd name="T34" fmla="*/ 71 w 104"/>
              <a:gd name="T35" fmla="*/ 53 h 85"/>
              <a:gd name="T36" fmla="*/ 70 w 104"/>
              <a:gd name="T37" fmla="*/ 51 h 85"/>
              <a:gd name="T38" fmla="*/ 41 w 104"/>
              <a:gd name="T39" fmla="*/ 44 h 85"/>
              <a:gd name="T40" fmla="*/ 32 w 104"/>
              <a:gd name="T41" fmla="*/ 53 h 85"/>
              <a:gd name="T42" fmla="*/ 32 w 104"/>
              <a:gd name="T43" fmla="*/ 53 h 85"/>
              <a:gd name="T44" fmla="*/ 29 w 104"/>
              <a:gd name="T45" fmla="*/ 64 h 85"/>
              <a:gd name="T46" fmla="*/ 37 w 104"/>
              <a:gd name="T47" fmla="*/ 72 h 85"/>
              <a:gd name="T48" fmla="*/ 41 w 104"/>
              <a:gd name="T49" fmla="*/ 63 h 85"/>
              <a:gd name="T50" fmla="*/ 41 w 104"/>
              <a:gd name="T51" fmla="*/ 75 h 85"/>
              <a:gd name="T52" fmla="*/ 52 w 104"/>
              <a:gd name="T53" fmla="*/ 40 h 85"/>
              <a:gd name="T54" fmla="*/ 52 w 104"/>
              <a:gd name="T55" fmla="*/ 7 h 85"/>
              <a:gd name="T56" fmla="*/ 17 w 104"/>
              <a:gd name="T57" fmla="*/ 78 h 85"/>
              <a:gd name="T58" fmla="*/ 23 w 104"/>
              <a:gd name="T59" fmla="*/ 76 h 85"/>
              <a:gd name="T60" fmla="*/ 23 w 104"/>
              <a:gd name="T61" fmla="*/ 56 h 85"/>
              <a:gd name="T62" fmla="*/ 8 w 104"/>
              <a:gd name="T63" fmla="*/ 63 h 85"/>
              <a:gd name="T64" fmla="*/ 7 w 104"/>
              <a:gd name="T65" fmla="*/ 73 h 85"/>
              <a:gd name="T66" fmla="*/ 15 w 104"/>
              <a:gd name="T67" fmla="*/ 65 h 85"/>
              <a:gd name="T68" fmla="*/ 29 w 104"/>
              <a:gd name="T69" fmla="*/ 27 h 85"/>
              <a:gd name="T70" fmla="*/ 24 w 104"/>
              <a:gd name="T71" fmla="*/ 25 h 85"/>
              <a:gd name="T72" fmla="*/ 15 w 104"/>
              <a:gd name="T73" fmla="*/ 45 h 85"/>
              <a:gd name="T74" fmla="*/ 26 w 104"/>
              <a:gd name="T75" fmla="*/ 49 h 85"/>
              <a:gd name="T76" fmla="*/ 36 w 104"/>
              <a:gd name="T77" fmla="*/ 40 h 85"/>
              <a:gd name="T78" fmla="*/ 35 w 104"/>
              <a:gd name="T79" fmla="*/ 39 h 85"/>
              <a:gd name="T80" fmla="*/ 29 w 104"/>
              <a:gd name="T81" fmla="*/ 27 h 85"/>
              <a:gd name="T82" fmla="*/ 87 w 104"/>
              <a:gd name="T83" fmla="*/ 78 h 85"/>
              <a:gd name="T84" fmla="*/ 89 w 104"/>
              <a:gd name="T85" fmla="*/ 65 h 85"/>
              <a:gd name="T86" fmla="*/ 97 w 104"/>
              <a:gd name="T87" fmla="*/ 73 h 85"/>
              <a:gd name="T88" fmla="*/ 96 w 104"/>
              <a:gd name="T89" fmla="*/ 63 h 85"/>
              <a:gd name="T90" fmla="*/ 88 w 104"/>
              <a:gd name="T91" fmla="*/ 54 h 85"/>
              <a:gd name="T92" fmla="*/ 82 w 104"/>
              <a:gd name="T93" fmla="*/ 71 h 85"/>
              <a:gd name="T94" fmla="*/ 87 w 104"/>
              <a:gd name="T95" fmla="*/ 78 h 85"/>
              <a:gd name="T96" fmla="*/ 75 w 104"/>
              <a:gd name="T97" fmla="*/ 27 h 85"/>
              <a:gd name="T98" fmla="*/ 75 w 104"/>
              <a:gd name="T99" fmla="*/ 27 h 85"/>
              <a:gd name="T100" fmla="*/ 68 w 104"/>
              <a:gd name="T101" fmla="*/ 39 h 85"/>
              <a:gd name="T102" fmla="*/ 74 w 104"/>
              <a:gd name="T103" fmla="*/ 46 h 85"/>
              <a:gd name="T104" fmla="*/ 78 w 104"/>
              <a:gd name="T105" fmla="*/ 49 h 85"/>
              <a:gd name="T106" fmla="*/ 88 w 104"/>
              <a:gd name="T107" fmla="*/ 45 h 85"/>
              <a:gd name="T108" fmla="*/ 80 w 104"/>
              <a:gd name="T109" fmla="*/ 2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4" h="85">
                <a:moveTo>
                  <a:pt x="52" y="0"/>
                </a:moveTo>
                <a:cubicBezTo>
                  <a:pt x="63" y="0"/>
                  <a:pt x="73" y="8"/>
                  <a:pt x="75" y="20"/>
                </a:cubicBezTo>
                <a:cubicBezTo>
                  <a:pt x="76" y="19"/>
                  <a:pt x="78" y="19"/>
                  <a:pt x="80" y="19"/>
                </a:cubicBezTo>
                <a:cubicBezTo>
                  <a:pt x="85" y="19"/>
                  <a:pt x="90" y="21"/>
                  <a:pt x="93" y="24"/>
                </a:cubicBezTo>
                <a:cubicBezTo>
                  <a:pt x="96" y="27"/>
                  <a:pt x="98" y="32"/>
                  <a:pt x="98" y="37"/>
                </a:cubicBezTo>
                <a:cubicBezTo>
                  <a:pt x="98" y="42"/>
                  <a:pt x="97" y="46"/>
                  <a:pt x="93" y="50"/>
                </a:cubicBezTo>
                <a:cubicBezTo>
                  <a:pt x="98" y="54"/>
                  <a:pt x="98" y="54"/>
                  <a:pt x="98" y="54"/>
                </a:cubicBezTo>
                <a:cubicBezTo>
                  <a:pt x="100" y="56"/>
                  <a:pt x="101" y="58"/>
                  <a:pt x="102" y="60"/>
                </a:cubicBezTo>
                <a:cubicBezTo>
                  <a:pt x="103" y="63"/>
                  <a:pt x="104" y="65"/>
                  <a:pt x="104" y="68"/>
                </a:cubicBezTo>
                <a:cubicBezTo>
                  <a:pt x="104" y="74"/>
                  <a:pt x="104" y="74"/>
                  <a:pt x="104" y="74"/>
                </a:cubicBezTo>
                <a:cubicBezTo>
                  <a:pt x="104" y="75"/>
                  <a:pt x="103" y="77"/>
                  <a:pt x="102" y="78"/>
                </a:cubicBezTo>
                <a:cubicBezTo>
                  <a:pt x="102" y="79"/>
                  <a:pt x="100" y="80"/>
                  <a:pt x="98" y="80"/>
                </a:cubicBezTo>
                <a:cubicBezTo>
                  <a:pt x="98" y="80"/>
                  <a:pt x="98" y="80"/>
                  <a:pt x="98" y="80"/>
                </a:cubicBezTo>
                <a:cubicBezTo>
                  <a:pt x="94" y="80"/>
                  <a:pt x="94" y="80"/>
                  <a:pt x="94" y="80"/>
                </a:cubicBezTo>
                <a:cubicBezTo>
                  <a:pt x="94" y="82"/>
                  <a:pt x="94" y="82"/>
                  <a:pt x="94" y="82"/>
                </a:cubicBezTo>
                <a:cubicBezTo>
                  <a:pt x="94" y="84"/>
                  <a:pt x="92" y="85"/>
                  <a:pt x="90" y="85"/>
                </a:cubicBezTo>
                <a:cubicBezTo>
                  <a:pt x="90" y="85"/>
                  <a:pt x="90" y="85"/>
                  <a:pt x="90" y="85"/>
                </a:cubicBezTo>
                <a:cubicBezTo>
                  <a:pt x="13" y="85"/>
                  <a:pt x="13" y="85"/>
                  <a:pt x="13" y="85"/>
                </a:cubicBezTo>
                <a:cubicBezTo>
                  <a:pt x="13" y="85"/>
                  <a:pt x="13" y="85"/>
                  <a:pt x="13" y="85"/>
                </a:cubicBezTo>
                <a:cubicBezTo>
                  <a:pt x="11" y="85"/>
                  <a:pt x="10" y="84"/>
                  <a:pt x="10" y="82"/>
                </a:cubicBezTo>
                <a:cubicBezTo>
                  <a:pt x="10" y="80"/>
                  <a:pt x="10" y="80"/>
                  <a:pt x="10" y="80"/>
                </a:cubicBezTo>
                <a:cubicBezTo>
                  <a:pt x="6" y="80"/>
                  <a:pt x="6" y="80"/>
                  <a:pt x="6" y="80"/>
                </a:cubicBezTo>
                <a:cubicBezTo>
                  <a:pt x="5" y="80"/>
                  <a:pt x="5" y="80"/>
                  <a:pt x="5" y="80"/>
                </a:cubicBezTo>
                <a:cubicBezTo>
                  <a:pt x="3" y="80"/>
                  <a:pt x="2" y="79"/>
                  <a:pt x="1" y="78"/>
                </a:cubicBezTo>
                <a:cubicBezTo>
                  <a:pt x="0" y="77"/>
                  <a:pt x="0" y="75"/>
                  <a:pt x="0" y="74"/>
                </a:cubicBezTo>
                <a:cubicBezTo>
                  <a:pt x="0" y="68"/>
                  <a:pt x="0" y="68"/>
                  <a:pt x="0" y="68"/>
                </a:cubicBezTo>
                <a:cubicBezTo>
                  <a:pt x="0" y="65"/>
                  <a:pt x="0" y="63"/>
                  <a:pt x="1" y="60"/>
                </a:cubicBezTo>
                <a:cubicBezTo>
                  <a:pt x="2" y="58"/>
                  <a:pt x="4" y="56"/>
                  <a:pt x="6" y="54"/>
                </a:cubicBezTo>
                <a:cubicBezTo>
                  <a:pt x="10" y="50"/>
                  <a:pt x="10" y="50"/>
                  <a:pt x="10" y="50"/>
                </a:cubicBezTo>
                <a:cubicBezTo>
                  <a:pt x="7" y="46"/>
                  <a:pt x="5" y="42"/>
                  <a:pt x="5" y="37"/>
                </a:cubicBezTo>
                <a:cubicBezTo>
                  <a:pt x="5" y="32"/>
                  <a:pt x="7" y="27"/>
                  <a:pt x="11" y="24"/>
                </a:cubicBezTo>
                <a:cubicBezTo>
                  <a:pt x="14" y="21"/>
                  <a:pt x="19" y="19"/>
                  <a:pt x="24" y="19"/>
                </a:cubicBezTo>
                <a:cubicBezTo>
                  <a:pt x="25" y="19"/>
                  <a:pt x="27" y="19"/>
                  <a:pt x="29" y="20"/>
                </a:cubicBezTo>
                <a:cubicBezTo>
                  <a:pt x="31" y="8"/>
                  <a:pt x="40" y="0"/>
                  <a:pt x="52" y="0"/>
                </a:cubicBezTo>
                <a:close/>
                <a:moveTo>
                  <a:pt x="62" y="78"/>
                </a:moveTo>
                <a:cubicBezTo>
                  <a:pt x="62" y="78"/>
                  <a:pt x="62" y="78"/>
                  <a:pt x="62" y="78"/>
                </a:cubicBezTo>
                <a:cubicBezTo>
                  <a:pt x="62" y="75"/>
                  <a:pt x="62" y="75"/>
                  <a:pt x="62" y="75"/>
                </a:cubicBezTo>
                <a:cubicBezTo>
                  <a:pt x="62" y="75"/>
                  <a:pt x="62" y="75"/>
                  <a:pt x="62" y="75"/>
                </a:cubicBezTo>
                <a:cubicBezTo>
                  <a:pt x="62" y="75"/>
                  <a:pt x="62" y="75"/>
                  <a:pt x="62" y="75"/>
                </a:cubicBezTo>
                <a:cubicBezTo>
                  <a:pt x="62" y="63"/>
                  <a:pt x="62" y="63"/>
                  <a:pt x="62" y="63"/>
                </a:cubicBezTo>
                <a:cubicBezTo>
                  <a:pt x="62" y="62"/>
                  <a:pt x="63" y="61"/>
                  <a:pt x="64" y="61"/>
                </a:cubicBezTo>
                <a:cubicBezTo>
                  <a:pt x="65" y="61"/>
                  <a:pt x="66" y="62"/>
                  <a:pt x="66" y="63"/>
                </a:cubicBezTo>
                <a:cubicBezTo>
                  <a:pt x="66" y="72"/>
                  <a:pt x="66" y="72"/>
                  <a:pt x="66" y="72"/>
                </a:cubicBezTo>
                <a:cubicBezTo>
                  <a:pt x="75" y="72"/>
                  <a:pt x="75" y="72"/>
                  <a:pt x="75" y="72"/>
                </a:cubicBezTo>
                <a:cubicBezTo>
                  <a:pt x="75" y="72"/>
                  <a:pt x="75" y="71"/>
                  <a:pt x="75" y="71"/>
                </a:cubicBezTo>
                <a:cubicBezTo>
                  <a:pt x="75" y="64"/>
                  <a:pt x="75" y="64"/>
                  <a:pt x="75" y="64"/>
                </a:cubicBezTo>
                <a:cubicBezTo>
                  <a:pt x="75" y="61"/>
                  <a:pt x="75" y="59"/>
                  <a:pt x="74" y="57"/>
                </a:cubicBezTo>
                <a:cubicBezTo>
                  <a:pt x="74" y="57"/>
                  <a:pt x="74" y="57"/>
                  <a:pt x="74" y="57"/>
                </a:cubicBezTo>
                <a:cubicBezTo>
                  <a:pt x="74" y="57"/>
                  <a:pt x="74" y="57"/>
                  <a:pt x="74" y="57"/>
                </a:cubicBezTo>
                <a:cubicBezTo>
                  <a:pt x="73" y="56"/>
                  <a:pt x="72" y="54"/>
                  <a:pt x="72" y="53"/>
                </a:cubicBezTo>
                <a:cubicBezTo>
                  <a:pt x="72" y="53"/>
                  <a:pt x="72" y="53"/>
                  <a:pt x="72" y="53"/>
                </a:cubicBezTo>
                <a:cubicBezTo>
                  <a:pt x="72" y="53"/>
                  <a:pt x="72" y="53"/>
                  <a:pt x="72" y="53"/>
                </a:cubicBezTo>
                <a:cubicBezTo>
                  <a:pt x="72" y="53"/>
                  <a:pt x="72" y="53"/>
                  <a:pt x="72" y="53"/>
                </a:cubicBezTo>
                <a:cubicBezTo>
                  <a:pt x="71" y="53"/>
                  <a:pt x="71" y="53"/>
                  <a:pt x="71" y="53"/>
                </a:cubicBezTo>
                <a:cubicBezTo>
                  <a:pt x="71" y="53"/>
                  <a:pt x="71" y="53"/>
                  <a:pt x="71" y="53"/>
                </a:cubicBezTo>
                <a:cubicBezTo>
                  <a:pt x="71" y="52"/>
                  <a:pt x="70" y="51"/>
                  <a:pt x="70" y="51"/>
                </a:cubicBezTo>
                <a:cubicBezTo>
                  <a:pt x="70" y="51"/>
                  <a:pt x="70" y="51"/>
                  <a:pt x="70" y="51"/>
                </a:cubicBezTo>
                <a:cubicBezTo>
                  <a:pt x="62" y="44"/>
                  <a:pt x="62" y="44"/>
                  <a:pt x="62" y="44"/>
                </a:cubicBezTo>
                <a:cubicBezTo>
                  <a:pt x="59" y="45"/>
                  <a:pt x="56" y="46"/>
                  <a:pt x="52" y="46"/>
                </a:cubicBezTo>
                <a:cubicBezTo>
                  <a:pt x="48" y="46"/>
                  <a:pt x="44" y="45"/>
                  <a:pt x="41" y="44"/>
                </a:cubicBezTo>
                <a:cubicBezTo>
                  <a:pt x="34" y="51"/>
                  <a:pt x="34" y="51"/>
                  <a:pt x="34" y="51"/>
                </a:cubicBezTo>
                <a:cubicBezTo>
                  <a:pt x="34" y="51"/>
                  <a:pt x="34" y="51"/>
                  <a:pt x="34" y="51"/>
                </a:cubicBezTo>
                <a:cubicBezTo>
                  <a:pt x="33" y="51"/>
                  <a:pt x="33" y="52"/>
                  <a:pt x="32" y="53"/>
                </a:cubicBezTo>
                <a:cubicBezTo>
                  <a:pt x="32" y="53"/>
                  <a:pt x="32" y="53"/>
                  <a:pt x="32" y="53"/>
                </a:cubicBezTo>
                <a:cubicBezTo>
                  <a:pt x="32" y="53"/>
                  <a:pt x="32" y="53"/>
                  <a:pt x="32" y="53"/>
                </a:cubicBezTo>
                <a:cubicBezTo>
                  <a:pt x="32" y="53"/>
                  <a:pt x="32" y="53"/>
                  <a:pt x="32" y="53"/>
                </a:cubicBezTo>
                <a:cubicBezTo>
                  <a:pt x="32" y="53"/>
                  <a:pt x="32" y="53"/>
                  <a:pt x="32" y="53"/>
                </a:cubicBezTo>
                <a:cubicBezTo>
                  <a:pt x="31" y="54"/>
                  <a:pt x="30" y="56"/>
                  <a:pt x="30" y="57"/>
                </a:cubicBezTo>
                <a:cubicBezTo>
                  <a:pt x="29" y="59"/>
                  <a:pt x="29" y="61"/>
                  <a:pt x="29" y="64"/>
                </a:cubicBezTo>
                <a:cubicBezTo>
                  <a:pt x="29" y="71"/>
                  <a:pt x="29" y="71"/>
                  <a:pt x="29" y="71"/>
                </a:cubicBezTo>
                <a:cubicBezTo>
                  <a:pt x="29" y="71"/>
                  <a:pt x="29" y="72"/>
                  <a:pt x="29" y="72"/>
                </a:cubicBezTo>
                <a:cubicBezTo>
                  <a:pt x="37" y="72"/>
                  <a:pt x="37" y="72"/>
                  <a:pt x="37" y="72"/>
                </a:cubicBezTo>
                <a:cubicBezTo>
                  <a:pt x="37" y="63"/>
                  <a:pt x="37" y="63"/>
                  <a:pt x="37" y="63"/>
                </a:cubicBezTo>
                <a:cubicBezTo>
                  <a:pt x="37" y="62"/>
                  <a:pt x="38" y="61"/>
                  <a:pt x="39" y="61"/>
                </a:cubicBezTo>
                <a:cubicBezTo>
                  <a:pt x="41" y="61"/>
                  <a:pt x="41" y="62"/>
                  <a:pt x="41" y="63"/>
                </a:cubicBezTo>
                <a:cubicBezTo>
                  <a:pt x="41" y="75"/>
                  <a:pt x="41" y="75"/>
                  <a:pt x="41" y="75"/>
                </a:cubicBezTo>
                <a:cubicBezTo>
                  <a:pt x="41" y="75"/>
                  <a:pt x="41" y="75"/>
                  <a:pt x="41" y="75"/>
                </a:cubicBezTo>
                <a:cubicBezTo>
                  <a:pt x="41" y="75"/>
                  <a:pt x="41" y="75"/>
                  <a:pt x="41" y="75"/>
                </a:cubicBezTo>
                <a:cubicBezTo>
                  <a:pt x="41" y="78"/>
                  <a:pt x="41" y="78"/>
                  <a:pt x="41" y="78"/>
                </a:cubicBezTo>
                <a:cubicBezTo>
                  <a:pt x="62" y="78"/>
                  <a:pt x="62" y="78"/>
                  <a:pt x="62" y="78"/>
                </a:cubicBezTo>
                <a:close/>
                <a:moveTo>
                  <a:pt x="52" y="40"/>
                </a:moveTo>
                <a:cubicBezTo>
                  <a:pt x="52" y="40"/>
                  <a:pt x="52" y="40"/>
                  <a:pt x="52" y="40"/>
                </a:cubicBezTo>
                <a:cubicBezTo>
                  <a:pt x="61" y="40"/>
                  <a:pt x="68" y="32"/>
                  <a:pt x="68" y="23"/>
                </a:cubicBezTo>
                <a:cubicBezTo>
                  <a:pt x="68" y="14"/>
                  <a:pt x="61" y="7"/>
                  <a:pt x="52" y="7"/>
                </a:cubicBezTo>
                <a:cubicBezTo>
                  <a:pt x="43" y="7"/>
                  <a:pt x="35" y="14"/>
                  <a:pt x="35" y="23"/>
                </a:cubicBezTo>
                <a:cubicBezTo>
                  <a:pt x="35" y="32"/>
                  <a:pt x="43" y="40"/>
                  <a:pt x="52" y="40"/>
                </a:cubicBezTo>
                <a:close/>
                <a:moveTo>
                  <a:pt x="17" y="78"/>
                </a:moveTo>
                <a:cubicBezTo>
                  <a:pt x="17" y="78"/>
                  <a:pt x="17" y="78"/>
                  <a:pt x="17" y="78"/>
                </a:cubicBezTo>
                <a:cubicBezTo>
                  <a:pt x="26" y="78"/>
                  <a:pt x="26" y="78"/>
                  <a:pt x="26" y="78"/>
                </a:cubicBezTo>
                <a:cubicBezTo>
                  <a:pt x="25" y="78"/>
                  <a:pt x="24" y="77"/>
                  <a:pt x="23" y="76"/>
                </a:cubicBezTo>
                <a:cubicBezTo>
                  <a:pt x="22" y="75"/>
                  <a:pt x="22" y="73"/>
                  <a:pt x="22" y="71"/>
                </a:cubicBezTo>
                <a:cubicBezTo>
                  <a:pt x="22" y="64"/>
                  <a:pt x="22" y="64"/>
                  <a:pt x="22" y="64"/>
                </a:cubicBezTo>
                <a:cubicBezTo>
                  <a:pt x="22" y="61"/>
                  <a:pt x="22" y="58"/>
                  <a:pt x="23" y="56"/>
                </a:cubicBezTo>
                <a:cubicBezTo>
                  <a:pt x="21" y="55"/>
                  <a:pt x="18" y="55"/>
                  <a:pt x="16" y="54"/>
                </a:cubicBezTo>
                <a:cubicBezTo>
                  <a:pt x="11" y="59"/>
                  <a:pt x="11" y="59"/>
                  <a:pt x="11" y="59"/>
                </a:cubicBezTo>
                <a:cubicBezTo>
                  <a:pt x="9" y="60"/>
                  <a:pt x="8" y="61"/>
                  <a:pt x="8" y="63"/>
                </a:cubicBezTo>
                <a:cubicBezTo>
                  <a:pt x="8" y="63"/>
                  <a:pt x="8" y="63"/>
                  <a:pt x="8" y="63"/>
                </a:cubicBezTo>
                <a:cubicBezTo>
                  <a:pt x="7" y="65"/>
                  <a:pt x="7" y="66"/>
                  <a:pt x="7" y="68"/>
                </a:cubicBezTo>
                <a:cubicBezTo>
                  <a:pt x="7" y="73"/>
                  <a:pt x="7" y="73"/>
                  <a:pt x="7" y="73"/>
                </a:cubicBezTo>
                <a:cubicBezTo>
                  <a:pt x="13" y="73"/>
                  <a:pt x="13" y="73"/>
                  <a:pt x="13" y="73"/>
                </a:cubicBezTo>
                <a:cubicBezTo>
                  <a:pt x="13" y="67"/>
                  <a:pt x="13" y="67"/>
                  <a:pt x="13" y="67"/>
                </a:cubicBezTo>
                <a:cubicBezTo>
                  <a:pt x="13" y="66"/>
                  <a:pt x="13" y="65"/>
                  <a:pt x="15" y="65"/>
                </a:cubicBezTo>
                <a:cubicBezTo>
                  <a:pt x="16" y="65"/>
                  <a:pt x="17" y="66"/>
                  <a:pt x="17" y="67"/>
                </a:cubicBezTo>
                <a:cubicBezTo>
                  <a:pt x="17" y="78"/>
                  <a:pt x="17" y="78"/>
                  <a:pt x="17" y="78"/>
                </a:cubicBezTo>
                <a:close/>
                <a:moveTo>
                  <a:pt x="29" y="27"/>
                </a:moveTo>
                <a:cubicBezTo>
                  <a:pt x="29" y="27"/>
                  <a:pt x="29" y="27"/>
                  <a:pt x="29" y="27"/>
                </a:cubicBezTo>
                <a:cubicBezTo>
                  <a:pt x="28" y="27"/>
                  <a:pt x="28" y="26"/>
                  <a:pt x="27" y="26"/>
                </a:cubicBezTo>
                <a:cubicBezTo>
                  <a:pt x="26" y="26"/>
                  <a:pt x="25" y="25"/>
                  <a:pt x="24" y="25"/>
                </a:cubicBezTo>
                <a:cubicBezTo>
                  <a:pt x="20" y="25"/>
                  <a:pt x="17" y="27"/>
                  <a:pt x="15" y="29"/>
                </a:cubicBezTo>
                <a:cubicBezTo>
                  <a:pt x="13" y="31"/>
                  <a:pt x="12" y="34"/>
                  <a:pt x="12" y="37"/>
                </a:cubicBezTo>
                <a:cubicBezTo>
                  <a:pt x="12" y="40"/>
                  <a:pt x="13" y="43"/>
                  <a:pt x="15" y="45"/>
                </a:cubicBezTo>
                <a:cubicBezTo>
                  <a:pt x="15" y="45"/>
                  <a:pt x="15" y="45"/>
                  <a:pt x="15" y="45"/>
                </a:cubicBezTo>
                <a:cubicBezTo>
                  <a:pt x="17" y="47"/>
                  <a:pt x="20" y="49"/>
                  <a:pt x="24" y="49"/>
                </a:cubicBezTo>
                <a:cubicBezTo>
                  <a:pt x="24" y="49"/>
                  <a:pt x="25" y="49"/>
                  <a:pt x="26" y="49"/>
                </a:cubicBezTo>
                <a:cubicBezTo>
                  <a:pt x="26" y="48"/>
                  <a:pt x="27" y="48"/>
                  <a:pt x="27" y="48"/>
                </a:cubicBezTo>
                <a:cubicBezTo>
                  <a:pt x="28" y="47"/>
                  <a:pt x="29" y="47"/>
                  <a:pt x="29" y="46"/>
                </a:cubicBezTo>
                <a:cubicBezTo>
                  <a:pt x="36" y="40"/>
                  <a:pt x="36" y="40"/>
                  <a:pt x="36" y="40"/>
                </a:cubicBezTo>
                <a:cubicBezTo>
                  <a:pt x="36" y="39"/>
                  <a:pt x="36" y="39"/>
                  <a:pt x="36" y="39"/>
                </a:cubicBezTo>
                <a:cubicBezTo>
                  <a:pt x="36" y="39"/>
                  <a:pt x="36" y="39"/>
                  <a:pt x="36" y="39"/>
                </a:cubicBezTo>
                <a:cubicBezTo>
                  <a:pt x="35" y="39"/>
                  <a:pt x="35" y="39"/>
                  <a:pt x="35" y="39"/>
                </a:cubicBezTo>
                <a:cubicBezTo>
                  <a:pt x="32" y="36"/>
                  <a:pt x="30" y="33"/>
                  <a:pt x="29" y="28"/>
                </a:cubicBezTo>
                <a:cubicBezTo>
                  <a:pt x="29" y="28"/>
                  <a:pt x="29" y="28"/>
                  <a:pt x="29" y="27"/>
                </a:cubicBezTo>
                <a:cubicBezTo>
                  <a:pt x="29" y="27"/>
                  <a:pt x="29" y="27"/>
                  <a:pt x="29" y="27"/>
                </a:cubicBezTo>
                <a:cubicBezTo>
                  <a:pt x="29" y="27"/>
                  <a:pt x="29" y="27"/>
                  <a:pt x="29" y="27"/>
                </a:cubicBezTo>
                <a:cubicBezTo>
                  <a:pt x="29" y="27"/>
                  <a:pt x="29" y="27"/>
                  <a:pt x="29" y="27"/>
                </a:cubicBezTo>
                <a:close/>
                <a:moveTo>
                  <a:pt x="87" y="78"/>
                </a:moveTo>
                <a:cubicBezTo>
                  <a:pt x="87" y="78"/>
                  <a:pt x="87" y="78"/>
                  <a:pt x="87" y="78"/>
                </a:cubicBezTo>
                <a:cubicBezTo>
                  <a:pt x="87" y="67"/>
                  <a:pt x="87" y="67"/>
                  <a:pt x="87" y="67"/>
                </a:cubicBezTo>
                <a:cubicBezTo>
                  <a:pt x="87" y="66"/>
                  <a:pt x="88" y="65"/>
                  <a:pt x="89" y="65"/>
                </a:cubicBezTo>
                <a:cubicBezTo>
                  <a:pt x="90" y="65"/>
                  <a:pt x="91" y="66"/>
                  <a:pt x="91" y="67"/>
                </a:cubicBezTo>
                <a:cubicBezTo>
                  <a:pt x="91" y="73"/>
                  <a:pt x="91" y="73"/>
                  <a:pt x="91" y="73"/>
                </a:cubicBezTo>
                <a:cubicBezTo>
                  <a:pt x="97" y="73"/>
                  <a:pt x="97" y="73"/>
                  <a:pt x="97" y="73"/>
                </a:cubicBezTo>
                <a:cubicBezTo>
                  <a:pt x="97" y="68"/>
                  <a:pt x="97" y="68"/>
                  <a:pt x="97" y="68"/>
                </a:cubicBezTo>
                <a:cubicBezTo>
                  <a:pt x="97" y="66"/>
                  <a:pt x="97" y="65"/>
                  <a:pt x="96" y="63"/>
                </a:cubicBezTo>
                <a:cubicBezTo>
                  <a:pt x="96" y="63"/>
                  <a:pt x="96" y="63"/>
                  <a:pt x="96" y="63"/>
                </a:cubicBezTo>
                <a:cubicBezTo>
                  <a:pt x="96" y="63"/>
                  <a:pt x="96" y="63"/>
                  <a:pt x="96" y="63"/>
                </a:cubicBezTo>
                <a:cubicBezTo>
                  <a:pt x="95" y="61"/>
                  <a:pt x="94" y="60"/>
                  <a:pt x="93" y="59"/>
                </a:cubicBezTo>
                <a:cubicBezTo>
                  <a:pt x="88" y="54"/>
                  <a:pt x="88" y="54"/>
                  <a:pt x="88" y="54"/>
                </a:cubicBezTo>
                <a:cubicBezTo>
                  <a:pt x="86" y="55"/>
                  <a:pt x="83" y="55"/>
                  <a:pt x="80" y="56"/>
                </a:cubicBezTo>
                <a:cubicBezTo>
                  <a:pt x="81" y="58"/>
                  <a:pt x="82" y="61"/>
                  <a:pt x="82" y="64"/>
                </a:cubicBezTo>
                <a:cubicBezTo>
                  <a:pt x="82" y="71"/>
                  <a:pt x="82" y="71"/>
                  <a:pt x="82" y="71"/>
                </a:cubicBezTo>
                <a:cubicBezTo>
                  <a:pt x="82" y="73"/>
                  <a:pt x="81" y="75"/>
                  <a:pt x="80" y="76"/>
                </a:cubicBezTo>
                <a:cubicBezTo>
                  <a:pt x="80" y="77"/>
                  <a:pt x="79" y="78"/>
                  <a:pt x="77" y="78"/>
                </a:cubicBezTo>
                <a:cubicBezTo>
                  <a:pt x="87" y="78"/>
                  <a:pt x="87" y="78"/>
                  <a:pt x="87" y="78"/>
                </a:cubicBezTo>
                <a:close/>
                <a:moveTo>
                  <a:pt x="75" y="27"/>
                </a:moveTo>
                <a:cubicBezTo>
                  <a:pt x="75" y="27"/>
                  <a:pt x="75" y="27"/>
                  <a:pt x="75" y="27"/>
                </a:cubicBezTo>
                <a:cubicBezTo>
                  <a:pt x="75" y="27"/>
                  <a:pt x="75" y="27"/>
                  <a:pt x="75" y="27"/>
                </a:cubicBezTo>
                <a:cubicBezTo>
                  <a:pt x="75" y="27"/>
                  <a:pt x="75" y="27"/>
                  <a:pt x="75" y="27"/>
                </a:cubicBezTo>
                <a:cubicBezTo>
                  <a:pt x="75" y="27"/>
                  <a:pt x="75" y="27"/>
                  <a:pt x="75" y="27"/>
                </a:cubicBezTo>
                <a:cubicBezTo>
                  <a:pt x="75" y="27"/>
                  <a:pt x="75" y="27"/>
                  <a:pt x="75" y="27"/>
                </a:cubicBezTo>
                <a:cubicBezTo>
                  <a:pt x="74" y="32"/>
                  <a:pt x="71" y="36"/>
                  <a:pt x="68" y="39"/>
                </a:cubicBezTo>
                <a:cubicBezTo>
                  <a:pt x="68" y="39"/>
                  <a:pt x="68" y="39"/>
                  <a:pt x="68" y="39"/>
                </a:cubicBezTo>
                <a:cubicBezTo>
                  <a:pt x="68" y="39"/>
                  <a:pt x="68" y="39"/>
                  <a:pt x="68" y="39"/>
                </a:cubicBezTo>
                <a:cubicBezTo>
                  <a:pt x="68" y="40"/>
                  <a:pt x="68" y="40"/>
                  <a:pt x="68" y="40"/>
                </a:cubicBezTo>
                <a:cubicBezTo>
                  <a:pt x="74" y="46"/>
                  <a:pt x="74" y="46"/>
                  <a:pt x="74" y="46"/>
                </a:cubicBezTo>
                <a:cubicBezTo>
                  <a:pt x="74" y="46"/>
                  <a:pt x="74" y="46"/>
                  <a:pt x="74" y="46"/>
                </a:cubicBezTo>
                <a:cubicBezTo>
                  <a:pt x="75" y="47"/>
                  <a:pt x="76" y="47"/>
                  <a:pt x="76" y="48"/>
                </a:cubicBezTo>
                <a:cubicBezTo>
                  <a:pt x="77" y="48"/>
                  <a:pt x="77" y="48"/>
                  <a:pt x="78" y="49"/>
                </a:cubicBezTo>
                <a:cubicBezTo>
                  <a:pt x="78" y="49"/>
                  <a:pt x="78" y="49"/>
                  <a:pt x="78" y="49"/>
                </a:cubicBezTo>
                <a:cubicBezTo>
                  <a:pt x="78" y="49"/>
                  <a:pt x="78" y="49"/>
                  <a:pt x="78" y="49"/>
                </a:cubicBezTo>
                <a:cubicBezTo>
                  <a:pt x="78" y="49"/>
                  <a:pt x="79" y="49"/>
                  <a:pt x="80" y="49"/>
                </a:cubicBezTo>
                <a:cubicBezTo>
                  <a:pt x="83" y="49"/>
                  <a:pt x="86" y="47"/>
                  <a:pt x="88" y="45"/>
                </a:cubicBezTo>
                <a:cubicBezTo>
                  <a:pt x="90" y="43"/>
                  <a:pt x="92" y="40"/>
                  <a:pt x="92" y="37"/>
                </a:cubicBezTo>
                <a:cubicBezTo>
                  <a:pt x="92" y="34"/>
                  <a:pt x="90" y="31"/>
                  <a:pt x="88" y="29"/>
                </a:cubicBezTo>
                <a:cubicBezTo>
                  <a:pt x="86" y="27"/>
                  <a:pt x="83" y="25"/>
                  <a:pt x="80" y="25"/>
                </a:cubicBezTo>
                <a:cubicBezTo>
                  <a:pt x="79" y="25"/>
                  <a:pt x="78" y="26"/>
                  <a:pt x="77" y="26"/>
                </a:cubicBezTo>
                <a:cubicBezTo>
                  <a:pt x="76" y="26"/>
                  <a:pt x="75" y="27"/>
                  <a:pt x="75" y="27"/>
                </a:cubicBezTo>
                <a:close/>
              </a:path>
            </a:pathLst>
          </a:custGeom>
          <a:solidFill>
            <a:srgbClr val="01304C"/>
          </a:solidFill>
          <a:ln>
            <a:noFill/>
          </a:ln>
        </p:spPr>
        <p:txBody>
          <a:bodyPr vert="horz" wrap="square" lIns="121920" tIns="60960" rIns="121920" bIns="60960" numCol="1" anchor="t" anchorCtr="0" compatLnSpc="1"/>
          <a:lstStyle/>
          <a:p>
            <a:endParaRPr lang="zh-CN" altLang="en-US" sz="2400">
              <a:solidFill>
                <a:srgbClr val="000000"/>
              </a:solidFill>
              <a:cs typeface="+mn-ea"/>
              <a:sym typeface="+mn-lt"/>
            </a:endParaRPr>
          </a:p>
        </p:txBody>
      </p:sp>
      <p:sp>
        <p:nvSpPr>
          <p:cNvPr id="40" name="Freeform 20"/>
          <p:cNvSpPr>
            <a:spLocks noEditPoints="1"/>
          </p:cNvSpPr>
          <p:nvPr/>
        </p:nvSpPr>
        <p:spPr bwMode="auto">
          <a:xfrm>
            <a:off x="2480252" y="1399228"/>
            <a:ext cx="478848" cy="538866"/>
          </a:xfrm>
          <a:custGeom>
            <a:avLst/>
            <a:gdLst>
              <a:gd name="T0" fmla="*/ 73 w 88"/>
              <a:gd name="T1" fmla="*/ 22 h 99"/>
              <a:gd name="T2" fmla="*/ 81 w 88"/>
              <a:gd name="T3" fmla="*/ 18 h 99"/>
              <a:gd name="T4" fmla="*/ 77 w 88"/>
              <a:gd name="T5" fmla="*/ 27 h 99"/>
              <a:gd name="T6" fmla="*/ 75 w 88"/>
              <a:gd name="T7" fmla="*/ 86 h 99"/>
              <a:gd name="T8" fmla="*/ 44 w 88"/>
              <a:gd name="T9" fmla="*/ 99 h 99"/>
              <a:gd name="T10" fmla="*/ 13 w 88"/>
              <a:gd name="T11" fmla="*/ 86 h 99"/>
              <a:gd name="T12" fmla="*/ 13 w 88"/>
              <a:gd name="T13" fmla="*/ 24 h 99"/>
              <a:gd name="T14" fmla="*/ 13 w 88"/>
              <a:gd name="T15" fmla="*/ 24 h 99"/>
              <a:gd name="T16" fmla="*/ 41 w 88"/>
              <a:gd name="T17" fmla="*/ 6 h 99"/>
              <a:gd name="T18" fmla="*/ 34 w 88"/>
              <a:gd name="T19" fmla="*/ 3 h 99"/>
              <a:gd name="T20" fmla="*/ 51 w 88"/>
              <a:gd name="T21" fmla="*/ 0 h 99"/>
              <a:gd name="T22" fmla="*/ 51 w 88"/>
              <a:gd name="T23" fmla="*/ 6 h 99"/>
              <a:gd name="T24" fmla="*/ 48 w 88"/>
              <a:gd name="T25" fmla="*/ 12 h 99"/>
              <a:gd name="T26" fmla="*/ 56 w 88"/>
              <a:gd name="T27" fmla="*/ 57 h 99"/>
              <a:gd name="T28" fmla="*/ 60 w 88"/>
              <a:gd name="T29" fmla="*/ 31 h 99"/>
              <a:gd name="T30" fmla="*/ 37 w 88"/>
              <a:gd name="T31" fmla="*/ 46 h 99"/>
              <a:gd name="T32" fmla="*/ 36 w 88"/>
              <a:gd name="T33" fmla="*/ 47 h 99"/>
              <a:gd name="T34" fmla="*/ 33 w 88"/>
              <a:gd name="T35" fmla="*/ 56 h 99"/>
              <a:gd name="T36" fmla="*/ 33 w 88"/>
              <a:gd name="T37" fmla="*/ 58 h 99"/>
              <a:gd name="T38" fmla="*/ 34 w 88"/>
              <a:gd name="T39" fmla="*/ 60 h 99"/>
              <a:gd name="T40" fmla="*/ 39 w 88"/>
              <a:gd name="T41" fmla="*/ 65 h 99"/>
              <a:gd name="T42" fmla="*/ 41 w 88"/>
              <a:gd name="T43" fmla="*/ 66 h 99"/>
              <a:gd name="T44" fmla="*/ 43 w 88"/>
              <a:gd name="T45" fmla="*/ 67 h 99"/>
              <a:gd name="T46" fmla="*/ 44 w 88"/>
              <a:gd name="T47" fmla="*/ 67 h 99"/>
              <a:gd name="T48" fmla="*/ 45 w 88"/>
              <a:gd name="T49" fmla="*/ 67 h 99"/>
              <a:gd name="T50" fmla="*/ 47 w 88"/>
              <a:gd name="T51" fmla="*/ 66 h 99"/>
              <a:gd name="T52" fmla="*/ 54 w 88"/>
              <a:gd name="T53" fmla="*/ 61 h 99"/>
              <a:gd name="T54" fmla="*/ 56 w 88"/>
              <a:gd name="T55" fmla="*/ 57 h 99"/>
              <a:gd name="T56" fmla="*/ 48 w 88"/>
              <a:gd name="T57" fmla="*/ 49 h 99"/>
              <a:gd name="T58" fmla="*/ 40 w 88"/>
              <a:gd name="T59" fmla="*/ 62 h 99"/>
              <a:gd name="T60" fmla="*/ 48 w 88"/>
              <a:gd name="T61" fmla="*/ 49 h 99"/>
              <a:gd name="T62" fmla="*/ 46 w 88"/>
              <a:gd name="T63" fmla="*/ 52 h 99"/>
              <a:gd name="T64" fmla="*/ 43 w 88"/>
              <a:gd name="T65" fmla="*/ 58 h 99"/>
              <a:gd name="T66" fmla="*/ 46 w 88"/>
              <a:gd name="T67" fmla="*/ 52 h 99"/>
              <a:gd name="T68" fmla="*/ 64 w 88"/>
              <a:gd name="T69" fmla="*/ 32 h 99"/>
              <a:gd name="T70" fmla="*/ 58 w 88"/>
              <a:gd name="T71" fmla="*/ 61 h 99"/>
              <a:gd name="T72" fmla="*/ 45 w 88"/>
              <a:gd name="T73" fmla="*/ 71 h 99"/>
              <a:gd name="T74" fmla="*/ 44 w 88"/>
              <a:gd name="T75" fmla="*/ 71 h 99"/>
              <a:gd name="T76" fmla="*/ 42 w 88"/>
              <a:gd name="T77" fmla="*/ 71 h 99"/>
              <a:gd name="T78" fmla="*/ 39 w 88"/>
              <a:gd name="T79" fmla="*/ 70 h 99"/>
              <a:gd name="T80" fmla="*/ 29 w 88"/>
              <a:gd name="T81" fmla="*/ 59 h 99"/>
              <a:gd name="T82" fmla="*/ 29 w 88"/>
              <a:gd name="T83" fmla="*/ 56 h 99"/>
              <a:gd name="T84" fmla="*/ 33 w 88"/>
              <a:gd name="T85" fmla="*/ 45 h 99"/>
              <a:gd name="T86" fmla="*/ 34 w 88"/>
              <a:gd name="T87" fmla="*/ 44 h 99"/>
              <a:gd name="T88" fmla="*/ 35 w 88"/>
              <a:gd name="T89" fmla="*/ 43 h 99"/>
              <a:gd name="T90" fmla="*/ 55 w 88"/>
              <a:gd name="T91" fmla="*/ 26 h 99"/>
              <a:gd name="T92" fmla="*/ 60 w 88"/>
              <a:gd name="T93" fmla="*/ 26 h 99"/>
              <a:gd name="T94" fmla="*/ 61 w 88"/>
              <a:gd name="T95" fmla="*/ 26 h 99"/>
              <a:gd name="T96" fmla="*/ 62 w 88"/>
              <a:gd name="T97" fmla="*/ 27 h 99"/>
              <a:gd name="T98" fmla="*/ 64 w 88"/>
              <a:gd name="T99" fmla="*/ 32 h 99"/>
              <a:gd name="T100" fmla="*/ 70 w 88"/>
              <a:gd name="T101" fmla="*/ 29 h 99"/>
              <a:gd name="T102" fmla="*/ 18 w 88"/>
              <a:gd name="T103" fmla="*/ 29 h 99"/>
              <a:gd name="T104" fmla="*/ 18 w 88"/>
              <a:gd name="T105" fmla="*/ 81 h 99"/>
              <a:gd name="T106" fmla="*/ 70 w 88"/>
              <a:gd name="T107" fmla="*/ 82 h 99"/>
              <a:gd name="T108" fmla="*/ 81 w 88"/>
              <a:gd name="T109" fmla="*/ 55 h 99"/>
              <a:gd name="T110" fmla="*/ 70 w 88"/>
              <a:gd name="T111" fmla="*/ 29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8" h="99">
                <a:moveTo>
                  <a:pt x="48" y="12"/>
                </a:moveTo>
                <a:cubicBezTo>
                  <a:pt x="57" y="12"/>
                  <a:pt x="66" y="16"/>
                  <a:pt x="73" y="22"/>
                </a:cubicBezTo>
                <a:cubicBezTo>
                  <a:pt x="76" y="18"/>
                  <a:pt x="76" y="18"/>
                  <a:pt x="76" y="18"/>
                </a:cubicBezTo>
                <a:cubicBezTo>
                  <a:pt x="78" y="17"/>
                  <a:pt x="80" y="17"/>
                  <a:pt x="81" y="18"/>
                </a:cubicBezTo>
                <a:cubicBezTo>
                  <a:pt x="83" y="20"/>
                  <a:pt x="83" y="22"/>
                  <a:pt x="81" y="23"/>
                </a:cubicBezTo>
                <a:cubicBezTo>
                  <a:pt x="77" y="27"/>
                  <a:pt x="77" y="27"/>
                  <a:pt x="77" y="27"/>
                </a:cubicBezTo>
                <a:cubicBezTo>
                  <a:pt x="84" y="34"/>
                  <a:pt x="88" y="44"/>
                  <a:pt x="88" y="55"/>
                </a:cubicBezTo>
                <a:cubicBezTo>
                  <a:pt x="88" y="67"/>
                  <a:pt x="83" y="78"/>
                  <a:pt x="75" y="86"/>
                </a:cubicBezTo>
                <a:cubicBezTo>
                  <a:pt x="75" y="86"/>
                  <a:pt x="75" y="86"/>
                  <a:pt x="75" y="86"/>
                </a:cubicBezTo>
                <a:cubicBezTo>
                  <a:pt x="67" y="94"/>
                  <a:pt x="56" y="99"/>
                  <a:pt x="44" y="99"/>
                </a:cubicBezTo>
                <a:cubicBezTo>
                  <a:pt x="32" y="99"/>
                  <a:pt x="21" y="94"/>
                  <a:pt x="13" y="86"/>
                </a:cubicBezTo>
                <a:cubicBezTo>
                  <a:pt x="13" y="86"/>
                  <a:pt x="13" y="86"/>
                  <a:pt x="13" y="86"/>
                </a:cubicBezTo>
                <a:cubicBezTo>
                  <a:pt x="5" y="78"/>
                  <a:pt x="0" y="67"/>
                  <a:pt x="0" y="55"/>
                </a:cubicBezTo>
                <a:cubicBezTo>
                  <a:pt x="0" y="43"/>
                  <a:pt x="5" y="32"/>
                  <a:pt x="13" y="24"/>
                </a:cubicBezTo>
                <a:cubicBezTo>
                  <a:pt x="13" y="24"/>
                  <a:pt x="13" y="24"/>
                  <a:pt x="13" y="24"/>
                </a:cubicBezTo>
                <a:cubicBezTo>
                  <a:pt x="13" y="24"/>
                  <a:pt x="13" y="24"/>
                  <a:pt x="13" y="24"/>
                </a:cubicBezTo>
                <a:cubicBezTo>
                  <a:pt x="20" y="17"/>
                  <a:pt x="30" y="12"/>
                  <a:pt x="41" y="12"/>
                </a:cubicBezTo>
                <a:cubicBezTo>
                  <a:pt x="41" y="6"/>
                  <a:pt x="41" y="6"/>
                  <a:pt x="41" y="6"/>
                </a:cubicBezTo>
                <a:cubicBezTo>
                  <a:pt x="37" y="6"/>
                  <a:pt x="37" y="6"/>
                  <a:pt x="37" y="6"/>
                </a:cubicBezTo>
                <a:cubicBezTo>
                  <a:pt x="35" y="6"/>
                  <a:pt x="34" y="5"/>
                  <a:pt x="34" y="3"/>
                </a:cubicBezTo>
                <a:cubicBezTo>
                  <a:pt x="34" y="1"/>
                  <a:pt x="35" y="0"/>
                  <a:pt x="37" y="0"/>
                </a:cubicBezTo>
                <a:cubicBezTo>
                  <a:pt x="51" y="0"/>
                  <a:pt x="51" y="0"/>
                  <a:pt x="51" y="0"/>
                </a:cubicBezTo>
                <a:cubicBezTo>
                  <a:pt x="53" y="0"/>
                  <a:pt x="55" y="1"/>
                  <a:pt x="55" y="3"/>
                </a:cubicBezTo>
                <a:cubicBezTo>
                  <a:pt x="55" y="5"/>
                  <a:pt x="53" y="6"/>
                  <a:pt x="51" y="6"/>
                </a:cubicBezTo>
                <a:cubicBezTo>
                  <a:pt x="48" y="6"/>
                  <a:pt x="48" y="6"/>
                  <a:pt x="48" y="6"/>
                </a:cubicBezTo>
                <a:cubicBezTo>
                  <a:pt x="48" y="12"/>
                  <a:pt x="48" y="12"/>
                  <a:pt x="48" y="12"/>
                </a:cubicBezTo>
                <a:close/>
                <a:moveTo>
                  <a:pt x="56" y="57"/>
                </a:moveTo>
                <a:cubicBezTo>
                  <a:pt x="56" y="57"/>
                  <a:pt x="56" y="57"/>
                  <a:pt x="56" y="57"/>
                </a:cubicBezTo>
                <a:cubicBezTo>
                  <a:pt x="56" y="56"/>
                  <a:pt x="56" y="56"/>
                  <a:pt x="56" y="56"/>
                </a:cubicBezTo>
                <a:cubicBezTo>
                  <a:pt x="60" y="31"/>
                  <a:pt x="60" y="31"/>
                  <a:pt x="60" y="31"/>
                </a:cubicBezTo>
                <a:cubicBezTo>
                  <a:pt x="60" y="30"/>
                  <a:pt x="58" y="29"/>
                  <a:pt x="57" y="30"/>
                </a:cubicBezTo>
                <a:cubicBezTo>
                  <a:pt x="37" y="46"/>
                  <a:pt x="37" y="46"/>
                  <a:pt x="37" y="46"/>
                </a:cubicBezTo>
                <a:cubicBezTo>
                  <a:pt x="37" y="46"/>
                  <a:pt x="37" y="46"/>
                  <a:pt x="37" y="46"/>
                </a:cubicBezTo>
                <a:cubicBezTo>
                  <a:pt x="37" y="46"/>
                  <a:pt x="37" y="47"/>
                  <a:pt x="36" y="47"/>
                </a:cubicBezTo>
                <a:cubicBezTo>
                  <a:pt x="36" y="47"/>
                  <a:pt x="36" y="47"/>
                  <a:pt x="36" y="47"/>
                </a:cubicBezTo>
                <a:cubicBezTo>
                  <a:pt x="34" y="49"/>
                  <a:pt x="33" y="53"/>
                  <a:pt x="33" y="56"/>
                </a:cubicBezTo>
                <a:cubicBezTo>
                  <a:pt x="33" y="56"/>
                  <a:pt x="33" y="57"/>
                  <a:pt x="33" y="57"/>
                </a:cubicBezTo>
                <a:cubicBezTo>
                  <a:pt x="33" y="57"/>
                  <a:pt x="33" y="58"/>
                  <a:pt x="33" y="58"/>
                </a:cubicBezTo>
                <a:cubicBezTo>
                  <a:pt x="33" y="59"/>
                  <a:pt x="33" y="59"/>
                  <a:pt x="33" y="59"/>
                </a:cubicBezTo>
                <a:cubicBezTo>
                  <a:pt x="34" y="59"/>
                  <a:pt x="34" y="60"/>
                  <a:pt x="34" y="60"/>
                </a:cubicBezTo>
                <a:cubicBezTo>
                  <a:pt x="34" y="60"/>
                  <a:pt x="34" y="61"/>
                  <a:pt x="34" y="61"/>
                </a:cubicBezTo>
                <a:cubicBezTo>
                  <a:pt x="35" y="63"/>
                  <a:pt x="37" y="64"/>
                  <a:pt x="39" y="65"/>
                </a:cubicBezTo>
                <a:cubicBezTo>
                  <a:pt x="39" y="65"/>
                  <a:pt x="39" y="65"/>
                  <a:pt x="40" y="66"/>
                </a:cubicBezTo>
                <a:cubicBezTo>
                  <a:pt x="40" y="66"/>
                  <a:pt x="40" y="66"/>
                  <a:pt x="41" y="66"/>
                </a:cubicBezTo>
                <a:cubicBezTo>
                  <a:pt x="41" y="66"/>
                  <a:pt x="41" y="66"/>
                  <a:pt x="42" y="66"/>
                </a:cubicBezTo>
                <a:cubicBezTo>
                  <a:pt x="42" y="66"/>
                  <a:pt x="42" y="66"/>
                  <a:pt x="43" y="67"/>
                </a:cubicBezTo>
                <a:cubicBezTo>
                  <a:pt x="43" y="67"/>
                  <a:pt x="43" y="67"/>
                  <a:pt x="43" y="67"/>
                </a:cubicBezTo>
                <a:cubicBezTo>
                  <a:pt x="43" y="67"/>
                  <a:pt x="44" y="67"/>
                  <a:pt x="44" y="67"/>
                </a:cubicBezTo>
                <a:cubicBezTo>
                  <a:pt x="44" y="67"/>
                  <a:pt x="44" y="67"/>
                  <a:pt x="44" y="67"/>
                </a:cubicBezTo>
                <a:cubicBezTo>
                  <a:pt x="44" y="67"/>
                  <a:pt x="45" y="67"/>
                  <a:pt x="45" y="67"/>
                </a:cubicBezTo>
                <a:cubicBezTo>
                  <a:pt x="45" y="67"/>
                  <a:pt x="46" y="67"/>
                  <a:pt x="46" y="66"/>
                </a:cubicBezTo>
                <a:cubicBezTo>
                  <a:pt x="46" y="66"/>
                  <a:pt x="47" y="66"/>
                  <a:pt x="47" y="66"/>
                </a:cubicBezTo>
                <a:cubicBezTo>
                  <a:pt x="50" y="66"/>
                  <a:pt x="52" y="64"/>
                  <a:pt x="53" y="62"/>
                </a:cubicBezTo>
                <a:cubicBezTo>
                  <a:pt x="54" y="62"/>
                  <a:pt x="54" y="61"/>
                  <a:pt x="54" y="61"/>
                </a:cubicBezTo>
                <a:cubicBezTo>
                  <a:pt x="55" y="60"/>
                  <a:pt x="55" y="58"/>
                  <a:pt x="56" y="57"/>
                </a:cubicBezTo>
                <a:cubicBezTo>
                  <a:pt x="56" y="57"/>
                  <a:pt x="56" y="57"/>
                  <a:pt x="56" y="57"/>
                </a:cubicBezTo>
                <a:close/>
                <a:moveTo>
                  <a:pt x="48" y="49"/>
                </a:moveTo>
                <a:cubicBezTo>
                  <a:pt x="48" y="49"/>
                  <a:pt x="48" y="49"/>
                  <a:pt x="48" y="49"/>
                </a:cubicBezTo>
                <a:cubicBezTo>
                  <a:pt x="51" y="51"/>
                  <a:pt x="53" y="55"/>
                  <a:pt x="51" y="59"/>
                </a:cubicBezTo>
                <a:cubicBezTo>
                  <a:pt x="49" y="62"/>
                  <a:pt x="44" y="64"/>
                  <a:pt x="40" y="62"/>
                </a:cubicBezTo>
                <a:cubicBezTo>
                  <a:pt x="37" y="60"/>
                  <a:pt x="36" y="55"/>
                  <a:pt x="38" y="51"/>
                </a:cubicBezTo>
                <a:cubicBezTo>
                  <a:pt x="40" y="48"/>
                  <a:pt x="44" y="47"/>
                  <a:pt x="48" y="49"/>
                </a:cubicBezTo>
                <a:close/>
                <a:moveTo>
                  <a:pt x="46" y="52"/>
                </a:moveTo>
                <a:cubicBezTo>
                  <a:pt x="46" y="52"/>
                  <a:pt x="46" y="52"/>
                  <a:pt x="46" y="52"/>
                </a:cubicBezTo>
                <a:cubicBezTo>
                  <a:pt x="44" y="51"/>
                  <a:pt x="42" y="52"/>
                  <a:pt x="41" y="53"/>
                </a:cubicBezTo>
                <a:cubicBezTo>
                  <a:pt x="40" y="55"/>
                  <a:pt x="41" y="57"/>
                  <a:pt x="43" y="58"/>
                </a:cubicBezTo>
                <a:cubicBezTo>
                  <a:pt x="44" y="59"/>
                  <a:pt x="46" y="58"/>
                  <a:pt x="47" y="57"/>
                </a:cubicBezTo>
                <a:cubicBezTo>
                  <a:pt x="48" y="55"/>
                  <a:pt x="47" y="53"/>
                  <a:pt x="46" y="52"/>
                </a:cubicBezTo>
                <a:close/>
                <a:moveTo>
                  <a:pt x="64" y="32"/>
                </a:moveTo>
                <a:cubicBezTo>
                  <a:pt x="64" y="32"/>
                  <a:pt x="64" y="32"/>
                  <a:pt x="64" y="32"/>
                </a:cubicBezTo>
                <a:cubicBezTo>
                  <a:pt x="60" y="57"/>
                  <a:pt x="60" y="57"/>
                  <a:pt x="60" y="57"/>
                </a:cubicBezTo>
                <a:cubicBezTo>
                  <a:pt x="59" y="59"/>
                  <a:pt x="59" y="60"/>
                  <a:pt x="58" y="61"/>
                </a:cubicBezTo>
                <a:cubicBezTo>
                  <a:pt x="56" y="66"/>
                  <a:pt x="52" y="70"/>
                  <a:pt x="47" y="70"/>
                </a:cubicBezTo>
                <a:cubicBezTo>
                  <a:pt x="46" y="71"/>
                  <a:pt x="46" y="71"/>
                  <a:pt x="45" y="71"/>
                </a:cubicBezTo>
                <a:cubicBezTo>
                  <a:pt x="45" y="71"/>
                  <a:pt x="44" y="71"/>
                  <a:pt x="44" y="71"/>
                </a:cubicBezTo>
                <a:cubicBezTo>
                  <a:pt x="44" y="71"/>
                  <a:pt x="44" y="71"/>
                  <a:pt x="44" y="71"/>
                </a:cubicBezTo>
                <a:cubicBezTo>
                  <a:pt x="43" y="71"/>
                  <a:pt x="43" y="71"/>
                  <a:pt x="42" y="71"/>
                </a:cubicBezTo>
                <a:cubicBezTo>
                  <a:pt x="42" y="71"/>
                  <a:pt x="42" y="71"/>
                  <a:pt x="42" y="71"/>
                </a:cubicBezTo>
                <a:cubicBezTo>
                  <a:pt x="42" y="71"/>
                  <a:pt x="41" y="70"/>
                  <a:pt x="41" y="70"/>
                </a:cubicBezTo>
                <a:cubicBezTo>
                  <a:pt x="40" y="70"/>
                  <a:pt x="40" y="70"/>
                  <a:pt x="39" y="70"/>
                </a:cubicBezTo>
                <a:cubicBezTo>
                  <a:pt x="35" y="68"/>
                  <a:pt x="31" y="65"/>
                  <a:pt x="30" y="61"/>
                </a:cubicBezTo>
                <a:cubicBezTo>
                  <a:pt x="30" y="60"/>
                  <a:pt x="29" y="60"/>
                  <a:pt x="29" y="59"/>
                </a:cubicBezTo>
                <a:cubicBezTo>
                  <a:pt x="29" y="59"/>
                  <a:pt x="29" y="58"/>
                  <a:pt x="29" y="58"/>
                </a:cubicBezTo>
                <a:cubicBezTo>
                  <a:pt x="29" y="57"/>
                  <a:pt x="29" y="57"/>
                  <a:pt x="29" y="56"/>
                </a:cubicBezTo>
                <a:cubicBezTo>
                  <a:pt x="28" y="53"/>
                  <a:pt x="30" y="49"/>
                  <a:pt x="32" y="46"/>
                </a:cubicBezTo>
                <a:cubicBezTo>
                  <a:pt x="32" y="46"/>
                  <a:pt x="32" y="45"/>
                  <a:pt x="33" y="45"/>
                </a:cubicBezTo>
                <a:cubicBezTo>
                  <a:pt x="33" y="45"/>
                  <a:pt x="33" y="44"/>
                  <a:pt x="34" y="44"/>
                </a:cubicBezTo>
                <a:cubicBezTo>
                  <a:pt x="34" y="44"/>
                  <a:pt x="34" y="44"/>
                  <a:pt x="34" y="44"/>
                </a:cubicBezTo>
                <a:cubicBezTo>
                  <a:pt x="34" y="43"/>
                  <a:pt x="34" y="43"/>
                  <a:pt x="35" y="43"/>
                </a:cubicBezTo>
                <a:cubicBezTo>
                  <a:pt x="35" y="43"/>
                  <a:pt x="35" y="43"/>
                  <a:pt x="35" y="43"/>
                </a:cubicBezTo>
                <a:cubicBezTo>
                  <a:pt x="55" y="27"/>
                  <a:pt x="55" y="27"/>
                  <a:pt x="55" y="27"/>
                </a:cubicBezTo>
                <a:cubicBezTo>
                  <a:pt x="55" y="27"/>
                  <a:pt x="55" y="27"/>
                  <a:pt x="55" y="26"/>
                </a:cubicBezTo>
                <a:cubicBezTo>
                  <a:pt x="56" y="26"/>
                  <a:pt x="56" y="26"/>
                  <a:pt x="56" y="26"/>
                </a:cubicBezTo>
                <a:cubicBezTo>
                  <a:pt x="57" y="25"/>
                  <a:pt x="58" y="25"/>
                  <a:pt x="60" y="26"/>
                </a:cubicBezTo>
                <a:cubicBezTo>
                  <a:pt x="60" y="26"/>
                  <a:pt x="60" y="26"/>
                  <a:pt x="60" y="26"/>
                </a:cubicBezTo>
                <a:cubicBezTo>
                  <a:pt x="61" y="26"/>
                  <a:pt x="61" y="26"/>
                  <a:pt x="61" y="26"/>
                </a:cubicBezTo>
                <a:cubicBezTo>
                  <a:pt x="61" y="26"/>
                  <a:pt x="61" y="26"/>
                  <a:pt x="61" y="26"/>
                </a:cubicBezTo>
                <a:cubicBezTo>
                  <a:pt x="62" y="27"/>
                  <a:pt x="62" y="27"/>
                  <a:pt x="62" y="27"/>
                </a:cubicBezTo>
                <a:cubicBezTo>
                  <a:pt x="62" y="27"/>
                  <a:pt x="62" y="27"/>
                  <a:pt x="62" y="27"/>
                </a:cubicBezTo>
                <a:cubicBezTo>
                  <a:pt x="63" y="28"/>
                  <a:pt x="64" y="30"/>
                  <a:pt x="64" y="32"/>
                </a:cubicBezTo>
                <a:close/>
                <a:moveTo>
                  <a:pt x="70" y="29"/>
                </a:moveTo>
                <a:cubicBezTo>
                  <a:pt x="70" y="29"/>
                  <a:pt x="70" y="29"/>
                  <a:pt x="70" y="29"/>
                </a:cubicBezTo>
                <a:cubicBezTo>
                  <a:pt x="64" y="22"/>
                  <a:pt x="54" y="18"/>
                  <a:pt x="44" y="18"/>
                </a:cubicBezTo>
                <a:cubicBezTo>
                  <a:pt x="34" y="18"/>
                  <a:pt x="25" y="22"/>
                  <a:pt x="18" y="29"/>
                </a:cubicBezTo>
                <a:cubicBezTo>
                  <a:pt x="11" y="36"/>
                  <a:pt x="7" y="45"/>
                  <a:pt x="7" y="55"/>
                </a:cubicBezTo>
                <a:cubicBezTo>
                  <a:pt x="7" y="65"/>
                  <a:pt x="11" y="75"/>
                  <a:pt x="18" y="81"/>
                </a:cubicBezTo>
                <a:cubicBezTo>
                  <a:pt x="25" y="88"/>
                  <a:pt x="34" y="92"/>
                  <a:pt x="44" y="92"/>
                </a:cubicBezTo>
                <a:cubicBezTo>
                  <a:pt x="54" y="92"/>
                  <a:pt x="64" y="88"/>
                  <a:pt x="70" y="82"/>
                </a:cubicBezTo>
                <a:cubicBezTo>
                  <a:pt x="70" y="81"/>
                  <a:pt x="70" y="81"/>
                  <a:pt x="70" y="81"/>
                </a:cubicBezTo>
                <a:cubicBezTo>
                  <a:pt x="77" y="75"/>
                  <a:pt x="81" y="65"/>
                  <a:pt x="81" y="55"/>
                </a:cubicBezTo>
                <a:cubicBezTo>
                  <a:pt x="81" y="45"/>
                  <a:pt x="77" y="36"/>
                  <a:pt x="71" y="29"/>
                </a:cubicBezTo>
                <a:cubicBezTo>
                  <a:pt x="70" y="29"/>
                  <a:pt x="70" y="29"/>
                  <a:pt x="70" y="29"/>
                </a:cubicBezTo>
                <a:close/>
              </a:path>
            </a:pathLst>
          </a:custGeom>
          <a:solidFill>
            <a:srgbClr val="049AAB"/>
          </a:solidFill>
          <a:ln>
            <a:noFill/>
          </a:ln>
        </p:spPr>
        <p:txBody>
          <a:bodyPr vert="horz" wrap="square" lIns="121920" tIns="60960" rIns="121920" bIns="60960" numCol="1" anchor="t" anchorCtr="0" compatLnSpc="1"/>
          <a:lstStyle/>
          <a:p>
            <a:endParaRPr lang="zh-CN" altLang="en-US" sz="2400">
              <a:solidFill>
                <a:srgbClr val="000000"/>
              </a:solidFill>
              <a:cs typeface="+mn-ea"/>
              <a:sym typeface="+mn-lt"/>
            </a:endParaRPr>
          </a:p>
        </p:txBody>
      </p:sp>
      <p:sp>
        <p:nvSpPr>
          <p:cNvPr id="41" name="Rectangle 24"/>
          <p:cNvSpPr>
            <a:spLocks noChangeArrowheads="1"/>
          </p:cNvSpPr>
          <p:nvPr/>
        </p:nvSpPr>
        <p:spPr bwMode="auto">
          <a:xfrm>
            <a:off x="8122466" y="2077287"/>
            <a:ext cx="3380153" cy="1183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400"/>
              </a:spcBef>
            </a:pPr>
            <a:r>
              <a:rPr lang="zh-CN" altLang="en-US" sz="2800" b="1" dirty="0">
                <a:solidFill>
                  <a:srgbClr val="FFFFFF">
                    <a:lumMod val="50000"/>
                  </a:srgbClr>
                </a:solidFill>
                <a:cs typeface="+mn-ea"/>
                <a:sym typeface="+mn-lt"/>
              </a:rPr>
              <a:t>单击填加标题</a:t>
            </a:r>
          </a:p>
          <a:p>
            <a:pPr defTabSz="1219200">
              <a:lnSpc>
                <a:spcPct val="120000"/>
              </a:lnSpc>
              <a:spcBef>
                <a:spcPts val="400"/>
              </a:spcBef>
              <a:defRPr/>
            </a:pPr>
            <a:r>
              <a:rPr lang="zh-CN" altLang="en-US" sz="1600" dirty="0">
                <a:solidFill>
                  <a:srgbClr val="FFFFFF">
                    <a:lumMod val="50000"/>
                  </a:srgbClr>
                </a:solidFill>
                <a:cs typeface="+mn-ea"/>
                <a:sym typeface="+mn-lt"/>
              </a:rPr>
              <a:t>单击此处添加文本单击此处添加文本</a:t>
            </a:r>
            <a:endParaRPr lang="en-US" altLang="zh-CN" sz="1600" dirty="0">
              <a:solidFill>
                <a:srgbClr val="FFFFFF">
                  <a:lumMod val="50000"/>
                </a:srgbClr>
              </a:solidFill>
              <a:cs typeface="+mn-ea"/>
              <a:sym typeface="+mn-lt"/>
            </a:endParaRPr>
          </a:p>
          <a:p>
            <a:pPr>
              <a:lnSpc>
                <a:spcPct val="130000"/>
              </a:lnSpc>
            </a:pPr>
            <a:r>
              <a:rPr lang="zh-CN" altLang="en-US" sz="1600" dirty="0">
                <a:solidFill>
                  <a:srgbClr val="FFFFFF">
                    <a:lumMod val="50000"/>
                  </a:srgbClr>
                </a:solidFill>
                <a:cs typeface="+mn-ea"/>
                <a:sym typeface="+mn-lt"/>
              </a:rPr>
              <a:t>单击此处添加文本单击此处添加文本</a:t>
            </a:r>
            <a:endParaRPr lang="en-US" altLang="zh-CN" sz="1600" dirty="0">
              <a:solidFill>
                <a:srgbClr val="FFFFFF">
                  <a:lumMod val="50000"/>
                </a:srgbClr>
              </a:solidFill>
              <a:cs typeface="+mn-ea"/>
              <a:sym typeface="+mn-lt"/>
            </a:endParaRPr>
          </a:p>
        </p:txBody>
      </p:sp>
      <p:sp>
        <p:nvSpPr>
          <p:cNvPr id="42" name="Rectangle 24"/>
          <p:cNvSpPr>
            <a:spLocks noChangeArrowheads="1"/>
          </p:cNvSpPr>
          <p:nvPr/>
        </p:nvSpPr>
        <p:spPr bwMode="auto">
          <a:xfrm>
            <a:off x="790175" y="2157030"/>
            <a:ext cx="3380153" cy="1183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400"/>
              </a:spcBef>
            </a:pPr>
            <a:r>
              <a:rPr lang="zh-CN" altLang="en-US" sz="2800" b="1" dirty="0">
                <a:solidFill>
                  <a:srgbClr val="FFFFFF">
                    <a:lumMod val="50000"/>
                  </a:srgbClr>
                </a:solidFill>
                <a:cs typeface="+mn-ea"/>
                <a:sym typeface="+mn-lt"/>
              </a:rPr>
              <a:t>单击填加标题</a:t>
            </a:r>
          </a:p>
          <a:p>
            <a:pPr defTabSz="1219200">
              <a:lnSpc>
                <a:spcPct val="120000"/>
              </a:lnSpc>
              <a:spcBef>
                <a:spcPts val="400"/>
              </a:spcBef>
              <a:defRPr/>
            </a:pPr>
            <a:r>
              <a:rPr lang="zh-CN" altLang="en-US" sz="1600" dirty="0">
                <a:solidFill>
                  <a:srgbClr val="FFFFFF">
                    <a:lumMod val="50000"/>
                  </a:srgbClr>
                </a:solidFill>
                <a:cs typeface="+mn-ea"/>
                <a:sym typeface="+mn-lt"/>
              </a:rPr>
              <a:t>单击此处添加文本单击此处添加文本</a:t>
            </a:r>
            <a:endParaRPr lang="en-US" altLang="zh-CN" sz="1600" dirty="0">
              <a:solidFill>
                <a:srgbClr val="FFFFFF">
                  <a:lumMod val="50000"/>
                </a:srgbClr>
              </a:solidFill>
              <a:cs typeface="+mn-ea"/>
              <a:sym typeface="+mn-lt"/>
            </a:endParaRPr>
          </a:p>
          <a:p>
            <a:pPr>
              <a:lnSpc>
                <a:spcPct val="130000"/>
              </a:lnSpc>
            </a:pPr>
            <a:r>
              <a:rPr lang="zh-CN" altLang="en-US" sz="1600" dirty="0">
                <a:solidFill>
                  <a:srgbClr val="FFFFFF">
                    <a:lumMod val="50000"/>
                  </a:srgbClr>
                </a:solidFill>
                <a:cs typeface="+mn-ea"/>
                <a:sym typeface="+mn-lt"/>
              </a:rPr>
              <a:t>单击此处添加文本单击此处添加文本</a:t>
            </a:r>
            <a:endParaRPr lang="en-US" altLang="zh-CN" sz="1600" dirty="0">
              <a:solidFill>
                <a:srgbClr val="FFFFFF">
                  <a:lumMod val="50000"/>
                </a:srgbClr>
              </a:solidFill>
              <a:cs typeface="+mn-ea"/>
              <a:sym typeface="+mn-lt"/>
            </a:endParaRPr>
          </a:p>
        </p:txBody>
      </p:sp>
      <p:sp>
        <p:nvSpPr>
          <p:cNvPr id="43" name="Rectangle 24"/>
          <p:cNvSpPr>
            <a:spLocks noChangeArrowheads="1"/>
          </p:cNvSpPr>
          <p:nvPr/>
        </p:nvSpPr>
        <p:spPr bwMode="auto">
          <a:xfrm>
            <a:off x="1755582" y="4970505"/>
            <a:ext cx="3380153" cy="1183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400"/>
              </a:spcBef>
            </a:pPr>
            <a:r>
              <a:rPr lang="zh-CN" altLang="en-US" sz="2800" b="1" dirty="0">
                <a:solidFill>
                  <a:srgbClr val="FFFFFF">
                    <a:lumMod val="50000"/>
                  </a:srgbClr>
                </a:solidFill>
                <a:cs typeface="+mn-ea"/>
                <a:sym typeface="+mn-lt"/>
              </a:rPr>
              <a:t>单击填加标题</a:t>
            </a:r>
          </a:p>
          <a:p>
            <a:pPr defTabSz="1219200">
              <a:lnSpc>
                <a:spcPct val="120000"/>
              </a:lnSpc>
              <a:spcBef>
                <a:spcPts val="400"/>
              </a:spcBef>
              <a:defRPr/>
            </a:pPr>
            <a:r>
              <a:rPr lang="zh-CN" altLang="en-US" sz="1600" dirty="0">
                <a:solidFill>
                  <a:srgbClr val="FFFFFF">
                    <a:lumMod val="50000"/>
                  </a:srgbClr>
                </a:solidFill>
                <a:cs typeface="+mn-ea"/>
                <a:sym typeface="+mn-lt"/>
              </a:rPr>
              <a:t>单击此处添加文本单击此处添加文本</a:t>
            </a:r>
            <a:endParaRPr lang="en-US" altLang="zh-CN" sz="1600" dirty="0">
              <a:solidFill>
                <a:srgbClr val="FFFFFF">
                  <a:lumMod val="50000"/>
                </a:srgbClr>
              </a:solidFill>
              <a:cs typeface="+mn-ea"/>
              <a:sym typeface="+mn-lt"/>
            </a:endParaRPr>
          </a:p>
          <a:p>
            <a:pPr>
              <a:lnSpc>
                <a:spcPct val="130000"/>
              </a:lnSpc>
            </a:pPr>
            <a:r>
              <a:rPr lang="zh-CN" altLang="en-US" sz="1600" dirty="0">
                <a:solidFill>
                  <a:srgbClr val="FFFFFF">
                    <a:lumMod val="50000"/>
                  </a:srgbClr>
                </a:solidFill>
                <a:cs typeface="+mn-ea"/>
                <a:sym typeface="+mn-lt"/>
              </a:rPr>
              <a:t>单击此处添加文本单击此处添加文本</a:t>
            </a:r>
            <a:endParaRPr lang="en-US" altLang="zh-CN" sz="1600" dirty="0">
              <a:solidFill>
                <a:srgbClr val="FFFFFF">
                  <a:lumMod val="50000"/>
                </a:srgbClr>
              </a:solidFill>
              <a:cs typeface="+mn-ea"/>
              <a:sym typeface="+mn-lt"/>
            </a:endParaRPr>
          </a:p>
        </p:txBody>
      </p:sp>
      <p:sp>
        <p:nvSpPr>
          <p:cNvPr id="44" name="Rectangle 24"/>
          <p:cNvSpPr>
            <a:spLocks noChangeArrowheads="1"/>
          </p:cNvSpPr>
          <p:nvPr/>
        </p:nvSpPr>
        <p:spPr bwMode="auto">
          <a:xfrm>
            <a:off x="7199901" y="4970505"/>
            <a:ext cx="3380153" cy="1183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400"/>
              </a:spcBef>
            </a:pPr>
            <a:r>
              <a:rPr lang="zh-CN" altLang="en-US" sz="2800" b="1" dirty="0">
                <a:solidFill>
                  <a:srgbClr val="FFFFFF">
                    <a:lumMod val="50000"/>
                  </a:srgbClr>
                </a:solidFill>
                <a:cs typeface="+mn-ea"/>
                <a:sym typeface="+mn-lt"/>
              </a:rPr>
              <a:t>单击填加标题</a:t>
            </a:r>
          </a:p>
          <a:p>
            <a:pPr defTabSz="1219200">
              <a:lnSpc>
                <a:spcPct val="120000"/>
              </a:lnSpc>
              <a:spcBef>
                <a:spcPts val="400"/>
              </a:spcBef>
              <a:defRPr/>
            </a:pPr>
            <a:r>
              <a:rPr lang="zh-CN" altLang="en-US" sz="1600" dirty="0">
                <a:solidFill>
                  <a:srgbClr val="FFFFFF">
                    <a:lumMod val="50000"/>
                  </a:srgbClr>
                </a:solidFill>
                <a:cs typeface="+mn-ea"/>
                <a:sym typeface="+mn-lt"/>
              </a:rPr>
              <a:t>单击此处添加文本单击此处添加文本</a:t>
            </a:r>
            <a:endParaRPr lang="en-US" altLang="zh-CN" sz="1600" dirty="0">
              <a:solidFill>
                <a:srgbClr val="FFFFFF">
                  <a:lumMod val="50000"/>
                </a:srgbClr>
              </a:solidFill>
              <a:cs typeface="+mn-ea"/>
              <a:sym typeface="+mn-lt"/>
            </a:endParaRPr>
          </a:p>
          <a:p>
            <a:pPr>
              <a:lnSpc>
                <a:spcPct val="130000"/>
              </a:lnSpc>
            </a:pPr>
            <a:r>
              <a:rPr lang="zh-CN" altLang="en-US" sz="1600" dirty="0">
                <a:solidFill>
                  <a:srgbClr val="FFFFFF">
                    <a:lumMod val="50000"/>
                  </a:srgbClr>
                </a:solidFill>
                <a:cs typeface="+mn-ea"/>
                <a:sym typeface="+mn-lt"/>
              </a:rPr>
              <a:t>单击此处添加文本单击此处添加文本</a:t>
            </a:r>
            <a:endParaRPr lang="en-US" altLang="zh-CN" sz="1600" dirty="0">
              <a:solidFill>
                <a:srgbClr val="FFFFFF">
                  <a:lumMod val="50000"/>
                </a:srgbClr>
              </a:solidFill>
              <a:cs typeface="+mn-ea"/>
              <a:sym typeface="+mn-lt"/>
            </a:endParaRPr>
          </a:p>
        </p:txBody>
      </p:sp>
      <p:sp>
        <p:nvSpPr>
          <p:cNvPr id="45" name="Oval 14"/>
          <p:cNvSpPr>
            <a:spLocks noChangeArrowheads="1"/>
          </p:cNvSpPr>
          <p:nvPr/>
        </p:nvSpPr>
        <p:spPr bwMode="auto">
          <a:xfrm>
            <a:off x="6685113" y="1915722"/>
            <a:ext cx="1217332" cy="1217708"/>
          </a:xfrm>
          <a:prstGeom prst="ellipse">
            <a:avLst/>
          </a:prstGeom>
          <a:solidFill>
            <a:srgbClr val="595959"/>
          </a:solidFill>
          <a:ln>
            <a:noFill/>
          </a:ln>
        </p:spPr>
        <p:txBody>
          <a:bodyPr vert="horz" wrap="square" lIns="0" tIns="0" rIns="0" bIns="0" numCol="1" anchor="t" anchorCtr="0" compatLnSpc="1"/>
          <a:lstStyle/>
          <a:p>
            <a:pPr algn="ctr"/>
            <a:r>
              <a:rPr lang="en-US" altLang="zh-CN" sz="3200" b="1" dirty="0">
                <a:solidFill>
                  <a:srgbClr val="FFFFFF"/>
                </a:solidFill>
                <a:cs typeface="+mn-ea"/>
                <a:sym typeface="+mn-lt"/>
              </a:rPr>
              <a:t>03</a:t>
            </a:r>
          </a:p>
          <a:p>
            <a:pPr algn="ctr"/>
            <a:r>
              <a:rPr lang="en-US" altLang="zh-CN" sz="1335" dirty="0">
                <a:solidFill>
                  <a:srgbClr val="FFFFFF"/>
                </a:solidFill>
                <a:cs typeface="+mn-ea"/>
                <a:sym typeface="+mn-lt"/>
              </a:rPr>
              <a:t>Option here</a:t>
            </a:r>
            <a:endParaRPr lang="zh-CN" altLang="en-US" sz="1335" dirty="0">
              <a:solidFill>
                <a:srgbClr val="FFFFFF"/>
              </a:solidFill>
              <a:cs typeface="+mn-ea"/>
              <a:sym typeface="+mn-lt"/>
            </a:endParaRPr>
          </a:p>
        </p:txBody>
      </p:sp>
      <p:sp>
        <p:nvSpPr>
          <p:cNvPr id="46" name="Oval 14"/>
          <p:cNvSpPr>
            <a:spLocks noChangeArrowheads="1"/>
          </p:cNvSpPr>
          <p:nvPr/>
        </p:nvSpPr>
        <p:spPr bwMode="auto">
          <a:xfrm>
            <a:off x="6054542" y="3061150"/>
            <a:ext cx="1217332" cy="1217708"/>
          </a:xfrm>
          <a:prstGeom prst="ellipse">
            <a:avLst/>
          </a:prstGeom>
          <a:solidFill>
            <a:srgbClr val="9BD744"/>
          </a:solidFill>
          <a:ln>
            <a:noFill/>
          </a:ln>
        </p:spPr>
        <p:txBody>
          <a:bodyPr vert="horz" wrap="square" lIns="0" tIns="0" rIns="0" bIns="0" numCol="1" anchor="t" anchorCtr="0" compatLnSpc="1"/>
          <a:lstStyle/>
          <a:p>
            <a:pPr algn="ctr"/>
            <a:r>
              <a:rPr lang="en-US" altLang="zh-CN" sz="3200" b="1" dirty="0">
                <a:solidFill>
                  <a:srgbClr val="FFFFFF"/>
                </a:solidFill>
                <a:cs typeface="+mn-ea"/>
                <a:sym typeface="+mn-lt"/>
              </a:rPr>
              <a:t>04</a:t>
            </a:r>
          </a:p>
          <a:p>
            <a:pPr algn="ctr"/>
            <a:r>
              <a:rPr lang="en-US" altLang="zh-CN" sz="1335" dirty="0">
                <a:solidFill>
                  <a:srgbClr val="FFFFFF"/>
                </a:solidFill>
                <a:cs typeface="+mn-ea"/>
                <a:sym typeface="+mn-lt"/>
              </a:rPr>
              <a:t>Option here</a:t>
            </a:r>
            <a:endParaRPr lang="zh-CN" altLang="en-US" sz="1335" dirty="0">
              <a:solidFill>
                <a:srgbClr val="FFFFFF"/>
              </a:solidFill>
              <a:cs typeface="+mn-ea"/>
              <a:sym typeface="+mn-lt"/>
            </a:endParaRPr>
          </a:p>
        </p:txBody>
      </p:sp>
      <p:grpSp>
        <p:nvGrpSpPr>
          <p:cNvPr id="47" name="组合 46"/>
          <p:cNvGrpSpPr/>
          <p:nvPr/>
        </p:nvGrpSpPr>
        <p:grpSpPr>
          <a:xfrm>
            <a:off x="1128173" y="143392"/>
            <a:ext cx="5199161" cy="646331"/>
            <a:chOff x="6080760" y="1044564"/>
            <a:chExt cx="5199161" cy="646331"/>
          </a:xfrm>
        </p:grpSpPr>
        <p:sp>
          <p:nvSpPr>
            <p:cNvPr id="48" name="文本框 30"/>
            <p:cNvSpPr txBox="1"/>
            <p:nvPr/>
          </p:nvSpPr>
          <p:spPr>
            <a:xfrm>
              <a:off x="6080760" y="1044564"/>
              <a:ext cx="2233611" cy="646331"/>
            </a:xfrm>
            <a:prstGeom prst="rect">
              <a:avLst/>
            </a:prstGeom>
            <a:noFill/>
            <a:effectLst/>
          </p:spPr>
          <p:txBody>
            <a:bodyPr wrap="square" rtlCol="0">
              <a:spAutoFit/>
            </a:bodyPr>
            <a:lstStyle/>
            <a:p>
              <a:r>
                <a:rPr lang="en-US" altLang="zh-CN" sz="3600" b="1" dirty="0">
                  <a:solidFill>
                    <a:srgbClr val="049AAB"/>
                  </a:solidFill>
                  <a:cs typeface="+mn-ea"/>
                  <a:sym typeface="+mn-lt"/>
                </a:rPr>
                <a:t>FOUR</a:t>
              </a:r>
              <a:endParaRPr lang="zh-CN" altLang="en-US" sz="3600" b="1" dirty="0">
                <a:solidFill>
                  <a:srgbClr val="049AAB"/>
                </a:solidFill>
                <a:cs typeface="+mn-ea"/>
                <a:sym typeface="+mn-lt"/>
              </a:endParaRPr>
            </a:p>
          </p:txBody>
        </p:sp>
        <p:sp>
          <p:nvSpPr>
            <p:cNvPr id="49" name="文本框 31"/>
            <p:cNvSpPr txBox="1"/>
            <p:nvPr/>
          </p:nvSpPr>
          <p:spPr>
            <a:xfrm>
              <a:off x="7442707" y="1167675"/>
              <a:ext cx="3837214" cy="523220"/>
            </a:xfrm>
            <a:prstGeom prst="rect">
              <a:avLst/>
            </a:prstGeom>
            <a:noFill/>
          </p:spPr>
          <p:txBody>
            <a:bodyPr wrap="square" rtlCol="0">
              <a:spAutoFit/>
            </a:bodyPr>
            <a:lstStyle/>
            <a:p>
              <a:r>
                <a:rPr lang="zh-CN" altLang="en-US" sz="2800" dirty="0">
                  <a:solidFill>
                    <a:srgbClr val="000000"/>
                  </a:solidFill>
                  <a:cs typeface="+mn-ea"/>
                  <a:sym typeface="+mn-lt"/>
                </a:rPr>
                <a:t>市场与销售</a:t>
              </a:r>
            </a:p>
          </p:txBody>
        </p:sp>
      </p:grpSp>
      <p:sp>
        <p:nvSpPr>
          <p:cNvPr id="50" name="矩形: 圆角 32"/>
          <p:cNvSpPr/>
          <p:nvPr/>
        </p:nvSpPr>
        <p:spPr>
          <a:xfrm>
            <a:off x="4562461" y="336451"/>
            <a:ext cx="8270019" cy="383323"/>
          </a:xfrm>
          <a:prstGeom prst="roundRect">
            <a:avLst/>
          </a:prstGeom>
          <a:solidFill>
            <a:srgbClr val="049AAB"/>
          </a:solidFill>
          <a:ln w="3175">
            <a:noFill/>
            <a:miter lim="400000"/>
          </a:ln>
        </p:spPr>
        <p:txBody>
          <a:bodyPr rtlCol="0" anchor="ctr"/>
          <a:lstStyle/>
          <a:p>
            <a:pPr algn="ctr"/>
            <a:endParaRPr lang="zh-CN" altLang="en-US" sz="2400">
              <a:solidFill>
                <a:srgbClr val="000000"/>
              </a:solidFill>
              <a:cs typeface="+mn-ea"/>
              <a:sym typeface="+mn-lt"/>
            </a:endParaRPr>
          </a:p>
        </p:txBody>
      </p:sp>
      <p:sp>
        <p:nvSpPr>
          <p:cNvPr id="51" name="矩形: 圆角 33"/>
          <p:cNvSpPr/>
          <p:nvPr/>
        </p:nvSpPr>
        <p:spPr>
          <a:xfrm>
            <a:off x="-397463" y="336451"/>
            <a:ext cx="1344073" cy="383323"/>
          </a:xfrm>
          <a:prstGeom prst="roundRect">
            <a:avLst/>
          </a:prstGeom>
          <a:solidFill>
            <a:srgbClr val="049AAB"/>
          </a:solidFill>
          <a:ln w="3175">
            <a:noFill/>
            <a:miter lim="400000"/>
          </a:ln>
        </p:spPr>
        <p:txBody>
          <a:bodyPr rtlCol="0" anchor="ctr"/>
          <a:lstStyle/>
          <a:p>
            <a:pPr algn="ctr"/>
            <a:endParaRPr lang="zh-CN" altLang="en-US" sz="2400">
              <a:solidFill>
                <a:srgbClr val="000000"/>
              </a:solidFill>
              <a:cs typeface="+mn-ea"/>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barn(inVertical)">
                                      <p:cBhvr>
                                        <p:cTn id="7" dur="500"/>
                                        <p:tgtEl>
                                          <p:spTgt spid="50"/>
                                        </p:tgtEl>
                                      </p:cBhvr>
                                    </p:animEffect>
                                  </p:childTnLst>
                                </p:cTn>
                              </p:par>
                              <p:par>
                                <p:cTn id="8" presetID="42" presetClass="entr" presetSubtype="0" fill="hold" grpId="0" nodeType="withEffect">
                                  <p:stCondLst>
                                    <p:cond delay="600"/>
                                  </p:stCondLst>
                                  <p:childTnLst>
                                    <p:set>
                                      <p:cBhvr>
                                        <p:cTn id="9" dur="1" fill="hold">
                                          <p:stCondLst>
                                            <p:cond delay="0"/>
                                          </p:stCondLst>
                                        </p:cTn>
                                        <p:tgtEl>
                                          <p:spTgt spid="34"/>
                                        </p:tgtEl>
                                        <p:attrNameLst>
                                          <p:attrName>style.visibility</p:attrName>
                                        </p:attrNameLst>
                                      </p:cBhvr>
                                      <p:to>
                                        <p:strVal val="visible"/>
                                      </p:to>
                                    </p:set>
                                    <p:animEffect transition="in" filter="fade">
                                      <p:cBhvr>
                                        <p:cTn id="10" dur="500"/>
                                        <p:tgtEl>
                                          <p:spTgt spid="34"/>
                                        </p:tgtEl>
                                      </p:cBhvr>
                                    </p:animEffect>
                                    <p:anim calcmode="lin" valueType="num">
                                      <p:cBhvr>
                                        <p:cTn id="11" dur="500" fill="hold"/>
                                        <p:tgtEl>
                                          <p:spTgt spid="34"/>
                                        </p:tgtEl>
                                        <p:attrNameLst>
                                          <p:attrName>ppt_x</p:attrName>
                                        </p:attrNameLst>
                                      </p:cBhvr>
                                      <p:tavLst>
                                        <p:tav tm="0">
                                          <p:val>
                                            <p:strVal val="#ppt_x"/>
                                          </p:val>
                                        </p:tav>
                                        <p:tav tm="100000">
                                          <p:val>
                                            <p:strVal val="#ppt_x"/>
                                          </p:val>
                                        </p:tav>
                                      </p:tavLst>
                                    </p:anim>
                                    <p:anim calcmode="lin" valueType="num">
                                      <p:cBhvr>
                                        <p:cTn id="12" dur="500" fill="hold"/>
                                        <p:tgtEl>
                                          <p:spTgt spid="34"/>
                                        </p:tgtEl>
                                        <p:attrNameLst>
                                          <p:attrName>ppt_y</p:attrName>
                                        </p:attrNameLst>
                                      </p:cBhvr>
                                      <p:tavLst>
                                        <p:tav tm="0">
                                          <p:val>
                                            <p:strVal val="#ppt_y+.1"/>
                                          </p:val>
                                        </p:tav>
                                        <p:tav tm="100000">
                                          <p:val>
                                            <p:strVal val="#ppt_y"/>
                                          </p:val>
                                        </p:tav>
                                      </p:tavLst>
                                    </p:anim>
                                  </p:childTnLst>
                                </p:cTn>
                              </p:par>
                              <p:par>
                                <p:cTn id="13" presetID="10" presetClass="entr" presetSubtype="0" fill="hold" grpId="0" nodeType="withEffect">
                                  <p:stCondLst>
                                    <p:cond delay="900"/>
                                  </p:stCondLst>
                                  <p:childTnLst>
                                    <p:set>
                                      <p:cBhvr>
                                        <p:cTn id="14" dur="1" fill="hold">
                                          <p:stCondLst>
                                            <p:cond delay="0"/>
                                          </p:stCondLst>
                                        </p:cTn>
                                        <p:tgtEl>
                                          <p:spTgt spid="33"/>
                                        </p:tgtEl>
                                        <p:attrNameLst>
                                          <p:attrName>style.visibility</p:attrName>
                                        </p:attrNameLst>
                                      </p:cBhvr>
                                      <p:to>
                                        <p:strVal val="visible"/>
                                      </p:to>
                                    </p:set>
                                    <p:animEffect transition="in" filter="fade">
                                      <p:cBhvr>
                                        <p:cTn id="15" dur="500"/>
                                        <p:tgtEl>
                                          <p:spTgt spid="33"/>
                                        </p:tgtEl>
                                      </p:cBhvr>
                                    </p:animEffect>
                                  </p:childTnLst>
                                </p:cTn>
                              </p:par>
                              <p:par>
                                <p:cTn id="16" presetID="10" presetClass="entr" presetSubtype="0" fill="hold" grpId="0" nodeType="withEffect">
                                  <p:stCondLst>
                                    <p:cond delay="1000"/>
                                  </p:stCondLst>
                                  <p:childTnLst>
                                    <p:set>
                                      <p:cBhvr>
                                        <p:cTn id="17" dur="1" fill="hold">
                                          <p:stCondLst>
                                            <p:cond delay="0"/>
                                          </p:stCondLst>
                                        </p:cTn>
                                        <p:tgtEl>
                                          <p:spTgt spid="32"/>
                                        </p:tgtEl>
                                        <p:attrNameLst>
                                          <p:attrName>style.visibility</p:attrName>
                                        </p:attrNameLst>
                                      </p:cBhvr>
                                      <p:to>
                                        <p:strVal val="visible"/>
                                      </p:to>
                                    </p:set>
                                    <p:animEffect transition="in" filter="fade">
                                      <p:cBhvr>
                                        <p:cTn id="18" dur="500"/>
                                        <p:tgtEl>
                                          <p:spTgt spid="32"/>
                                        </p:tgtEl>
                                      </p:cBhvr>
                                    </p:animEffect>
                                  </p:childTnLst>
                                </p:cTn>
                              </p:par>
                              <p:par>
                                <p:cTn id="19" presetID="10" presetClass="entr" presetSubtype="0" fill="hold" grpId="0" nodeType="withEffect">
                                  <p:stCondLst>
                                    <p:cond delay="1100"/>
                                  </p:stCondLst>
                                  <p:childTnLst>
                                    <p:set>
                                      <p:cBhvr>
                                        <p:cTn id="20" dur="1" fill="hold">
                                          <p:stCondLst>
                                            <p:cond delay="0"/>
                                          </p:stCondLst>
                                        </p:cTn>
                                        <p:tgtEl>
                                          <p:spTgt spid="29"/>
                                        </p:tgtEl>
                                        <p:attrNameLst>
                                          <p:attrName>style.visibility</p:attrName>
                                        </p:attrNameLst>
                                      </p:cBhvr>
                                      <p:to>
                                        <p:strVal val="visible"/>
                                      </p:to>
                                    </p:set>
                                    <p:animEffect transition="in" filter="fade">
                                      <p:cBhvr>
                                        <p:cTn id="21" dur="500"/>
                                        <p:tgtEl>
                                          <p:spTgt spid="29"/>
                                        </p:tgtEl>
                                      </p:cBhvr>
                                    </p:animEffect>
                                  </p:childTnLst>
                                </p:cTn>
                              </p:par>
                              <p:par>
                                <p:cTn id="22" presetID="10" presetClass="entr" presetSubtype="0" fill="hold" grpId="0" nodeType="withEffect">
                                  <p:stCondLst>
                                    <p:cond delay="120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500"/>
                                        <p:tgtEl>
                                          <p:spTgt spid="27"/>
                                        </p:tgtEl>
                                      </p:cBhvr>
                                    </p:animEffect>
                                  </p:childTnLst>
                                </p:cTn>
                              </p:par>
                              <p:par>
                                <p:cTn id="25" presetID="10" presetClass="entr" presetSubtype="0" fill="hold" grpId="0" nodeType="withEffect">
                                  <p:stCondLst>
                                    <p:cond delay="130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500"/>
                                        <p:tgtEl>
                                          <p:spTgt spid="30"/>
                                        </p:tgtEl>
                                      </p:cBhvr>
                                    </p:animEffect>
                                  </p:childTnLst>
                                </p:cTn>
                              </p:par>
                              <p:par>
                                <p:cTn id="28" presetID="10" presetClass="entr" presetSubtype="0" fill="hold" grpId="0" nodeType="withEffect">
                                  <p:stCondLst>
                                    <p:cond delay="1400"/>
                                  </p:stCondLst>
                                  <p:childTnLst>
                                    <p:set>
                                      <p:cBhvr>
                                        <p:cTn id="29" dur="1" fill="hold">
                                          <p:stCondLst>
                                            <p:cond delay="0"/>
                                          </p:stCondLst>
                                        </p:cTn>
                                        <p:tgtEl>
                                          <p:spTgt spid="28"/>
                                        </p:tgtEl>
                                        <p:attrNameLst>
                                          <p:attrName>style.visibility</p:attrName>
                                        </p:attrNameLst>
                                      </p:cBhvr>
                                      <p:to>
                                        <p:strVal val="visible"/>
                                      </p:to>
                                    </p:set>
                                    <p:animEffect transition="in" filter="fade">
                                      <p:cBhvr>
                                        <p:cTn id="30" dur="500"/>
                                        <p:tgtEl>
                                          <p:spTgt spid="28"/>
                                        </p:tgtEl>
                                      </p:cBhvr>
                                    </p:animEffect>
                                  </p:childTnLst>
                                </p:cTn>
                              </p:par>
                              <p:par>
                                <p:cTn id="31" presetID="10" presetClass="entr" presetSubtype="0" fill="hold" grpId="0" nodeType="withEffect">
                                  <p:stCondLst>
                                    <p:cond delay="150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500"/>
                                        <p:tgtEl>
                                          <p:spTgt spid="31"/>
                                        </p:tgtEl>
                                      </p:cBhvr>
                                    </p:animEffect>
                                  </p:childTnLst>
                                </p:cTn>
                              </p:par>
                              <p:par>
                                <p:cTn id="34" presetID="53" presetClass="entr" presetSubtype="16" fill="hold" grpId="0" nodeType="withEffect">
                                  <p:stCondLst>
                                    <p:cond delay="150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par>
                                <p:cTn id="39" presetID="47" presetClass="entr" presetSubtype="0" fill="hold" grpId="0" nodeType="withEffect">
                                  <p:stCondLst>
                                    <p:cond delay="1500"/>
                                  </p:stCondLst>
                                  <p:childTnLst>
                                    <p:set>
                                      <p:cBhvr>
                                        <p:cTn id="40" dur="1" fill="hold">
                                          <p:stCondLst>
                                            <p:cond delay="0"/>
                                          </p:stCondLst>
                                        </p:cTn>
                                        <p:tgtEl>
                                          <p:spTgt spid="40"/>
                                        </p:tgtEl>
                                        <p:attrNameLst>
                                          <p:attrName>style.visibility</p:attrName>
                                        </p:attrNameLst>
                                      </p:cBhvr>
                                      <p:to>
                                        <p:strVal val="visible"/>
                                      </p:to>
                                    </p:set>
                                    <p:animEffect transition="in" filter="fade">
                                      <p:cBhvr>
                                        <p:cTn id="41" dur="500"/>
                                        <p:tgtEl>
                                          <p:spTgt spid="40"/>
                                        </p:tgtEl>
                                      </p:cBhvr>
                                    </p:animEffect>
                                    <p:anim calcmode="lin" valueType="num">
                                      <p:cBhvr>
                                        <p:cTn id="42" dur="500" fill="hold"/>
                                        <p:tgtEl>
                                          <p:spTgt spid="40"/>
                                        </p:tgtEl>
                                        <p:attrNameLst>
                                          <p:attrName>ppt_x</p:attrName>
                                        </p:attrNameLst>
                                      </p:cBhvr>
                                      <p:tavLst>
                                        <p:tav tm="0">
                                          <p:val>
                                            <p:strVal val="#ppt_x"/>
                                          </p:val>
                                        </p:tav>
                                        <p:tav tm="100000">
                                          <p:val>
                                            <p:strVal val="#ppt_x"/>
                                          </p:val>
                                        </p:tav>
                                      </p:tavLst>
                                    </p:anim>
                                    <p:anim calcmode="lin" valueType="num">
                                      <p:cBhvr>
                                        <p:cTn id="43" dur="500" fill="hold"/>
                                        <p:tgtEl>
                                          <p:spTgt spid="40"/>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1500"/>
                                  </p:stCondLst>
                                  <p:childTnLst>
                                    <p:set>
                                      <p:cBhvr>
                                        <p:cTn id="45" dur="1" fill="hold">
                                          <p:stCondLst>
                                            <p:cond delay="0"/>
                                          </p:stCondLst>
                                        </p:cTn>
                                        <p:tgtEl>
                                          <p:spTgt spid="42"/>
                                        </p:tgtEl>
                                        <p:attrNameLst>
                                          <p:attrName>style.visibility</p:attrName>
                                        </p:attrNameLst>
                                      </p:cBhvr>
                                      <p:to>
                                        <p:strVal val="visible"/>
                                      </p:to>
                                    </p:set>
                                    <p:animEffect transition="in" filter="fade">
                                      <p:cBhvr>
                                        <p:cTn id="46" dur="500"/>
                                        <p:tgtEl>
                                          <p:spTgt spid="42"/>
                                        </p:tgtEl>
                                      </p:cBhvr>
                                    </p:animEffect>
                                    <p:anim calcmode="lin" valueType="num">
                                      <p:cBhvr>
                                        <p:cTn id="47" dur="500" fill="hold"/>
                                        <p:tgtEl>
                                          <p:spTgt spid="42"/>
                                        </p:tgtEl>
                                        <p:attrNameLst>
                                          <p:attrName>ppt_x</p:attrName>
                                        </p:attrNameLst>
                                      </p:cBhvr>
                                      <p:tavLst>
                                        <p:tav tm="0">
                                          <p:val>
                                            <p:strVal val="#ppt_x"/>
                                          </p:val>
                                        </p:tav>
                                        <p:tav tm="100000">
                                          <p:val>
                                            <p:strVal val="#ppt_x"/>
                                          </p:val>
                                        </p:tav>
                                      </p:tavLst>
                                    </p:anim>
                                    <p:anim calcmode="lin" valueType="num">
                                      <p:cBhvr>
                                        <p:cTn id="48" dur="500" fill="hold"/>
                                        <p:tgtEl>
                                          <p:spTgt spid="42"/>
                                        </p:tgtEl>
                                        <p:attrNameLst>
                                          <p:attrName>ppt_y</p:attrName>
                                        </p:attrNameLst>
                                      </p:cBhvr>
                                      <p:tavLst>
                                        <p:tav tm="0">
                                          <p:val>
                                            <p:strVal val="#ppt_y+.1"/>
                                          </p:val>
                                        </p:tav>
                                        <p:tav tm="100000">
                                          <p:val>
                                            <p:strVal val="#ppt_y"/>
                                          </p:val>
                                        </p:tav>
                                      </p:tavLst>
                                    </p:anim>
                                  </p:childTnLst>
                                </p:cTn>
                              </p:par>
                              <p:par>
                                <p:cTn id="49" presetID="53" presetClass="entr" presetSubtype="16" fill="hold" grpId="0" nodeType="withEffect">
                                  <p:stCondLst>
                                    <p:cond delay="2000"/>
                                  </p:stCondLst>
                                  <p:childTnLst>
                                    <p:set>
                                      <p:cBhvr>
                                        <p:cTn id="50" dur="1" fill="hold">
                                          <p:stCondLst>
                                            <p:cond delay="0"/>
                                          </p:stCondLst>
                                        </p:cTn>
                                        <p:tgtEl>
                                          <p:spTgt spid="36"/>
                                        </p:tgtEl>
                                        <p:attrNameLst>
                                          <p:attrName>style.visibility</p:attrName>
                                        </p:attrNameLst>
                                      </p:cBhvr>
                                      <p:to>
                                        <p:strVal val="visible"/>
                                      </p:to>
                                    </p:set>
                                    <p:anim calcmode="lin" valueType="num">
                                      <p:cBhvr>
                                        <p:cTn id="51" dur="500" fill="hold"/>
                                        <p:tgtEl>
                                          <p:spTgt spid="36"/>
                                        </p:tgtEl>
                                        <p:attrNameLst>
                                          <p:attrName>ppt_w</p:attrName>
                                        </p:attrNameLst>
                                      </p:cBhvr>
                                      <p:tavLst>
                                        <p:tav tm="0">
                                          <p:val>
                                            <p:fltVal val="0"/>
                                          </p:val>
                                        </p:tav>
                                        <p:tav tm="100000">
                                          <p:val>
                                            <p:strVal val="#ppt_w"/>
                                          </p:val>
                                        </p:tav>
                                      </p:tavLst>
                                    </p:anim>
                                    <p:anim calcmode="lin" valueType="num">
                                      <p:cBhvr>
                                        <p:cTn id="52" dur="500" fill="hold"/>
                                        <p:tgtEl>
                                          <p:spTgt spid="36"/>
                                        </p:tgtEl>
                                        <p:attrNameLst>
                                          <p:attrName>ppt_h</p:attrName>
                                        </p:attrNameLst>
                                      </p:cBhvr>
                                      <p:tavLst>
                                        <p:tav tm="0">
                                          <p:val>
                                            <p:fltVal val="0"/>
                                          </p:val>
                                        </p:tav>
                                        <p:tav tm="100000">
                                          <p:val>
                                            <p:strVal val="#ppt_h"/>
                                          </p:val>
                                        </p:tav>
                                      </p:tavLst>
                                    </p:anim>
                                    <p:animEffect transition="in" filter="fade">
                                      <p:cBhvr>
                                        <p:cTn id="53" dur="500"/>
                                        <p:tgtEl>
                                          <p:spTgt spid="36"/>
                                        </p:tgtEl>
                                      </p:cBhvr>
                                    </p:animEffect>
                                  </p:childTnLst>
                                </p:cTn>
                              </p:par>
                              <p:par>
                                <p:cTn id="54" presetID="47" presetClass="entr" presetSubtype="0" fill="hold" grpId="0" nodeType="withEffect">
                                  <p:stCondLst>
                                    <p:cond delay="2000"/>
                                  </p:stCondLst>
                                  <p:childTnLst>
                                    <p:set>
                                      <p:cBhvr>
                                        <p:cTn id="55" dur="1" fill="hold">
                                          <p:stCondLst>
                                            <p:cond delay="0"/>
                                          </p:stCondLst>
                                        </p:cTn>
                                        <p:tgtEl>
                                          <p:spTgt spid="39"/>
                                        </p:tgtEl>
                                        <p:attrNameLst>
                                          <p:attrName>style.visibility</p:attrName>
                                        </p:attrNameLst>
                                      </p:cBhvr>
                                      <p:to>
                                        <p:strVal val="visible"/>
                                      </p:to>
                                    </p:set>
                                    <p:animEffect transition="in" filter="fade">
                                      <p:cBhvr>
                                        <p:cTn id="56" dur="500"/>
                                        <p:tgtEl>
                                          <p:spTgt spid="39"/>
                                        </p:tgtEl>
                                      </p:cBhvr>
                                    </p:animEffect>
                                    <p:anim calcmode="lin" valueType="num">
                                      <p:cBhvr>
                                        <p:cTn id="57" dur="500" fill="hold"/>
                                        <p:tgtEl>
                                          <p:spTgt spid="39"/>
                                        </p:tgtEl>
                                        <p:attrNameLst>
                                          <p:attrName>ppt_x</p:attrName>
                                        </p:attrNameLst>
                                      </p:cBhvr>
                                      <p:tavLst>
                                        <p:tav tm="0">
                                          <p:val>
                                            <p:strVal val="#ppt_x"/>
                                          </p:val>
                                        </p:tav>
                                        <p:tav tm="100000">
                                          <p:val>
                                            <p:strVal val="#ppt_x"/>
                                          </p:val>
                                        </p:tav>
                                      </p:tavLst>
                                    </p:anim>
                                    <p:anim calcmode="lin" valueType="num">
                                      <p:cBhvr>
                                        <p:cTn id="58" dur="500" fill="hold"/>
                                        <p:tgtEl>
                                          <p:spTgt spid="39"/>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200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strVal val="#ppt_x"/>
                                          </p:val>
                                        </p:tav>
                                        <p:tav tm="100000">
                                          <p:val>
                                            <p:strVal val="#ppt_x"/>
                                          </p:val>
                                        </p:tav>
                                      </p:tavLst>
                                    </p:anim>
                                    <p:anim calcmode="lin" valueType="num">
                                      <p:cBhvr>
                                        <p:cTn id="63" dur="500" fill="hold"/>
                                        <p:tgtEl>
                                          <p:spTgt spid="43"/>
                                        </p:tgtEl>
                                        <p:attrNameLst>
                                          <p:attrName>ppt_y</p:attrName>
                                        </p:attrNameLst>
                                      </p:cBhvr>
                                      <p:tavLst>
                                        <p:tav tm="0">
                                          <p:val>
                                            <p:strVal val="#ppt_y+.1"/>
                                          </p:val>
                                        </p:tav>
                                        <p:tav tm="100000">
                                          <p:val>
                                            <p:strVal val="#ppt_y"/>
                                          </p:val>
                                        </p:tav>
                                      </p:tavLst>
                                    </p:anim>
                                  </p:childTnLst>
                                </p:cTn>
                              </p:par>
                              <p:par>
                                <p:cTn id="64" presetID="53" presetClass="entr" presetSubtype="16" fill="hold" grpId="0" nodeType="withEffect">
                                  <p:stCondLst>
                                    <p:cond delay="2500"/>
                                  </p:stCondLst>
                                  <p:childTnLst>
                                    <p:set>
                                      <p:cBhvr>
                                        <p:cTn id="65" dur="1" fill="hold">
                                          <p:stCondLst>
                                            <p:cond delay="0"/>
                                          </p:stCondLst>
                                        </p:cTn>
                                        <p:tgtEl>
                                          <p:spTgt spid="45"/>
                                        </p:tgtEl>
                                        <p:attrNameLst>
                                          <p:attrName>style.visibility</p:attrName>
                                        </p:attrNameLst>
                                      </p:cBhvr>
                                      <p:to>
                                        <p:strVal val="visible"/>
                                      </p:to>
                                    </p:set>
                                    <p:anim calcmode="lin" valueType="num">
                                      <p:cBhvr>
                                        <p:cTn id="66" dur="500" fill="hold"/>
                                        <p:tgtEl>
                                          <p:spTgt spid="45"/>
                                        </p:tgtEl>
                                        <p:attrNameLst>
                                          <p:attrName>ppt_w</p:attrName>
                                        </p:attrNameLst>
                                      </p:cBhvr>
                                      <p:tavLst>
                                        <p:tav tm="0">
                                          <p:val>
                                            <p:fltVal val="0"/>
                                          </p:val>
                                        </p:tav>
                                        <p:tav tm="100000">
                                          <p:val>
                                            <p:strVal val="#ppt_w"/>
                                          </p:val>
                                        </p:tav>
                                      </p:tavLst>
                                    </p:anim>
                                    <p:anim calcmode="lin" valueType="num">
                                      <p:cBhvr>
                                        <p:cTn id="67" dur="500" fill="hold"/>
                                        <p:tgtEl>
                                          <p:spTgt spid="45"/>
                                        </p:tgtEl>
                                        <p:attrNameLst>
                                          <p:attrName>ppt_h</p:attrName>
                                        </p:attrNameLst>
                                      </p:cBhvr>
                                      <p:tavLst>
                                        <p:tav tm="0">
                                          <p:val>
                                            <p:fltVal val="0"/>
                                          </p:val>
                                        </p:tav>
                                        <p:tav tm="100000">
                                          <p:val>
                                            <p:strVal val="#ppt_h"/>
                                          </p:val>
                                        </p:tav>
                                      </p:tavLst>
                                    </p:anim>
                                    <p:animEffect transition="in" filter="fade">
                                      <p:cBhvr>
                                        <p:cTn id="68" dur="500"/>
                                        <p:tgtEl>
                                          <p:spTgt spid="45"/>
                                        </p:tgtEl>
                                      </p:cBhvr>
                                    </p:animEffect>
                                  </p:childTnLst>
                                </p:cTn>
                              </p:par>
                              <p:par>
                                <p:cTn id="69" presetID="47" presetClass="entr" presetSubtype="0" fill="hold" grpId="0" nodeType="withEffect">
                                  <p:stCondLst>
                                    <p:cond delay="250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500"/>
                                        <p:tgtEl>
                                          <p:spTgt spid="37"/>
                                        </p:tgtEl>
                                      </p:cBhvr>
                                    </p:animEffect>
                                    <p:anim calcmode="lin" valueType="num">
                                      <p:cBhvr>
                                        <p:cTn id="72" dur="500" fill="hold"/>
                                        <p:tgtEl>
                                          <p:spTgt spid="37"/>
                                        </p:tgtEl>
                                        <p:attrNameLst>
                                          <p:attrName>ppt_x</p:attrName>
                                        </p:attrNameLst>
                                      </p:cBhvr>
                                      <p:tavLst>
                                        <p:tav tm="0">
                                          <p:val>
                                            <p:strVal val="#ppt_x"/>
                                          </p:val>
                                        </p:tav>
                                        <p:tav tm="100000">
                                          <p:val>
                                            <p:strVal val="#ppt_x"/>
                                          </p:val>
                                        </p:tav>
                                      </p:tavLst>
                                    </p:anim>
                                    <p:anim calcmode="lin" valueType="num">
                                      <p:cBhvr>
                                        <p:cTn id="73" dur="500" fill="hold"/>
                                        <p:tgtEl>
                                          <p:spTgt spid="3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2500"/>
                                  </p:stCondLst>
                                  <p:childTnLst>
                                    <p:set>
                                      <p:cBhvr>
                                        <p:cTn id="75" dur="1" fill="hold">
                                          <p:stCondLst>
                                            <p:cond delay="0"/>
                                          </p:stCondLst>
                                        </p:cTn>
                                        <p:tgtEl>
                                          <p:spTgt spid="41"/>
                                        </p:tgtEl>
                                        <p:attrNameLst>
                                          <p:attrName>style.visibility</p:attrName>
                                        </p:attrNameLst>
                                      </p:cBhvr>
                                      <p:to>
                                        <p:strVal val="visible"/>
                                      </p:to>
                                    </p:set>
                                    <p:animEffect transition="in" filter="fade">
                                      <p:cBhvr>
                                        <p:cTn id="76" dur="500"/>
                                        <p:tgtEl>
                                          <p:spTgt spid="41"/>
                                        </p:tgtEl>
                                      </p:cBhvr>
                                    </p:animEffect>
                                    <p:anim calcmode="lin" valueType="num">
                                      <p:cBhvr>
                                        <p:cTn id="77" dur="500" fill="hold"/>
                                        <p:tgtEl>
                                          <p:spTgt spid="41"/>
                                        </p:tgtEl>
                                        <p:attrNameLst>
                                          <p:attrName>ppt_x</p:attrName>
                                        </p:attrNameLst>
                                      </p:cBhvr>
                                      <p:tavLst>
                                        <p:tav tm="0">
                                          <p:val>
                                            <p:strVal val="#ppt_x"/>
                                          </p:val>
                                        </p:tav>
                                        <p:tav tm="100000">
                                          <p:val>
                                            <p:strVal val="#ppt_x"/>
                                          </p:val>
                                        </p:tav>
                                      </p:tavLst>
                                    </p:anim>
                                    <p:anim calcmode="lin" valueType="num">
                                      <p:cBhvr>
                                        <p:cTn id="78" dur="500" fill="hold"/>
                                        <p:tgtEl>
                                          <p:spTgt spid="41"/>
                                        </p:tgtEl>
                                        <p:attrNameLst>
                                          <p:attrName>ppt_y</p:attrName>
                                        </p:attrNameLst>
                                      </p:cBhvr>
                                      <p:tavLst>
                                        <p:tav tm="0">
                                          <p:val>
                                            <p:strVal val="#ppt_y+.1"/>
                                          </p:val>
                                        </p:tav>
                                        <p:tav tm="100000">
                                          <p:val>
                                            <p:strVal val="#ppt_y"/>
                                          </p:val>
                                        </p:tav>
                                      </p:tavLst>
                                    </p:anim>
                                  </p:childTnLst>
                                </p:cTn>
                              </p:par>
                              <p:par>
                                <p:cTn id="79" presetID="53" presetClass="entr" presetSubtype="16" fill="hold" grpId="0" nodeType="withEffect">
                                  <p:stCondLst>
                                    <p:cond delay="3000"/>
                                  </p:stCondLst>
                                  <p:childTnLst>
                                    <p:set>
                                      <p:cBhvr>
                                        <p:cTn id="80" dur="1" fill="hold">
                                          <p:stCondLst>
                                            <p:cond delay="0"/>
                                          </p:stCondLst>
                                        </p:cTn>
                                        <p:tgtEl>
                                          <p:spTgt spid="46"/>
                                        </p:tgtEl>
                                        <p:attrNameLst>
                                          <p:attrName>style.visibility</p:attrName>
                                        </p:attrNameLst>
                                      </p:cBhvr>
                                      <p:to>
                                        <p:strVal val="visible"/>
                                      </p:to>
                                    </p:set>
                                    <p:anim calcmode="lin" valueType="num">
                                      <p:cBhvr>
                                        <p:cTn id="81" dur="500" fill="hold"/>
                                        <p:tgtEl>
                                          <p:spTgt spid="46"/>
                                        </p:tgtEl>
                                        <p:attrNameLst>
                                          <p:attrName>ppt_w</p:attrName>
                                        </p:attrNameLst>
                                      </p:cBhvr>
                                      <p:tavLst>
                                        <p:tav tm="0">
                                          <p:val>
                                            <p:fltVal val="0"/>
                                          </p:val>
                                        </p:tav>
                                        <p:tav tm="100000">
                                          <p:val>
                                            <p:strVal val="#ppt_w"/>
                                          </p:val>
                                        </p:tav>
                                      </p:tavLst>
                                    </p:anim>
                                    <p:anim calcmode="lin" valueType="num">
                                      <p:cBhvr>
                                        <p:cTn id="82" dur="500" fill="hold"/>
                                        <p:tgtEl>
                                          <p:spTgt spid="46"/>
                                        </p:tgtEl>
                                        <p:attrNameLst>
                                          <p:attrName>ppt_h</p:attrName>
                                        </p:attrNameLst>
                                      </p:cBhvr>
                                      <p:tavLst>
                                        <p:tav tm="0">
                                          <p:val>
                                            <p:fltVal val="0"/>
                                          </p:val>
                                        </p:tav>
                                        <p:tav tm="100000">
                                          <p:val>
                                            <p:strVal val="#ppt_h"/>
                                          </p:val>
                                        </p:tav>
                                      </p:tavLst>
                                    </p:anim>
                                    <p:animEffect transition="in" filter="fade">
                                      <p:cBhvr>
                                        <p:cTn id="83" dur="500"/>
                                        <p:tgtEl>
                                          <p:spTgt spid="46"/>
                                        </p:tgtEl>
                                      </p:cBhvr>
                                    </p:animEffect>
                                  </p:childTnLst>
                                </p:cTn>
                              </p:par>
                              <p:par>
                                <p:cTn id="84" presetID="47" presetClass="entr" presetSubtype="0" fill="hold" grpId="0" nodeType="withEffect">
                                  <p:stCondLst>
                                    <p:cond delay="3000"/>
                                  </p:stCondLst>
                                  <p:childTnLst>
                                    <p:set>
                                      <p:cBhvr>
                                        <p:cTn id="85" dur="1" fill="hold">
                                          <p:stCondLst>
                                            <p:cond delay="0"/>
                                          </p:stCondLst>
                                        </p:cTn>
                                        <p:tgtEl>
                                          <p:spTgt spid="38"/>
                                        </p:tgtEl>
                                        <p:attrNameLst>
                                          <p:attrName>style.visibility</p:attrName>
                                        </p:attrNameLst>
                                      </p:cBhvr>
                                      <p:to>
                                        <p:strVal val="visible"/>
                                      </p:to>
                                    </p:set>
                                    <p:animEffect transition="in" filter="fade">
                                      <p:cBhvr>
                                        <p:cTn id="86" dur="500"/>
                                        <p:tgtEl>
                                          <p:spTgt spid="38"/>
                                        </p:tgtEl>
                                      </p:cBhvr>
                                    </p:animEffect>
                                    <p:anim calcmode="lin" valueType="num">
                                      <p:cBhvr>
                                        <p:cTn id="87" dur="500" fill="hold"/>
                                        <p:tgtEl>
                                          <p:spTgt spid="38"/>
                                        </p:tgtEl>
                                        <p:attrNameLst>
                                          <p:attrName>ppt_x</p:attrName>
                                        </p:attrNameLst>
                                      </p:cBhvr>
                                      <p:tavLst>
                                        <p:tav tm="0">
                                          <p:val>
                                            <p:strVal val="#ppt_x"/>
                                          </p:val>
                                        </p:tav>
                                        <p:tav tm="100000">
                                          <p:val>
                                            <p:strVal val="#ppt_x"/>
                                          </p:val>
                                        </p:tav>
                                      </p:tavLst>
                                    </p:anim>
                                    <p:anim calcmode="lin" valueType="num">
                                      <p:cBhvr>
                                        <p:cTn id="88" dur="500" fill="hold"/>
                                        <p:tgtEl>
                                          <p:spTgt spid="38"/>
                                        </p:tgtEl>
                                        <p:attrNameLst>
                                          <p:attrName>ppt_y</p:attrName>
                                        </p:attrNameLst>
                                      </p:cBhvr>
                                      <p:tavLst>
                                        <p:tav tm="0">
                                          <p:val>
                                            <p:strVal val="#ppt_y-.1"/>
                                          </p:val>
                                        </p:tav>
                                        <p:tav tm="100000">
                                          <p:val>
                                            <p:strVal val="#ppt_y"/>
                                          </p:val>
                                        </p:tav>
                                      </p:tavLst>
                                    </p:anim>
                                  </p:childTnLst>
                                </p:cTn>
                              </p:par>
                              <p:par>
                                <p:cTn id="89" presetID="42" presetClass="entr" presetSubtype="0" fill="hold" grpId="0" nodeType="withEffect">
                                  <p:stCondLst>
                                    <p:cond delay="3000"/>
                                  </p:stCondLst>
                                  <p:childTnLst>
                                    <p:set>
                                      <p:cBhvr>
                                        <p:cTn id="90" dur="1" fill="hold">
                                          <p:stCondLst>
                                            <p:cond delay="0"/>
                                          </p:stCondLst>
                                        </p:cTn>
                                        <p:tgtEl>
                                          <p:spTgt spid="44"/>
                                        </p:tgtEl>
                                        <p:attrNameLst>
                                          <p:attrName>style.visibility</p:attrName>
                                        </p:attrNameLst>
                                      </p:cBhvr>
                                      <p:to>
                                        <p:strVal val="visible"/>
                                      </p:to>
                                    </p:set>
                                    <p:animEffect transition="in" filter="fade">
                                      <p:cBhvr>
                                        <p:cTn id="91" dur="500"/>
                                        <p:tgtEl>
                                          <p:spTgt spid="44"/>
                                        </p:tgtEl>
                                      </p:cBhvr>
                                    </p:animEffect>
                                    <p:anim calcmode="lin" valueType="num">
                                      <p:cBhvr>
                                        <p:cTn id="92" dur="500" fill="hold"/>
                                        <p:tgtEl>
                                          <p:spTgt spid="44"/>
                                        </p:tgtEl>
                                        <p:attrNameLst>
                                          <p:attrName>ppt_x</p:attrName>
                                        </p:attrNameLst>
                                      </p:cBhvr>
                                      <p:tavLst>
                                        <p:tav tm="0">
                                          <p:val>
                                            <p:strVal val="#ppt_x"/>
                                          </p:val>
                                        </p:tav>
                                        <p:tav tm="100000">
                                          <p:val>
                                            <p:strVal val="#ppt_x"/>
                                          </p:val>
                                        </p:tav>
                                      </p:tavLst>
                                    </p:anim>
                                    <p:anim calcmode="lin" valueType="num">
                                      <p:cBhvr>
                                        <p:cTn id="93" dur="5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p:bldP spid="42" grpId="0"/>
      <p:bldP spid="43" grpId="0"/>
      <p:bldP spid="44" grpId="0"/>
      <p:bldP spid="45" grpId="0" animBg="1"/>
      <p:bldP spid="46" grpId="0" animBg="1"/>
      <p:bldP spid="5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组合 31"/>
          <p:cNvGrpSpPr>
            <a:grpSpLocks noChangeAspect="1"/>
          </p:cNvGrpSpPr>
          <p:nvPr/>
        </p:nvGrpSpPr>
        <p:grpSpPr>
          <a:xfrm rot="5400000">
            <a:off x="9436849" y="2449864"/>
            <a:ext cx="373956" cy="248621"/>
            <a:chOff x="2881121" y="2516898"/>
            <a:chExt cx="376100" cy="250202"/>
          </a:xfrm>
          <a:solidFill>
            <a:srgbClr val="595959"/>
          </a:solidFill>
        </p:grpSpPr>
        <p:sp>
          <p:nvSpPr>
            <p:cNvPr id="31" name="矩形 14"/>
            <p:cNvSpPr/>
            <p:nvPr/>
          </p:nvSpPr>
          <p:spPr>
            <a:xfrm rot="13500000" flipH="1">
              <a:off x="3024316" y="2525546"/>
              <a:ext cx="232905" cy="232905"/>
            </a:xfrm>
            <a:custGeom>
              <a:avLst/>
              <a:gdLst/>
              <a:ahLst/>
              <a:cxnLst/>
              <a:rect l="l" t="t" r="r" b="b"/>
              <a:pathLst>
                <a:path w="535418" h="535418">
                  <a:moveTo>
                    <a:pt x="144016" y="535418"/>
                  </a:moveTo>
                  <a:lnTo>
                    <a:pt x="0" y="391402"/>
                  </a:lnTo>
                  <a:lnTo>
                    <a:pt x="391402" y="391402"/>
                  </a:lnTo>
                  <a:lnTo>
                    <a:pt x="391402" y="0"/>
                  </a:lnTo>
                  <a:lnTo>
                    <a:pt x="535418" y="144016"/>
                  </a:lnTo>
                  <a:lnTo>
                    <a:pt x="535418" y="391402"/>
                  </a:lnTo>
                  <a:lnTo>
                    <a:pt x="535418" y="535418"/>
                  </a:lnTo>
                  <a:lnTo>
                    <a:pt x="391402" y="535418"/>
                  </a:lnTo>
                  <a:close/>
                </a:path>
              </a:pathLst>
            </a:cu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smtClean="0">
                <a:ln>
                  <a:noFill/>
                </a:ln>
                <a:solidFill>
                  <a:srgbClr val="FFFFFF"/>
                </a:solidFill>
                <a:effectLst/>
                <a:uLnTx/>
                <a:uFillTx/>
                <a:cs typeface="+mn-ea"/>
                <a:sym typeface="+mn-lt"/>
              </a:endParaRPr>
            </a:p>
          </p:txBody>
        </p:sp>
        <p:sp>
          <p:nvSpPr>
            <p:cNvPr id="32" name="矩形 14"/>
            <p:cNvSpPr/>
            <p:nvPr/>
          </p:nvSpPr>
          <p:spPr>
            <a:xfrm rot="13500000" flipH="1">
              <a:off x="2881122" y="2516897"/>
              <a:ext cx="250202" cy="250203"/>
            </a:xfrm>
            <a:custGeom>
              <a:avLst/>
              <a:gdLst/>
              <a:ahLst/>
              <a:cxnLst/>
              <a:rect l="l" t="t" r="r" b="b"/>
              <a:pathLst>
                <a:path w="575182" h="575183">
                  <a:moveTo>
                    <a:pt x="183779" y="575183"/>
                  </a:moveTo>
                  <a:lnTo>
                    <a:pt x="0" y="391403"/>
                  </a:lnTo>
                  <a:lnTo>
                    <a:pt x="391402" y="391403"/>
                  </a:lnTo>
                  <a:lnTo>
                    <a:pt x="391402" y="0"/>
                  </a:lnTo>
                  <a:lnTo>
                    <a:pt x="575182" y="183780"/>
                  </a:lnTo>
                  <a:lnTo>
                    <a:pt x="575182" y="391403"/>
                  </a:lnTo>
                  <a:lnTo>
                    <a:pt x="575182" y="575183"/>
                  </a:lnTo>
                  <a:lnTo>
                    <a:pt x="391402" y="575183"/>
                  </a:lnTo>
                  <a:close/>
                </a:path>
              </a:pathLst>
            </a:cu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smtClean="0">
                <a:ln>
                  <a:noFill/>
                </a:ln>
                <a:solidFill>
                  <a:srgbClr val="FFFFFF"/>
                </a:solidFill>
                <a:effectLst/>
                <a:uLnTx/>
                <a:uFillTx/>
                <a:cs typeface="+mn-ea"/>
                <a:sym typeface="+mn-lt"/>
              </a:endParaRPr>
            </a:p>
          </p:txBody>
        </p:sp>
      </p:grpSp>
      <p:grpSp>
        <p:nvGrpSpPr>
          <p:cNvPr id="33" name="组合 34"/>
          <p:cNvGrpSpPr/>
          <p:nvPr/>
        </p:nvGrpSpPr>
        <p:grpSpPr>
          <a:xfrm>
            <a:off x="8158991" y="1124485"/>
            <a:ext cx="2803612" cy="1243816"/>
            <a:chOff x="6137721" y="568403"/>
            <a:chExt cx="2435756" cy="1079946"/>
          </a:xfrm>
        </p:grpSpPr>
        <p:sp>
          <p:nvSpPr>
            <p:cNvPr id="34" name="矩形 33"/>
            <p:cNvSpPr/>
            <p:nvPr/>
          </p:nvSpPr>
          <p:spPr>
            <a:xfrm>
              <a:off x="6137721" y="568403"/>
              <a:ext cx="2435756" cy="1079946"/>
            </a:xfrm>
            <a:prstGeom prst="rect">
              <a:avLst/>
            </a:prstGeom>
            <a:solidFill>
              <a:srgbClr val="9BD74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dirty="0" smtClean="0">
                <a:ln>
                  <a:noFill/>
                </a:ln>
                <a:solidFill>
                  <a:srgbClr val="FFFFFF"/>
                </a:solidFill>
                <a:effectLst/>
                <a:uLnTx/>
                <a:uFillTx/>
                <a:cs typeface="+mn-ea"/>
                <a:sym typeface="+mn-lt"/>
              </a:endParaRPr>
            </a:p>
          </p:txBody>
        </p:sp>
        <p:grpSp>
          <p:nvGrpSpPr>
            <p:cNvPr id="35" name="组合 36"/>
            <p:cNvGrpSpPr/>
            <p:nvPr/>
          </p:nvGrpSpPr>
          <p:grpSpPr>
            <a:xfrm>
              <a:off x="6232166" y="788641"/>
              <a:ext cx="2162597" cy="693053"/>
              <a:chOff x="6280655" y="877530"/>
              <a:chExt cx="2162597" cy="693053"/>
            </a:xfrm>
          </p:grpSpPr>
          <p:sp>
            <p:nvSpPr>
              <p:cNvPr id="36" name="TextBox 35"/>
              <p:cNvSpPr txBox="1"/>
              <p:nvPr/>
            </p:nvSpPr>
            <p:spPr>
              <a:xfrm>
                <a:off x="6521966" y="877530"/>
                <a:ext cx="1589322" cy="365156"/>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135" b="0" i="0" u="none" strike="noStrike" kern="0" cap="none" spc="0" normalizeH="0" baseline="0" noProof="0" dirty="0" smtClean="0">
                    <a:ln>
                      <a:noFill/>
                    </a:ln>
                    <a:solidFill>
                      <a:srgbClr val="FFFFFF"/>
                    </a:solidFill>
                    <a:effectLst/>
                    <a:uLnTx/>
                    <a:uFillTx/>
                    <a:cs typeface="+mn-ea"/>
                    <a:sym typeface="+mn-lt"/>
                  </a:rPr>
                  <a:t>推进第一步骤</a:t>
                </a:r>
              </a:p>
            </p:txBody>
          </p:sp>
          <p:sp>
            <p:nvSpPr>
              <p:cNvPr id="37" name="Rectangle 13" descr="FD1DDF730CE4456e89755B07FE1653D0# #Rectangle 13"/>
              <p:cNvSpPr>
                <a:spLocks noChangeArrowheads="1"/>
              </p:cNvSpPr>
              <p:nvPr/>
            </p:nvSpPr>
            <p:spPr bwMode="auto">
              <a:xfrm>
                <a:off x="6280655" y="1276633"/>
                <a:ext cx="2162597" cy="29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marL="0" marR="0" lvl="0" indent="0" algn="just" defTabSz="91440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1600" b="0" i="0" u="none" strike="noStrike" kern="0" cap="none" spc="0" normalizeH="0" baseline="0" noProof="0" dirty="0">
                    <a:ln>
                      <a:noFill/>
                    </a:ln>
                    <a:solidFill>
                      <a:srgbClr val="FFFFFF"/>
                    </a:solidFill>
                    <a:effectLst/>
                    <a:uLnTx/>
                    <a:uFillTx/>
                    <a:latin typeface="+mn-lt"/>
                    <a:ea typeface="+mn-ea"/>
                    <a:cs typeface="+mn-ea"/>
                    <a:sym typeface="+mn-lt"/>
                  </a:rPr>
                  <a:t>此处添加简短文字说明。</a:t>
                </a:r>
                <a:endParaRPr kumimoji="0" lang="en-US" altLang="zh-CN" sz="1600" b="0" i="0" u="none" strike="noStrike" kern="0" cap="none" spc="0" normalizeH="0" baseline="0" noProof="0" dirty="0">
                  <a:ln>
                    <a:noFill/>
                  </a:ln>
                  <a:solidFill>
                    <a:srgbClr val="FFFFFF"/>
                  </a:solidFill>
                  <a:effectLst/>
                  <a:uLnTx/>
                  <a:uFillTx/>
                  <a:latin typeface="+mn-lt"/>
                  <a:ea typeface="+mn-ea"/>
                  <a:cs typeface="+mn-ea"/>
                  <a:sym typeface="+mn-lt"/>
                </a:endParaRPr>
              </a:p>
            </p:txBody>
          </p:sp>
        </p:grpSp>
      </p:grpSp>
      <p:grpSp>
        <p:nvGrpSpPr>
          <p:cNvPr id="38" name="组合 39"/>
          <p:cNvGrpSpPr>
            <a:grpSpLocks noChangeAspect="1"/>
          </p:cNvGrpSpPr>
          <p:nvPr/>
        </p:nvGrpSpPr>
        <p:grpSpPr>
          <a:xfrm rot="5400000">
            <a:off x="9436849" y="4221252"/>
            <a:ext cx="373956" cy="248621"/>
            <a:chOff x="2881121" y="2516898"/>
            <a:chExt cx="376100" cy="250202"/>
          </a:xfrm>
          <a:solidFill>
            <a:srgbClr val="595959"/>
          </a:solidFill>
        </p:grpSpPr>
        <p:sp>
          <p:nvSpPr>
            <p:cNvPr id="39" name="矩形 14"/>
            <p:cNvSpPr/>
            <p:nvPr/>
          </p:nvSpPr>
          <p:spPr>
            <a:xfrm rot="13500000" flipH="1">
              <a:off x="3024316" y="2525546"/>
              <a:ext cx="232905" cy="232905"/>
            </a:xfrm>
            <a:custGeom>
              <a:avLst/>
              <a:gdLst/>
              <a:ahLst/>
              <a:cxnLst/>
              <a:rect l="l" t="t" r="r" b="b"/>
              <a:pathLst>
                <a:path w="535418" h="535418">
                  <a:moveTo>
                    <a:pt x="144016" y="535418"/>
                  </a:moveTo>
                  <a:lnTo>
                    <a:pt x="0" y="391402"/>
                  </a:lnTo>
                  <a:lnTo>
                    <a:pt x="391402" y="391402"/>
                  </a:lnTo>
                  <a:lnTo>
                    <a:pt x="391402" y="0"/>
                  </a:lnTo>
                  <a:lnTo>
                    <a:pt x="535418" y="144016"/>
                  </a:lnTo>
                  <a:lnTo>
                    <a:pt x="535418" y="391402"/>
                  </a:lnTo>
                  <a:lnTo>
                    <a:pt x="535418" y="535418"/>
                  </a:lnTo>
                  <a:lnTo>
                    <a:pt x="391402" y="535418"/>
                  </a:lnTo>
                  <a:close/>
                </a:path>
              </a:pathLst>
            </a:cu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smtClean="0">
                <a:ln>
                  <a:noFill/>
                </a:ln>
                <a:solidFill>
                  <a:srgbClr val="FFFFFF"/>
                </a:solidFill>
                <a:effectLst/>
                <a:uLnTx/>
                <a:uFillTx/>
                <a:cs typeface="+mn-ea"/>
                <a:sym typeface="+mn-lt"/>
              </a:endParaRPr>
            </a:p>
          </p:txBody>
        </p:sp>
        <p:sp>
          <p:nvSpPr>
            <p:cNvPr id="40" name="矩形 14"/>
            <p:cNvSpPr/>
            <p:nvPr/>
          </p:nvSpPr>
          <p:spPr>
            <a:xfrm rot="13500000" flipH="1">
              <a:off x="2881122" y="2516897"/>
              <a:ext cx="250202" cy="250203"/>
            </a:xfrm>
            <a:custGeom>
              <a:avLst/>
              <a:gdLst/>
              <a:ahLst/>
              <a:cxnLst/>
              <a:rect l="l" t="t" r="r" b="b"/>
              <a:pathLst>
                <a:path w="575182" h="575183">
                  <a:moveTo>
                    <a:pt x="183779" y="575183"/>
                  </a:moveTo>
                  <a:lnTo>
                    <a:pt x="0" y="391403"/>
                  </a:lnTo>
                  <a:lnTo>
                    <a:pt x="391402" y="391403"/>
                  </a:lnTo>
                  <a:lnTo>
                    <a:pt x="391402" y="0"/>
                  </a:lnTo>
                  <a:lnTo>
                    <a:pt x="575182" y="183780"/>
                  </a:lnTo>
                  <a:lnTo>
                    <a:pt x="575182" y="391403"/>
                  </a:lnTo>
                  <a:lnTo>
                    <a:pt x="575182" y="575183"/>
                  </a:lnTo>
                  <a:lnTo>
                    <a:pt x="391402" y="575183"/>
                  </a:lnTo>
                  <a:close/>
                </a:path>
              </a:pathLst>
            </a:cu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smtClean="0">
                <a:ln>
                  <a:noFill/>
                </a:ln>
                <a:solidFill>
                  <a:srgbClr val="FFFFFF"/>
                </a:solidFill>
                <a:effectLst/>
                <a:uLnTx/>
                <a:uFillTx/>
                <a:cs typeface="+mn-ea"/>
                <a:sym typeface="+mn-lt"/>
              </a:endParaRPr>
            </a:p>
          </p:txBody>
        </p:sp>
      </p:grpSp>
      <p:grpSp>
        <p:nvGrpSpPr>
          <p:cNvPr id="41" name="组合 42"/>
          <p:cNvGrpSpPr/>
          <p:nvPr/>
        </p:nvGrpSpPr>
        <p:grpSpPr>
          <a:xfrm>
            <a:off x="8158989" y="2878737"/>
            <a:ext cx="2803611" cy="1243816"/>
            <a:chOff x="6137721" y="2051523"/>
            <a:chExt cx="2435756" cy="1079946"/>
          </a:xfrm>
        </p:grpSpPr>
        <p:sp>
          <p:nvSpPr>
            <p:cNvPr id="42" name="矩形 41"/>
            <p:cNvSpPr/>
            <p:nvPr/>
          </p:nvSpPr>
          <p:spPr>
            <a:xfrm>
              <a:off x="6137721" y="2051523"/>
              <a:ext cx="2435756" cy="1079946"/>
            </a:xfrm>
            <a:prstGeom prst="rect">
              <a:avLst/>
            </a:prstGeom>
            <a:solidFill>
              <a:srgbClr val="049AAB"/>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smtClean="0">
                <a:ln>
                  <a:noFill/>
                </a:ln>
                <a:solidFill>
                  <a:srgbClr val="FFFFFF"/>
                </a:solidFill>
                <a:effectLst/>
                <a:uLnTx/>
                <a:uFillTx/>
                <a:cs typeface="+mn-ea"/>
                <a:sym typeface="+mn-lt"/>
              </a:endParaRPr>
            </a:p>
          </p:txBody>
        </p:sp>
        <p:grpSp>
          <p:nvGrpSpPr>
            <p:cNvPr id="43" name="组合 44"/>
            <p:cNvGrpSpPr/>
            <p:nvPr/>
          </p:nvGrpSpPr>
          <p:grpSpPr>
            <a:xfrm>
              <a:off x="6288196" y="2281296"/>
              <a:ext cx="2106569" cy="683518"/>
              <a:chOff x="6336685" y="887065"/>
              <a:chExt cx="2106569" cy="683518"/>
            </a:xfrm>
          </p:grpSpPr>
          <p:sp>
            <p:nvSpPr>
              <p:cNvPr id="44" name="TextBox 43"/>
              <p:cNvSpPr txBox="1"/>
              <p:nvPr/>
            </p:nvSpPr>
            <p:spPr>
              <a:xfrm>
                <a:off x="6465371" y="887065"/>
                <a:ext cx="1764800" cy="400842"/>
              </a:xfrm>
              <a:prstGeom prst="rect">
                <a:avLst/>
              </a:prstGeom>
              <a:noFill/>
            </p:spPr>
            <p:txBody>
              <a:bodyPr wrap="none" rtlCol="0">
                <a:spAutoFit/>
              </a:bodyPr>
              <a:lstStyle>
                <a:defPPr>
                  <a:defRPr lang="zh-CN"/>
                </a:defPPr>
                <a:lvl1pPr>
                  <a:defRPr sz="2900">
                    <a:solidFill>
                      <a:schemeClr val="bg1"/>
                    </a:solidFill>
                    <a:latin typeface="微软雅黑" panose="020B0503020204020204" pitchFamily="34" charset="-122"/>
                    <a:ea typeface="微软雅黑" panose="020B0503020204020204" pitchFamily="34" charset="-122"/>
                  </a:defRPr>
                </a:lvl1p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400" b="0" i="0" u="none" strike="noStrike" kern="0" cap="none" spc="0" normalizeH="0" baseline="0" noProof="0" dirty="0">
                    <a:ln>
                      <a:noFill/>
                    </a:ln>
                    <a:solidFill>
                      <a:srgbClr val="FFFFFF"/>
                    </a:solidFill>
                    <a:effectLst/>
                    <a:uLnTx/>
                    <a:uFillTx/>
                    <a:latin typeface="+mn-lt"/>
                    <a:ea typeface="+mn-ea"/>
                    <a:cs typeface="+mn-ea"/>
                    <a:sym typeface="+mn-lt"/>
                  </a:rPr>
                  <a:t>推进第二步骤</a:t>
                </a:r>
              </a:p>
            </p:txBody>
          </p:sp>
          <p:sp>
            <p:nvSpPr>
              <p:cNvPr id="45" name="Rectangle 13" descr="FD1DDF730CE4456e89755B07FE1653D0# #Rectangle 13"/>
              <p:cNvSpPr>
                <a:spLocks noChangeArrowheads="1"/>
              </p:cNvSpPr>
              <p:nvPr/>
            </p:nvSpPr>
            <p:spPr bwMode="auto">
              <a:xfrm>
                <a:off x="6336685" y="1276633"/>
                <a:ext cx="2106569" cy="29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marL="0" marR="0" lvl="0" indent="0" algn="just" defTabSz="91440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1600" b="0" i="0" u="none" strike="noStrike" kern="0" cap="none" spc="0" normalizeH="0" baseline="0" noProof="0" dirty="0">
                    <a:ln>
                      <a:noFill/>
                    </a:ln>
                    <a:solidFill>
                      <a:srgbClr val="FFFFFF"/>
                    </a:solidFill>
                    <a:effectLst/>
                    <a:uLnTx/>
                    <a:uFillTx/>
                    <a:latin typeface="+mn-lt"/>
                    <a:ea typeface="+mn-ea"/>
                    <a:cs typeface="+mn-ea"/>
                    <a:sym typeface="+mn-lt"/>
                  </a:rPr>
                  <a:t>此处添加简短文字说明。</a:t>
                </a:r>
                <a:endParaRPr kumimoji="0" lang="en-US" altLang="zh-CN" sz="1600" b="0" i="0" u="none" strike="noStrike" kern="0" cap="none" spc="0" normalizeH="0" baseline="0" noProof="0" dirty="0">
                  <a:ln>
                    <a:noFill/>
                  </a:ln>
                  <a:solidFill>
                    <a:srgbClr val="FFFFFF"/>
                  </a:solidFill>
                  <a:effectLst/>
                  <a:uLnTx/>
                  <a:uFillTx/>
                  <a:latin typeface="+mn-lt"/>
                  <a:ea typeface="+mn-ea"/>
                  <a:cs typeface="+mn-ea"/>
                  <a:sym typeface="+mn-lt"/>
                </a:endParaRPr>
              </a:p>
            </p:txBody>
          </p:sp>
        </p:grpSp>
      </p:grpSp>
      <p:grpSp>
        <p:nvGrpSpPr>
          <p:cNvPr id="46" name="组合 76"/>
          <p:cNvGrpSpPr/>
          <p:nvPr/>
        </p:nvGrpSpPr>
        <p:grpSpPr>
          <a:xfrm>
            <a:off x="8158988" y="4676825"/>
            <a:ext cx="2803612" cy="1243816"/>
            <a:chOff x="6137721" y="3534643"/>
            <a:chExt cx="2435756" cy="1079946"/>
          </a:xfrm>
        </p:grpSpPr>
        <p:sp>
          <p:nvSpPr>
            <p:cNvPr id="47" name="矩形 46"/>
            <p:cNvSpPr/>
            <p:nvPr/>
          </p:nvSpPr>
          <p:spPr>
            <a:xfrm>
              <a:off x="6137721" y="3534643"/>
              <a:ext cx="2435756" cy="1079946"/>
            </a:xfrm>
            <a:prstGeom prst="rect">
              <a:avLst/>
            </a:prstGeom>
            <a:solidFill>
              <a:srgbClr val="01304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smtClean="0">
                <a:ln>
                  <a:noFill/>
                </a:ln>
                <a:solidFill>
                  <a:srgbClr val="FFFFFF"/>
                </a:solidFill>
                <a:effectLst/>
                <a:uLnTx/>
                <a:uFillTx/>
                <a:cs typeface="+mn-ea"/>
                <a:sym typeface="+mn-lt"/>
              </a:endParaRPr>
            </a:p>
          </p:txBody>
        </p:sp>
        <p:grpSp>
          <p:nvGrpSpPr>
            <p:cNvPr id="48" name="组合 78"/>
            <p:cNvGrpSpPr/>
            <p:nvPr/>
          </p:nvGrpSpPr>
          <p:grpSpPr>
            <a:xfrm>
              <a:off x="6416883" y="3764416"/>
              <a:ext cx="1977882" cy="683518"/>
              <a:chOff x="6465372" y="887065"/>
              <a:chExt cx="1977882" cy="683518"/>
            </a:xfrm>
          </p:grpSpPr>
          <p:sp>
            <p:nvSpPr>
              <p:cNvPr id="49" name="TextBox 48"/>
              <p:cNvSpPr txBox="1"/>
              <p:nvPr/>
            </p:nvSpPr>
            <p:spPr>
              <a:xfrm>
                <a:off x="6465372" y="887065"/>
                <a:ext cx="1764799" cy="400842"/>
              </a:xfrm>
              <a:prstGeom prst="rect">
                <a:avLst/>
              </a:prstGeom>
              <a:noFill/>
            </p:spPr>
            <p:txBody>
              <a:bodyPr wrap="none" rtlCol="0">
                <a:spAutoFit/>
              </a:bodyPr>
              <a:lstStyle>
                <a:defPPr>
                  <a:defRPr lang="zh-CN"/>
                </a:defPPr>
                <a:lvl1pPr>
                  <a:defRPr sz="2900">
                    <a:solidFill>
                      <a:schemeClr val="bg1"/>
                    </a:solidFill>
                    <a:latin typeface="微软雅黑" panose="020B0503020204020204" pitchFamily="34" charset="-122"/>
                    <a:ea typeface="微软雅黑" panose="020B0503020204020204" pitchFamily="34" charset="-122"/>
                  </a:defRPr>
                </a:lvl1p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400" b="0" i="0" u="none" strike="noStrike" kern="0" cap="none" spc="0" normalizeH="0" baseline="0" noProof="0" dirty="0">
                    <a:ln>
                      <a:noFill/>
                    </a:ln>
                    <a:solidFill>
                      <a:srgbClr val="FFFFFF"/>
                    </a:solidFill>
                    <a:effectLst/>
                    <a:uLnTx/>
                    <a:uFillTx/>
                    <a:latin typeface="+mn-lt"/>
                    <a:ea typeface="+mn-ea"/>
                    <a:cs typeface="+mn-ea"/>
                    <a:sym typeface="+mn-lt"/>
                  </a:rPr>
                  <a:t>推进第三步骤</a:t>
                </a:r>
              </a:p>
            </p:txBody>
          </p:sp>
          <p:sp>
            <p:nvSpPr>
              <p:cNvPr id="50" name="Rectangle 13" descr="FD1DDF730CE4456e89755B07FE1653D0# #Rectangle 13"/>
              <p:cNvSpPr>
                <a:spLocks noChangeArrowheads="1"/>
              </p:cNvSpPr>
              <p:nvPr/>
            </p:nvSpPr>
            <p:spPr bwMode="auto">
              <a:xfrm>
                <a:off x="6465372" y="1276633"/>
                <a:ext cx="1977882" cy="29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marL="0" marR="0" lvl="0" indent="0" algn="just" defTabSz="91440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1600" b="0" i="0" u="none" strike="noStrike" kern="0" cap="none" spc="0" normalizeH="0" baseline="0" noProof="0" dirty="0">
                    <a:ln>
                      <a:noFill/>
                    </a:ln>
                    <a:solidFill>
                      <a:srgbClr val="FFFFFF"/>
                    </a:solidFill>
                    <a:effectLst/>
                    <a:uLnTx/>
                    <a:uFillTx/>
                    <a:latin typeface="+mn-lt"/>
                    <a:ea typeface="+mn-ea"/>
                    <a:cs typeface="+mn-ea"/>
                    <a:sym typeface="+mn-lt"/>
                  </a:rPr>
                  <a:t>此处添加简短文字说明。</a:t>
                </a:r>
                <a:endParaRPr kumimoji="0" lang="en-US" altLang="zh-CN" sz="1600" b="0" i="0" u="none" strike="noStrike" kern="0" cap="none" spc="0" normalizeH="0" baseline="0" noProof="0" dirty="0">
                  <a:ln>
                    <a:noFill/>
                  </a:ln>
                  <a:solidFill>
                    <a:srgbClr val="FFFFFF"/>
                  </a:solidFill>
                  <a:effectLst/>
                  <a:uLnTx/>
                  <a:uFillTx/>
                  <a:latin typeface="+mn-lt"/>
                  <a:ea typeface="+mn-ea"/>
                  <a:cs typeface="+mn-ea"/>
                  <a:sym typeface="+mn-lt"/>
                </a:endParaRPr>
              </a:p>
            </p:txBody>
          </p:sp>
        </p:grpSp>
      </p:grpSp>
      <p:sp>
        <p:nvSpPr>
          <p:cNvPr id="51" name="TextBox 50"/>
          <p:cNvSpPr txBox="1"/>
          <p:nvPr/>
        </p:nvSpPr>
        <p:spPr>
          <a:xfrm>
            <a:off x="1059002" y="3986381"/>
            <a:ext cx="6822222" cy="2191298"/>
          </a:xfrm>
          <a:prstGeom prst="rect">
            <a:avLst/>
          </a:prstGeom>
          <a:noFill/>
        </p:spPr>
        <p:txBody>
          <a:bodyPr wrap="square" lIns="121853" tIns="60925" rIns="121853" bIns="60925" rtlCol="0">
            <a:spAutoFit/>
          </a:bodyPr>
          <a:lstStyle/>
          <a:p>
            <a:pPr algn="just">
              <a:lnSpc>
                <a:spcPct val="120000"/>
              </a:lnSpc>
            </a:pPr>
            <a:r>
              <a:rPr lang="zh-CN" altLang="en-US" sz="1600" dirty="0">
                <a:solidFill>
                  <a:srgbClr val="FFFFFF">
                    <a:lumMod val="50000"/>
                  </a:srgbClr>
                </a:solidFill>
                <a:cs typeface="+mn-ea"/>
                <a:sym typeface="+mn-lt"/>
              </a:rPr>
              <a:t>点击输入计划的详细文字内容，文字语言要精炼概括，避免用冗长空洞的词汇，给人以真实诚挚的感觉。计划条理要清晰，可操作性要强，用清晰明了的思路呈现自己想要表达的观点与计划。</a:t>
            </a:r>
            <a:endParaRPr lang="en-US" altLang="zh-CN" sz="1600" dirty="0">
              <a:solidFill>
                <a:srgbClr val="FFFFFF">
                  <a:lumMod val="50000"/>
                </a:srgbClr>
              </a:solidFill>
              <a:cs typeface="+mn-ea"/>
              <a:sym typeface="+mn-lt"/>
            </a:endParaRPr>
          </a:p>
          <a:p>
            <a:pPr algn="just">
              <a:lnSpc>
                <a:spcPct val="120000"/>
              </a:lnSpc>
            </a:pPr>
            <a:endParaRPr lang="en-US" altLang="zh-CN" sz="1600" dirty="0">
              <a:solidFill>
                <a:srgbClr val="FFFFFF">
                  <a:lumMod val="50000"/>
                </a:srgbClr>
              </a:solidFill>
              <a:cs typeface="+mn-ea"/>
              <a:sym typeface="+mn-lt"/>
            </a:endParaRPr>
          </a:p>
          <a:p>
            <a:pPr algn="just">
              <a:lnSpc>
                <a:spcPct val="120000"/>
              </a:lnSpc>
            </a:pPr>
            <a:r>
              <a:rPr lang="zh-CN" altLang="en-US" sz="1600" dirty="0">
                <a:solidFill>
                  <a:srgbClr val="FFFFFF">
                    <a:lumMod val="50000"/>
                  </a:srgbClr>
                </a:solidFill>
                <a:cs typeface="+mn-ea"/>
                <a:sym typeface="+mn-lt"/>
              </a:rPr>
              <a:t>计划的详细文字内容语言要精炼概括，避免用冗长空洞的词汇，给人以真实诚挚的感觉。计划条理要清晰，可操作性要强，用清晰明了的思路呈现自己的观点与计划。</a:t>
            </a:r>
            <a:endParaRPr lang="en-US" altLang="zh-CN" sz="1600" dirty="0">
              <a:solidFill>
                <a:srgbClr val="FFFFFF">
                  <a:lumMod val="50000"/>
                </a:srgbClr>
              </a:solidFill>
              <a:cs typeface="+mn-ea"/>
              <a:sym typeface="+mn-lt"/>
            </a:endParaRPr>
          </a:p>
        </p:txBody>
      </p:sp>
      <p:sp>
        <p:nvSpPr>
          <p:cNvPr id="52" name="圆角矩形 4"/>
          <p:cNvSpPr/>
          <p:nvPr/>
        </p:nvSpPr>
        <p:spPr>
          <a:xfrm>
            <a:off x="1128172" y="1390138"/>
            <a:ext cx="6579851" cy="2559591"/>
          </a:xfrm>
          <a:custGeom>
            <a:avLst/>
            <a:gdLst/>
            <a:ahLst/>
            <a:cxnLst/>
            <a:rect l="l" t="t" r="r" b="b"/>
            <a:pathLst>
              <a:path w="7961882" h="3169464">
                <a:moveTo>
                  <a:pt x="7235898" y="2392004"/>
                </a:moveTo>
                <a:lnTo>
                  <a:pt x="7910406" y="2392004"/>
                </a:lnTo>
                <a:cubicBezTo>
                  <a:pt x="7938835" y="2392004"/>
                  <a:pt x="7961882" y="2415051"/>
                  <a:pt x="7961882" y="2443480"/>
                </a:cubicBezTo>
                <a:lnTo>
                  <a:pt x="7961882" y="3117988"/>
                </a:lnTo>
                <a:cubicBezTo>
                  <a:pt x="7961882" y="3146417"/>
                  <a:pt x="7938835" y="3169464"/>
                  <a:pt x="7910406" y="3169464"/>
                </a:cubicBezTo>
                <a:lnTo>
                  <a:pt x="7235898" y="3169464"/>
                </a:lnTo>
                <a:cubicBezTo>
                  <a:pt x="7207469" y="3169464"/>
                  <a:pt x="7184422" y="3146417"/>
                  <a:pt x="7184422" y="3117988"/>
                </a:cubicBezTo>
                <a:lnTo>
                  <a:pt x="7184422" y="2443480"/>
                </a:lnTo>
                <a:cubicBezTo>
                  <a:pt x="7184422" y="2415051"/>
                  <a:pt x="7207469" y="2392004"/>
                  <a:pt x="7235898" y="2392004"/>
                </a:cubicBezTo>
                <a:close/>
                <a:moveTo>
                  <a:pt x="6437628" y="2392004"/>
                </a:moveTo>
                <a:lnTo>
                  <a:pt x="7112136" y="2392004"/>
                </a:lnTo>
                <a:cubicBezTo>
                  <a:pt x="7140565" y="2392004"/>
                  <a:pt x="7163612" y="2415051"/>
                  <a:pt x="7163612" y="2443480"/>
                </a:cubicBezTo>
                <a:lnTo>
                  <a:pt x="7163612" y="3117988"/>
                </a:lnTo>
                <a:cubicBezTo>
                  <a:pt x="7163612" y="3146417"/>
                  <a:pt x="7140565" y="3169464"/>
                  <a:pt x="7112136" y="3169464"/>
                </a:cubicBezTo>
                <a:lnTo>
                  <a:pt x="6437628" y="3169464"/>
                </a:lnTo>
                <a:cubicBezTo>
                  <a:pt x="6409199" y="3169464"/>
                  <a:pt x="6386152" y="3146417"/>
                  <a:pt x="6386152" y="3117988"/>
                </a:cubicBezTo>
                <a:lnTo>
                  <a:pt x="6386152" y="2443480"/>
                </a:lnTo>
                <a:cubicBezTo>
                  <a:pt x="6386152" y="2415051"/>
                  <a:pt x="6409199" y="2392004"/>
                  <a:pt x="6437628" y="2392004"/>
                </a:cubicBezTo>
                <a:close/>
                <a:moveTo>
                  <a:pt x="5639359" y="2392004"/>
                </a:moveTo>
                <a:lnTo>
                  <a:pt x="6313867" y="2392004"/>
                </a:lnTo>
                <a:cubicBezTo>
                  <a:pt x="6342296" y="2392004"/>
                  <a:pt x="6365343" y="2415051"/>
                  <a:pt x="6365343" y="2443480"/>
                </a:cubicBezTo>
                <a:lnTo>
                  <a:pt x="6365343" y="3117988"/>
                </a:lnTo>
                <a:cubicBezTo>
                  <a:pt x="6365343" y="3146417"/>
                  <a:pt x="6342296" y="3169464"/>
                  <a:pt x="6313867" y="3169464"/>
                </a:cubicBezTo>
                <a:lnTo>
                  <a:pt x="5639359" y="3169464"/>
                </a:lnTo>
                <a:cubicBezTo>
                  <a:pt x="5610930" y="3169464"/>
                  <a:pt x="5587883" y="3146417"/>
                  <a:pt x="5587883" y="3117988"/>
                </a:cubicBezTo>
                <a:lnTo>
                  <a:pt x="5587883" y="2443480"/>
                </a:lnTo>
                <a:cubicBezTo>
                  <a:pt x="5587883" y="2415051"/>
                  <a:pt x="5610930" y="2392004"/>
                  <a:pt x="5639359" y="2392004"/>
                </a:cubicBezTo>
                <a:close/>
                <a:moveTo>
                  <a:pt x="4841090" y="2392004"/>
                </a:moveTo>
                <a:lnTo>
                  <a:pt x="5515598" y="2392004"/>
                </a:lnTo>
                <a:cubicBezTo>
                  <a:pt x="5544027" y="2392004"/>
                  <a:pt x="5567074" y="2415051"/>
                  <a:pt x="5567074" y="2443480"/>
                </a:cubicBezTo>
                <a:lnTo>
                  <a:pt x="5567074" y="3117988"/>
                </a:lnTo>
                <a:cubicBezTo>
                  <a:pt x="5567074" y="3146417"/>
                  <a:pt x="5544027" y="3169464"/>
                  <a:pt x="5515598" y="3169464"/>
                </a:cubicBezTo>
                <a:lnTo>
                  <a:pt x="4841090" y="3169464"/>
                </a:lnTo>
                <a:cubicBezTo>
                  <a:pt x="4812661" y="3169464"/>
                  <a:pt x="4789614" y="3146417"/>
                  <a:pt x="4789614" y="3117988"/>
                </a:cubicBezTo>
                <a:lnTo>
                  <a:pt x="4789614" y="2443480"/>
                </a:lnTo>
                <a:cubicBezTo>
                  <a:pt x="4789614" y="2415051"/>
                  <a:pt x="4812661" y="2392004"/>
                  <a:pt x="4841090" y="2392004"/>
                </a:cubicBezTo>
                <a:close/>
                <a:moveTo>
                  <a:pt x="4042821" y="2392004"/>
                </a:moveTo>
                <a:lnTo>
                  <a:pt x="4717329" y="2392004"/>
                </a:lnTo>
                <a:cubicBezTo>
                  <a:pt x="4745758" y="2392004"/>
                  <a:pt x="4768805" y="2415051"/>
                  <a:pt x="4768805" y="2443480"/>
                </a:cubicBezTo>
                <a:lnTo>
                  <a:pt x="4768805" y="3117988"/>
                </a:lnTo>
                <a:cubicBezTo>
                  <a:pt x="4768805" y="3146417"/>
                  <a:pt x="4745758" y="3169464"/>
                  <a:pt x="4717329" y="3169464"/>
                </a:cubicBezTo>
                <a:lnTo>
                  <a:pt x="4042821" y="3169464"/>
                </a:lnTo>
                <a:cubicBezTo>
                  <a:pt x="4014392" y="3169464"/>
                  <a:pt x="3991345" y="3146417"/>
                  <a:pt x="3991345" y="3117988"/>
                </a:cubicBezTo>
                <a:lnTo>
                  <a:pt x="3991345" y="2443480"/>
                </a:lnTo>
                <a:cubicBezTo>
                  <a:pt x="3991345" y="2415051"/>
                  <a:pt x="4014392" y="2392004"/>
                  <a:pt x="4042821" y="2392004"/>
                </a:cubicBezTo>
                <a:close/>
                <a:moveTo>
                  <a:pt x="3244552" y="2392004"/>
                </a:moveTo>
                <a:lnTo>
                  <a:pt x="3919060" y="2392004"/>
                </a:lnTo>
                <a:cubicBezTo>
                  <a:pt x="3947489" y="2392004"/>
                  <a:pt x="3970536" y="2415051"/>
                  <a:pt x="3970536" y="2443480"/>
                </a:cubicBezTo>
                <a:lnTo>
                  <a:pt x="3970536" y="3117988"/>
                </a:lnTo>
                <a:cubicBezTo>
                  <a:pt x="3970536" y="3146417"/>
                  <a:pt x="3947489" y="3169464"/>
                  <a:pt x="3919060" y="3169464"/>
                </a:cubicBezTo>
                <a:lnTo>
                  <a:pt x="3244552" y="3169464"/>
                </a:lnTo>
                <a:cubicBezTo>
                  <a:pt x="3216123" y="3169464"/>
                  <a:pt x="3193076" y="3146417"/>
                  <a:pt x="3193076" y="3117988"/>
                </a:cubicBezTo>
                <a:lnTo>
                  <a:pt x="3193076" y="2443480"/>
                </a:lnTo>
                <a:cubicBezTo>
                  <a:pt x="3193076" y="2415051"/>
                  <a:pt x="3216123" y="2392004"/>
                  <a:pt x="3244552" y="2392004"/>
                </a:cubicBezTo>
                <a:close/>
                <a:moveTo>
                  <a:pt x="2446283" y="2392004"/>
                </a:moveTo>
                <a:lnTo>
                  <a:pt x="3120791" y="2392004"/>
                </a:lnTo>
                <a:cubicBezTo>
                  <a:pt x="3149220" y="2392004"/>
                  <a:pt x="3172267" y="2415051"/>
                  <a:pt x="3172267" y="2443480"/>
                </a:cubicBezTo>
                <a:lnTo>
                  <a:pt x="3172267" y="3117988"/>
                </a:lnTo>
                <a:cubicBezTo>
                  <a:pt x="3172267" y="3146417"/>
                  <a:pt x="3149220" y="3169464"/>
                  <a:pt x="3120791" y="3169464"/>
                </a:cubicBezTo>
                <a:lnTo>
                  <a:pt x="2446283" y="3169464"/>
                </a:lnTo>
                <a:cubicBezTo>
                  <a:pt x="2417854" y="3169464"/>
                  <a:pt x="2394807" y="3146417"/>
                  <a:pt x="2394807" y="3117988"/>
                </a:cubicBezTo>
                <a:lnTo>
                  <a:pt x="2394807" y="2443480"/>
                </a:lnTo>
                <a:cubicBezTo>
                  <a:pt x="2394807" y="2415051"/>
                  <a:pt x="2417854" y="2392004"/>
                  <a:pt x="2446283" y="2392004"/>
                </a:cubicBezTo>
                <a:close/>
                <a:moveTo>
                  <a:pt x="1648014" y="2392004"/>
                </a:moveTo>
                <a:lnTo>
                  <a:pt x="2322522" y="2392004"/>
                </a:lnTo>
                <a:cubicBezTo>
                  <a:pt x="2350951" y="2392004"/>
                  <a:pt x="2373998" y="2415051"/>
                  <a:pt x="2373998" y="2443480"/>
                </a:cubicBezTo>
                <a:lnTo>
                  <a:pt x="2373998" y="3117988"/>
                </a:lnTo>
                <a:cubicBezTo>
                  <a:pt x="2373998" y="3146417"/>
                  <a:pt x="2350951" y="3169464"/>
                  <a:pt x="2322522" y="3169464"/>
                </a:cubicBezTo>
                <a:lnTo>
                  <a:pt x="1648014" y="3169464"/>
                </a:lnTo>
                <a:cubicBezTo>
                  <a:pt x="1619585" y="3169464"/>
                  <a:pt x="1596538" y="3146417"/>
                  <a:pt x="1596538" y="3117988"/>
                </a:cubicBezTo>
                <a:lnTo>
                  <a:pt x="1596538" y="2443480"/>
                </a:lnTo>
                <a:cubicBezTo>
                  <a:pt x="1596538" y="2415051"/>
                  <a:pt x="1619585" y="2392004"/>
                  <a:pt x="1648014" y="2392004"/>
                </a:cubicBezTo>
                <a:close/>
                <a:moveTo>
                  <a:pt x="849745" y="2392004"/>
                </a:moveTo>
                <a:lnTo>
                  <a:pt x="1524253" y="2392004"/>
                </a:lnTo>
                <a:cubicBezTo>
                  <a:pt x="1552682" y="2392004"/>
                  <a:pt x="1575729" y="2415051"/>
                  <a:pt x="1575729" y="2443480"/>
                </a:cubicBezTo>
                <a:lnTo>
                  <a:pt x="1575729" y="3117988"/>
                </a:lnTo>
                <a:cubicBezTo>
                  <a:pt x="1575729" y="3146417"/>
                  <a:pt x="1552682" y="3169464"/>
                  <a:pt x="1524253" y="3169464"/>
                </a:cubicBezTo>
                <a:lnTo>
                  <a:pt x="849745" y="3169464"/>
                </a:lnTo>
                <a:cubicBezTo>
                  <a:pt x="821316" y="3169464"/>
                  <a:pt x="798269" y="3146417"/>
                  <a:pt x="798269" y="3117988"/>
                </a:cubicBezTo>
                <a:lnTo>
                  <a:pt x="798269" y="2443480"/>
                </a:lnTo>
                <a:cubicBezTo>
                  <a:pt x="798269" y="2415051"/>
                  <a:pt x="821316" y="2392004"/>
                  <a:pt x="849745" y="2392004"/>
                </a:cubicBezTo>
                <a:close/>
                <a:moveTo>
                  <a:pt x="51476" y="2392004"/>
                </a:moveTo>
                <a:lnTo>
                  <a:pt x="725984" y="2392004"/>
                </a:lnTo>
                <a:cubicBezTo>
                  <a:pt x="754413" y="2392004"/>
                  <a:pt x="777460" y="2415051"/>
                  <a:pt x="777460" y="2443480"/>
                </a:cubicBezTo>
                <a:lnTo>
                  <a:pt x="777460" y="3117988"/>
                </a:lnTo>
                <a:cubicBezTo>
                  <a:pt x="777460" y="3146417"/>
                  <a:pt x="754413" y="3169464"/>
                  <a:pt x="725984" y="3169464"/>
                </a:cubicBezTo>
                <a:lnTo>
                  <a:pt x="51476" y="3169464"/>
                </a:lnTo>
                <a:cubicBezTo>
                  <a:pt x="23047" y="3169464"/>
                  <a:pt x="0" y="3146417"/>
                  <a:pt x="0" y="3117988"/>
                </a:cubicBezTo>
                <a:lnTo>
                  <a:pt x="0" y="2443480"/>
                </a:lnTo>
                <a:cubicBezTo>
                  <a:pt x="0" y="2415051"/>
                  <a:pt x="23047" y="2392004"/>
                  <a:pt x="51476" y="2392004"/>
                </a:cubicBezTo>
                <a:close/>
                <a:moveTo>
                  <a:pt x="7235898" y="1594670"/>
                </a:moveTo>
                <a:lnTo>
                  <a:pt x="7910406" y="1594670"/>
                </a:lnTo>
                <a:cubicBezTo>
                  <a:pt x="7938835" y="1594670"/>
                  <a:pt x="7961882" y="1617717"/>
                  <a:pt x="7961882" y="1646146"/>
                </a:cubicBezTo>
                <a:lnTo>
                  <a:pt x="7961882" y="2320654"/>
                </a:lnTo>
                <a:cubicBezTo>
                  <a:pt x="7961882" y="2349083"/>
                  <a:pt x="7938835" y="2372130"/>
                  <a:pt x="7910406" y="2372130"/>
                </a:cubicBezTo>
                <a:lnTo>
                  <a:pt x="7235898" y="2372130"/>
                </a:lnTo>
                <a:cubicBezTo>
                  <a:pt x="7207469" y="2372130"/>
                  <a:pt x="7184422" y="2349083"/>
                  <a:pt x="7184422" y="2320654"/>
                </a:cubicBezTo>
                <a:lnTo>
                  <a:pt x="7184422" y="1646146"/>
                </a:lnTo>
                <a:cubicBezTo>
                  <a:pt x="7184422" y="1617717"/>
                  <a:pt x="7207469" y="1594670"/>
                  <a:pt x="7235898" y="1594670"/>
                </a:cubicBezTo>
                <a:close/>
                <a:moveTo>
                  <a:pt x="6437628" y="1594670"/>
                </a:moveTo>
                <a:lnTo>
                  <a:pt x="7112136" y="1594670"/>
                </a:lnTo>
                <a:cubicBezTo>
                  <a:pt x="7140565" y="1594670"/>
                  <a:pt x="7163612" y="1617717"/>
                  <a:pt x="7163612" y="1646146"/>
                </a:cubicBezTo>
                <a:lnTo>
                  <a:pt x="7163612" y="2320654"/>
                </a:lnTo>
                <a:cubicBezTo>
                  <a:pt x="7163612" y="2349083"/>
                  <a:pt x="7140565" y="2372130"/>
                  <a:pt x="7112136" y="2372130"/>
                </a:cubicBezTo>
                <a:lnTo>
                  <a:pt x="6437628" y="2372130"/>
                </a:lnTo>
                <a:cubicBezTo>
                  <a:pt x="6409199" y="2372130"/>
                  <a:pt x="6386152" y="2349083"/>
                  <a:pt x="6386152" y="2320654"/>
                </a:cubicBezTo>
                <a:lnTo>
                  <a:pt x="6386152" y="1646146"/>
                </a:lnTo>
                <a:cubicBezTo>
                  <a:pt x="6386152" y="1617717"/>
                  <a:pt x="6409199" y="1594670"/>
                  <a:pt x="6437628" y="1594670"/>
                </a:cubicBezTo>
                <a:close/>
                <a:moveTo>
                  <a:pt x="5639359" y="1594670"/>
                </a:moveTo>
                <a:lnTo>
                  <a:pt x="6313867" y="1594670"/>
                </a:lnTo>
                <a:cubicBezTo>
                  <a:pt x="6342296" y="1594670"/>
                  <a:pt x="6365343" y="1617717"/>
                  <a:pt x="6365343" y="1646146"/>
                </a:cubicBezTo>
                <a:lnTo>
                  <a:pt x="6365343" y="2320654"/>
                </a:lnTo>
                <a:cubicBezTo>
                  <a:pt x="6365343" y="2349083"/>
                  <a:pt x="6342296" y="2372130"/>
                  <a:pt x="6313867" y="2372130"/>
                </a:cubicBezTo>
                <a:lnTo>
                  <a:pt x="5639359" y="2372130"/>
                </a:lnTo>
                <a:cubicBezTo>
                  <a:pt x="5610930" y="2372130"/>
                  <a:pt x="5587883" y="2349083"/>
                  <a:pt x="5587883" y="2320654"/>
                </a:cubicBezTo>
                <a:lnTo>
                  <a:pt x="5587883" y="1646146"/>
                </a:lnTo>
                <a:cubicBezTo>
                  <a:pt x="5587883" y="1617717"/>
                  <a:pt x="5610930" y="1594670"/>
                  <a:pt x="5639359" y="1594670"/>
                </a:cubicBezTo>
                <a:close/>
                <a:moveTo>
                  <a:pt x="4841090" y="1594670"/>
                </a:moveTo>
                <a:lnTo>
                  <a:pt x="5515598" y="1594670"/>
                </a:lnTo>
                <a:cubicBezTo>
                  <a:pt x="5544027" y="1594670"/>
                  <a:pt x="5567074" y="1617717"/>
                  <a:pt x="5567074" y="1646146"/>
                </a:cubicBezTo>
                <a:lnTo>
                  <a:pt x="5567074" y="2320654"/>
                </a:lnTo>
                <a:cubicBezTo>
                  <a:pt x="5567074" y="2349083"/>
                  <a:pt x="5544027" y="2372130"/>
                  <a:pt x="5515598" y="2372130"/>
                </a:cubicBezTo>
                <a:lnTo>
                  <a:pt x="4841090" y="2372130"/>
                </a:lnTo>
                <a:cubicBezTo>
                  <a:pt x="4812661" y="2372130"/>
                  <a:pt x="4789614" y="2349083"/>
                  <a:pt x="4789614" y="2320654"/>
                </a:cubicBezTo>
                <a:lnTo>
                  <a:pt x="4789614" y="1646146"/>
                </a:lnTo>
                <a:cubicBezTo>
                  <a:pt x="4789614" y="1617717"/>
                  <a:pt x="4812661" y="1594670"/>
                  <a:pt x="4841090" y="1594670"/>
                </a:cubicBezTo>
                <a:close/>
                <a:moveTo>
                  <a:pt x="4042821" y="1594670"/>
                </a:moveTo>
                <a:lnTo>
                  <a:pt x="4717329" y="1594670"/>
                </a:lnTo>
                <a:cubicBezTo>
                  <a:pt x="4745758" y="1594670"/>
                  <a:pt x="4768805" y="1617717"/>
                  <a:pt x="4768805" y="1646146"/>
                </a:cubicBezTo>
                <a:lnTo>
                  <a:pt x="4768805" y="2320654"/>
                </a:lnTo>
                <a:cubicBezTo>
                  <a:pt x="4768805" y="2349083"/>
                  <a:pt x="4745758" y="2372130"/>
                  <a:pt x="4717329" y="2372130"/>
                </a:cubicBezTo>
                <a:lnTo>
                  <a:pt x="4042821" y="2372130"/>
                </a:lnTo>
                <a:cubicBezTo>
                  <a:pt x="4014392" y="2372130"/>
                  <a:pt x="3991345" y="2349083"/>
                  <a:pt x="3991345" y="2320654"/>
                </a:cubicBezTo>
                <a:lnTo>
                  <a:pt x="3991345" y="1646146"/>
                </a:lnTo>
                <a:cubicBezTo>
                  <a:pt x="3991345" y="1617717"/>
                  <a:pt x="4014392" y="1594670"/>
                  <a:pt x="4042821" y="1594670"/>
                </a:cubicBezTo>
                <a:close/>
                <a:moveTo>
                  <a:pt x="3244552" y="1594670"/>
                </a:moveTo>
                <a:lnTo>
                  <a:pt x="3919060" y="1594670"/>
                </a:lnTo>
                <a:cubicBezTo>
                  <a:pt x="3947489" y="1594670"/>
                  <a:pt x="3970536" y="1617717"/>
                  <a:pt x="3970536" y="1646146"/>
                </a:cubicBezTo>
                <a:lnTo>
                  <a:pt x="3970536" y="2320654"/>
                </a:lnTo>
                <a:cubicBezTo>
                  <a:pt x="3970536" y="2349083"/>
                  <a:pt x="3947489" y="2372130"/>
                  <a:pt x="3919060" y="2372130"/>
                </a:cubicBezTo>
                <a:lnTo>
                  <a:pt x="3244552" y="2372130"/>
                </a:lnTo>
                <a:cubicBezTo>
                  <a:pt x="3216123" y="2372130"/>
                  <a:pt x="3193076" y="2349083"/>
                  <a:pt x="3193076" y="2320654"/>
                </a:cubicBezTo>
                <a:lnTo>
                  <a:pt x="3193076" y="1646146"/>
                </a:lnTo>
                <a:cubicBezTo>
                  <a:pt x="3193076" y="1617717"/>
                  <a:pt x="3216123" y="1594670"/>
                  <a:pt x="3244552" y="1594670"/>
                </a:cubicBezTo>
                <a:close/>
                <a:moveTo>
                  <a:pt x="2446283" y="1594670"/>
                </a:moveTo>
                <a:lnTo>
                  <a:pt x="3120791" y="1594670"/>
                </a:lnTo>
                <a:cubicBezTo>
                  <a:pt x="3149220" y="1594670"/>
                  <a:pt x="3172267" y="1617717"/>
                  <a:pt x="3172267" y="1646146"/>
                </a:cubicBezTo>
                <a:lnTo>
                  <a:pt x="3172267" y="2320654"/>
                </a:lnTo>
                <a:cubicBezTo>
                  <a:pt x="3172267" y="2349083"/>
                  <a:pt x="3149220" y="2372130"/>
                  <a:pt x="3120791" y="2372130"/>
                </a:cubicBezTo>
                <a:lnTo>
                  <a:pt x="2446283" y="2372130"/>
                </a:lnTo>
                <a:cubicBezTo>
                  <a:pt x="2417854" y="2372130"/>
                  <a:pt x="2394807" y="2349083"/>
                  <a:pt x="2394807" y="2320654"/>
                </a:cubicBezTo>
                <a:lnTo>
                  <a:pt x="2394807" y="1646146"/>
                </a:lnTo>
                <a:cubicBezTo>
                  <a:pt x="2394807" y="1617717"/>
                  <a:pt x="2417854" y="1594670"/>
                  <a:pt x="2446283" y="1594670"/>
                </a:cubicBezTo>
                <a:close/>
                <a:moveTo>
                  <a:pt x="1648014" y="1594670"/>
                </a:moveTo>
                <a:lnTo>
                  <a:pt x="2322522" y="1594670"/>
                </a:lnTo>
                <a:cubicBezTo>
                  <a:pt x="2350951" y="1594670"/>
                  <a:pt x="2373998" y="1617717"/>
                  <a:pt x="2373998" y="1646146"/>
                </a:cubicBezTo>
                <a:lnTo>
                  <a:pt x="2373998" y="2320654"/>
                </a:lnTo>
                <a:cubicBezTo>
                  <a:pt x="2373998" y="2349083"/>
                  <a:pt x="2350951" y="2372130"/>
                  <a:pt x="2322522" y="2372130"/>
                </a:cubicBezTo>
                <a:lnTo>
                  <a:pt x="1648014" y="2372130"/>
                </a:lnTo>
                <a:cubicBezTo>
                  <a:pt x="1619585" y="2372130"/>
                  <a:pt x="1596538" y="2349083"/>
                  <a:pt x="1596538" y="2320654"/>
                </a:cubicBezTo>
                <a:lnTo>
                  <a:pt x="1596538" y="1646146"/>
                </a:lnTo>
                <a:cubicBezTo>
                  <a:pt x="1596538" y="1617717"/>
                  <a:pt x="1619585" y="1594670"/>
                  <a:pt x="1648014" y="1594670"/>
                </a:cubicBezTo>
                <a:close/>
                <a:moveTo>
                  <a:pt x="849745" y="1594670"/>
                </a:moveTo>
                <a:lnTo>
                  <a:pt x="1524253" y="1594670"/>
                </a:lnTo>
                <a:cubicBezTo>
                  <a:pt x="1552682" y="1594670"/>
                  <a:pt x="1575729" y="1617717"/>
                  <a:pt x="1575729" y="1646146"/>
                </a:cubicBezTo>
                <a:lnTo>
                  <a:pt x="1575729" y="2320654"/>
                </a:lnTo>
                <a:cubicBezTo>
                  <a:pt x="1575729" y="2349083"/>
                  <a:pt x="1552682" y="2372130"/>
                  <a:pt x="1524253" y="2372130"/>
                </a:cubicBezTo>
                <a:lnTo>
                  <a:pt x="849745" y="2372130"/>
                </a:lnTo>
                <a:cubicBezTo>
                  <a:pt x="821316" y="2372130"/>
                  <a:pt x="798269" y="2349083"/>
                  <a:pt x="798269" y="2320654"/>
                </a:cubicBezTo>
                <a:lnTo>
                  <a:pt x="798269" y="1646146"/>
                </a:lnTo>
                <a:cubicBezTo>
                  <a:pt x="798269" y="1617717"/>
                  <a:pt x="821316" y="1594670"/>
                  <a:pt x="849745" y="1594670"/>
                </a:cubicBezTo>
                <a:close/>
                <a:moveTo>
                  <a:pt x="51476" y="1594670"/>
                </a:moveTo>
                <a:lnTo>
                  <a:pt x="725984" y="1594670"/>
                </a:lnTo>
                <a:cubicBezTo>
                  <a:pt x="754413" y="1594670"/>
                  <a:pt x="777460" y="1617717"/>
                  <a:pt x="777460" y="1646146"/>
                </a:cubicBezTo>
                <a:lnTo>
                  <a:pt x="777460" y="2320654"/>
                </a:lnTo>
                <a:cubicBezTo>
                  <a:pt x="777460" y="2349083"/>
                  <a:pt x="754413" y="2372130"/>
                  <a:pt x="725984" y="2372130"/>
                </a:cubicBezTo>
                <a:lnTo>
                  <a:pt x="51476" y="2372130"/>
                </a:lnTo>
                <a:cubicBezTo>
                  <a:pt x="23047" y="2372130"/>
                  <a:pt x="0" y="2349083"/>
                  <a:pt x="0" y="2320654"/>
                </a:cubicBezTo>
                <a:lnTo>
                  <a:pt x="0" y="1646146"/>
                </a:lnTo>
                <a:cubicBezTo>
                  <a:pt x="0" y="1617717"/>
                  <a:pt x="23047" y="1594670"/>
                  <a:pt x="51476" y="1594670"/>
                </a:cubicBezTo>
                <a:close/>
                <a:moveTo>
                  <a:pt x="7235898" y="797335"/>
                </a:moveTo>
                <a:lnTo>
                  <a:pt x="7910406" y="797335"/>
                </a:lnTo>
                <a:cubicBezTo>
                  <a:pt x="7938835" y="797335"/>
                  <a:pt x="7961882" y="820382"/>
                  <a:pt x="7961882" y="848811"/>
                </a:cubicBezTo>
                <a:lnTo>
                  <a:pt x="7961882" y="1523319"/>
                </a:lnTo>
                <a:cubicBezTo>
                  <a:pt x="7961882" y="1551748"/>
                  <a:pt x="7938835" y="1574795"/>
                  <a:pt x="7910406" y="1574795"/>
                </a:cubicBezTo>
                <a:lnTo>
                  <a:pt x="7235898" y="1574795"/>
                </a:lnTo>
                <a:cubicBezTo>
                  <a:pt x="7207469" y="1574795"/>
                  <a:pt x="7184422" y="1551748"/>
                  <a:pt x="7184422" y="1523319"/>
                </a:cubicBezTo>
                <a:lnTo>
                  <a:pt x="7184422" y="848811"/>
                </a:lnTo>
                <a:cubicBezTo>
                  <a:pt x="7184422" y="820382"/>
                  <a:pt x="7207469" y="797335"/>
                  <a:pt x="7235898" y="797335"/>
                </a:cubicBezTo>
                <a:close/>
                <a:moveTo>
                  <a:pt x="6437628" y="797335"/>
                </a:moveTo>
                <a:lnTo>
                  <a:pt x="7112136" y="797335"/>
                </a:lnTo>
                <a:cubicBezTo>
                  <a:pt x="7140565" y="797335"/>
                  <a:pt x="7163612" y="820382"/>
                  <a:pt x="7163612" y="848811"/>
                </a:cubicBezTo>
                <a:lnTo>
                  <a:pt x="7163612" y="1523319"/>
                </a:lnTo>
                <a:cubicBezTo>
                  <a:pt x="7163612" y="1551748"/>
                  <a:pt x="7140565" y="1574795"/>
                  <a:pt x="7112136" y="1574795"/>
                </a:cubicBezTo>
                <a:lnTo>
                  <a:pt x="6437628" y="1574795"/>
                </a:lnTo>
                <a:cubicBezTo>
                  <a:pt x="6409199" y="1574795"/>
                  <a:pt x="6386152" y="1551748"/>
                  <a:pt x="6386152" y="1523319"/>
                </a:cubicBezTo>
                <a:lnTo>
                  <a:pt x="6386152" y="848811"/>
                </a:lnTo>
                <a:cubicBezTo>
                  <a:pt x="6386152" y="820382"/>
                  <a:pt x="6409199" y="797335"/>
                  <a:pt x="6437628" y="797335"/>
                </a:cubicBezTo>
                <a:close/>
                <a:moveTo>
                  <a:pt x="5639359" y="797335"/>
                </a:moveTo>
                <a:lnTo>
                  <a:pt x="6313867" y="797335"/>
                </a:lnTo>
                <a:cubicBezTo>
                  <a:pt x="6342296" y="797335"/>
                  <a:pt x="6365343" y="820382"/>
                  <a:pt x="6365343" y="848811"/>
                </a:cubicBezTo>
                <a:lnTo>
                  <a:pt x="6365343" y="1523319"/>
                </a:lnTo>
                <a:cubicBezTo>
                  <a:pt x="6365343" y="1551748"/>
                  <a:pt x="6342296" y="1574795"/>
                  <a:pt x="6313867" y="1574795"/>
                </a:cubicBezTo>
                <a:lnTo>
                  <a:pt x="5639359" y="1574795"/>
                </a:lnTo>
                <a:cubicBezTo>
                  <a:pt x="5610930" y="1574795"/>
                  <a:pt x="5587883" y="1551748"/>
                  <a:pt x="5587883" y="1523319"/>
                </a:cubicBezTo>
                <a:lnTo>
                  <a:pt x="5587883" y="848811"/>
                </a:lnTo>
                <a:cubicBezTo>
                  <a:pt x="5587883" y="820382"/>
                  <a:pt x="5610930" y="797335"/>
                  <a:pt x="5639359" y="797335"/>
                </a:cubicBezTo>
                <a:close/>
                <a:moveTo>
                  <a:pt x="4841090" y="797335"/>
                </a:moveTo>
                <a:lnTo>
                  <a:pt x="5515598" y="797335"/>
                </a:lnTo>
                <a:cubicBezTo>
                  <a:pt x="5544027" y="797335"/>
                  <a:pt x="5567074" y="820382"/>
                  <a:pt x="5567074" y="848811"/>
                </a:cubicBezTo>
                <a:lnTo>
                  <a:pt x="5567074" y="1523319"/>
                </a:lnTo>
                <a:cubicBezTo>
                  <a:pt x="5567074" y="1551748"/>
                  <a:pt x="5544027" y="1574795"/>
                  <a:pt x="5515598" y="1574795"/>
                </a:cubicBezTo>
                <a:lnTo>
                  <a:pt x="4841090" y="1574795"/>
                </a:lnTo>
                <a:cubicBezTo>
                  <a:pt x="4812661" y="1574795"/>
                  <a:pt x="4789614" y="1551748"/>
                  <a:pt x="4789614" y="1523319"/>
                </a:cubicBezTo>
                <a:lnTo>
                  <a:pt x="4789614" y="848811"/>
                </a:lnTo>
                <a:cubicBezTo>
                  <a:pt x="4789614" y="820382"/>
                  <a:pt x="4812661" y="797335"/>
                  <a:pt x="4841090" y="797335"/>
                </a:cubicBezTo>
                <a:close/>
                <a:moveTo>
                  <a:pt x="4042821" y="797335"/>
                </a:moveTo>
                <a:lnTo>
                  <a:pt x="4717329" y="797335"/>
                </a:lnTo>
                <a:cubicBezTo>
                  <a:pt x="4745758" y="797335"/>
                  <a:pt x="4768805" y="820382"/>
                  <a:pt x="4768805" y="848811"/>
                </a:cubicBezTo>
                <a:lnTo>
                  <a:pt x="4768805" y="1523319"/>
                </a:lnTo>
                <a:cubicBezTo>
                  <a:pt x="4768805" y="1551748"/>
                  <a:pt x="4745758" y="1574795"/>
                  <a:pt x="4717329" y="1574795"/>
                </a:cubicBezTo>
                <a:lnTo>
                  <a:pt x="4042821" y="1574795"/>
                </a:lnTo>
                <a:cubicBezTo>
                  <a:pt x="4014392" y="1574795"/>
                  <a:pt x="3991345" y="1551748"/>
                  <a:pt x="3991345" y="1523319"/>
                </a:cubicBezTo>
                <a:lnTo>
                  <a:pt x="3991345" y="848811"/>
                </a:lnTo>
                <a:cubicBezTo>
                  <a:pt x="3991345" y="820382"/>
                  <a:pt x="4014392" y="797335"/>
                  <a:pt x="4042821" y="797335"/>
                </a:cubicBezTo>
                <a:close/>
                <a:moveTo>
                  <a:pt x="3244552" y="797335"/>
                </a:moveTo>
                <a:lnTo>
                  <a:pt x="3919060" y="797335"/>
                </a:lnTo>
                <a:cubicBezTo>
                  <a:pt x="3947489" y="797335"/>
                  <a:pt x="3970536" y="820382"/>
                  <a:pt x="3970536" y="848811"/>
                </a:cubicBezTo>
                <a:lnTo>
                  <a:pt x="3970536" y="1523319"/>
                </a:lnTo>
                <a:cubicBezTo>
                  <a:pt x="3970536" y="1551748"/>
                  <a:pt x="3947489" y="1574795"/>
                  <a:pt x="3919060" y="1574795"/>
                </a:cubicBezTo>
                <a:lnTo>
                  <a:pt x="3244552" y="1574795"/>
                </a:lnTo>
                <a:cubicBezTo>
                  <a:pt x="3216123" y="1574795"/>
                  <a:pt x="3193076" y="1551748"/>
                  <a:pt x="3193076" y="1523319"/>
                </a:cubicBezTo>
                <a:lnTo>
                  <a:pt x="3193076" y="848811"/>
                </a:lnTo>
                <a:cubicBezTo>
                  <a:pt x="3193076" y="820382"/>
                  <a:pt x="3216123" y="797335"/>
                  <a:pt x="3244552" y="797335"/>
                </a:cubicBezTo>
                <a:close/>
                <a:moveTo>
                  <a:pt x="2446283" y="797335"/>
                </a:moveTo>
                <a:lnTo>
                  <a:pt x="3120791" y="797335"/>
                </a:lnTo>
                <a:cubicBezTo>
                  <a:pt x="3149220" y="797335"/>
                  <a:pt x="3172267" y="820382"/>
                  <a:pt x="3172267" y="848811"/>
                </a:cubicBezTo>
                <a:lnTo>
                  <a:pt x="3172267" y="1523319"/>
                </a:lnTo>
                <a:cubicBezTo>
                  <a:pt x="3172267" y="1551748"/>
                  <a:pt x="3149220" y="1574795"/>
                  <a:pt x="3120791" y="1574795"/>
                </a:cubicBezTo>
                <a:lnTo>
                  <a:pt x="2446283" y="1574795"/>
                </a:lnTo>
                <a:cubicBezTo>
                  <a:pt x="2417854" y="1574795"/>
                  <a:pt x="2394807" y="1551748"/>
                  <a:pt x="2394807" y="1523319"/>
                </a:cubicBezTo>
                <a:lnTo>
                  <a:pt x="2394807" y="848811"/>
                </a:lnTo>
                <a:cubicBezTo>
                  <a:pt x="2394807" y="820382"/>
                  <a:pt x="2417854" y="797335"/>
                  <a:pt x="2446283" y="797335"/>
                </a:cubicBezTo>
                <a:close/>
                <a:moveTo>
                  <a:pt x="1648014" y="797335"/>
                </a:moveTo>
                <a:lnTo>
                  <a:pt x="2322522" y="797335"/>
                </a:lnTo>
                <a:cubicBezTo>
                  <a:pt x="2350951" y="797335"/>
                  <a:pt x="2373998" y="820382"/>
                  <a:pt x="2373998" y="848811"/>
                </a:cubicBezTo>
                <a:lnTo>
                  <a:pt x="2373998" y="1523319"/>
                </a:lnTo>
                <a:cubicBezTo>
                  <a:pt x="2373998" y="1551748"/>
                  <a:pt x="2350951" y="1574795"/>
                  <a:pt x="2322522" y="1574795"/>
                </a:cubicBezTo>
                <a:lnTo>
                  <a:pt x="1648014" y="1574795"/>
                </a:lnTo>
                <a:cubicBezTo>
                  <a:pt x="1619585" y="1574795"/>
                  <a:pt x="1596538" y="1551748"/>
                  <a:pt x="1596538" y="1523319"/>
                </a:cubicBezTo>
                <a:lnTo>
                  <a:pt x="1596538" y="848811"/>
                </a:lnTo>
                <a:cubicBezTo>
                  <a:pt x="1596538" y="820382"/>
                  <a:pt x="1619585" y="797335"/>
                  <a:pt x="1648014" y="797335"/>
                </a:cubicBezTo>
                <a:close/>
                <a:moveTo>
                  <a:pt x="849745" y="797335"/>
                </a:moveTo>
                <a:lnTo>
                  <a:pt x="1524253" y="797335"/>
                </a:lnTo>
                <a:cubicBezTo>
                  <a:pt x="1552682" y="797335"/>
                  <a:pt x="1575729" y="820382"/>
                  <a:pt x="1575729" y="848811"/>
                </a:cubicBezTo>
                <a:lnTo>
                  <a:pt x="1575729" y="1523319"/>
                </a:lnTo>
                <a:cubicBezTo>
                  <a:pt x="1575729" y="1551748"/>
                  <a:pt x="1552682" y="1574795"/>
                  <a:pt x="1524253" y="1574795"/>
                </a:cubicBezTo>
                <a:lnTo>
                  <a:pt x="849745" y="1574795"/>
                </a:lnTo>
                <a:cubicBezTo>
                  <a:pt x="821316" y="1574795"/>
                  <a:pt x="798269" y="1551748"/>
                  <a:pt x="798269" y="1523319"/>
                </a:cubicBezTo>
                <a:lnTo>
                  <a:pt x="798269" y="848811"/>
                </a:lnTo>
                <a:cubicBezTo>
                  <a:pt x="798269" y="820382"/>
                  <a:pt x="821316" y="797335"/>
                  <a:pt x="849745" y="797335"/>
                </a:cubicBezTo>
                <a:close/>
                <a:moveTo>
                  <a:pt x="51476" y="797335"/>
                </a:moveTo>
                <a:lnTo>
                  <a:pt x="725984" y="797335"/>
                </a:lnTo>
                <a:cubicBezTo>
                  <a:pt x="754413" y="797335"/>
                  <a:pt x="777460" y="820382"/>
                  <a:pt x="777460" y="848811"/>
                </a:cubicBezTo>
                <a:lnTo>
                  <a:pt x="777460" y="1523319"/>
                </a:lnTo>
                <a:cubicBezTo>
                  <a:pt x="777460" y="1551748"/>
                  <a:pt x="754413" y="1574795"/>
                  <a:pt x="725984" y="1574795"/>
                </a:cubicBezTo>
                <a:lnTo>
                  <a:pt x="51476" y="1574795"/>
                </a:lnTo>
                <a:cubicBezTo>
                  <a:pt x="23047" y="1574795"/>
                  <a:pt x="0" y="1551748"/>
                  <a:pt x="0" y="1523319"/>
                </a:cubicBezTo>
                <a:lnTo>
                  <a:pt x="0" y="848811"/>
                </a:lnTo>
                <a:cubicBezTo>
                  <a:pt x="0" y="820382"/>
                  <a:pt x="23047" y="797335"/>
                  <a:pt x="51476" y="797335"/>
                </a:cubicBezTo>
                <a:close/>
                <a:moveTo>
                  <a:pt x="7235898" y="0"/>
                </a:moveTo>
                <a:lnTo>
                  <a:pt x="7910406" y="0"/>
                </a:lnTo>
                <a:cubicBezTo>
                  <a:pt x="7938835" y="0"/>
                  <a:pt x="7961882" y="23047"/>
                  <a:pt x="7961882" y="51476"/>
                </a:cubicBezTo>
                <a:lnTo>
                  <a:pt x="7961882" y="725984"/>
                </a:lnTo>
                <a:cubicBezTo>
                  <a:pt x="7961882" y="754413"/>
                  <a:pt x="7938835" y="777460"/>
                  <a:pt x="7910406" y="777460"/>
                </a:cubicBezTo>
                <a:lnTo>
                  <a:pt x="7235898" y="777460"/>
                </a:lnTo>
                <a:cubicBezTo>
                  <a:pt x="7207469" y="777460"/>
                  <a:pt x="7184422" y="754413"/>
                  <a:pt x="7184422" y="725984"/>
                </a:cubicBezTo>
                <a:lnTo>
                  <a:pt x="7184422" y="51476"/>
                </a:lnTo>
                <a:cubicBezTo>
                  <a:pt x="7184422" y="23047"/>
                  <a:pt x="7207469" y="0"/>
                  <a:pt x="7235898" y="0"/>
                </a:cubicBezTo>
                <a:close/>
                <a:moveTo>
                  <a:pt x="6437628" y="0"/>
                </a:moveTo>
                <a:lnTo>
                  <a:pt x="7112136" y="0"/>
                </a:lnTo>
                <a:cubicBezTo>
                  <a:pt x="7140565" y="0"/>
                  <a:pt x="7163612" y="23047"/>
                  <a:pt x="7163612" y="51476"/>
                </a:cubicBezTo>
                <a:lnTo>
                  <a:pt x="7163612" y="725984"/>
                </a:lnTo>
                <a:cubicBezTo>
                  <a:pt x="7163612" y="754413"/>
                  <a:pt x="7140565" y="777460"/>
                  <a:pt x="7112136" y="777460"/>
                </a:cubicBezTo>
                <a:lnTo>
                  <a:pt x="6437628" y="777460"/>
                </a:lnTo>
                <a:cubicBezTo>
                  <a:pt x="6409199" y="777460"/>
                  <a:pt x="6386152" y="754413"/>
                  <a:pt x="6386152" y="725984"/>
                </a:cubicBezTo>
                <a:lnTo>
                  <a:pt x="6386152" y="51476"/>
                </a:lnTo>
                <a:cubicBezTo>
                  <a:pt x="6386152" y="23047"/>
                  <a:pt x="6409199" y="0"/>
                  <a:pt x="6437628" y="0"/>
                </a:cubicBezTo>
                <a:close/>
                <a:moveTo>
                  <a:pt x="5639359" y="0"/>
                </a:moveTo>
                <a:lnTo>
                  <a:pt x="6313867" y="0"/>
                </a:lnTo>
                <a:cubicBezTo>
                  <a:pt x="6342296" y="0"/>
                  <a:pt x="6365343" y="23047"/>
                  <a:pt x="6365343" y="51476"/>
                </a:cubicBezTo>
                <a:lnTo>
                  <a:pt x="6365343" y="725984"/>
                </a:lnTo>
                <a:cubicBezTo>
                  <a:pt x="6365343" y="754413"/>
                  <a:pt x="6342296" y="777460"/>
                  <a:pt x="6313867" y="777460"/>
                </a:cubicBezTo>
                <a:lnTo>
                  <a:pt x="5639359" y="777460"/>
                </a:lnTo>
                <a:cubicBezTo>
                  <a:pt x="5610930" y="777460"/>
                  <a:pt x="5587883" y="754413"/>
                  <a:pt x="5587883" y="725984"/>
                </a:cubicBezTo>
                <a:lnTo>
                  <a:pt x="5587883" y="51476"/>
                </a:lnTo>
                <a:cubicBezTo>
                  <a:pt x="5587883" y="23047"/>
                  <a:pt x="5610930" y="0"/>
                  <a:pt x="5639359" y="0"/>
                </a:cubicBezTo>
                <a:close/>
                <a:moveTo>
                  <a:pt x="4841090" y="0"/>
                </a:moveTo>
                <a:lnTo>
                  <a:pt x="5515598" y="0"/>
                </a:lnTo>
                <a:cubicBezTo>
                  <a:pt x="5544027" y="0"/>
                  <a:pt x="5567074" y="23047"/>
                  <a:pt x="5567074" y="51476"/>
                </a:cubicBezTo>
                <a:lnTo>
                  <a:pt x="5567074" y="725984"/>
                </a:lnTo>
                <a:cubicBezTo>
                  <a:pt x="5567074" y="754413"/>
                  <a:pt x="5544027" y="777460"/>
                  <a:pt x="5515598" y="777460"/>
                </a:cubicBezTo>
                <a:lnTo>
                  <a:pt x="4841090" y="777460"/>
                </a:lnTo>
                <a:cubicBezTo>
                  <a:pt x="4812661" y="777460"/>
                  <a:pt x="4789614" y="754413"/>
                  <a:pt x="4789614" y="725984"/>
                </a:cubicBezTo>
                <a:lnTo>
                  <a:pt x="4789614" y="51476"/>
                </a:lnTo>
                <a:cubicBezTo>
                  <a:pt x="4789614" y="23047"/>
                  <a:pt x="4812661" y="0"/>
                  <a:pt x="4841090" y="0"/>
                </a:cubicBezTo>
                <a:close/>
                <a:moveTo>
                  <a:pt x="4042821" y="0"/>
                </a:moveTo>
                <a:lnTo>
                  <a:pt x="4717329" y="0"/>
                </a:lnTo>
                <a:cubicBezTo>
                  <a:pt x="4745758" y="0"/>
                  <a:pt x="4768805" y="23047"/>
                  <a:pt x="4768805" y="51476"/>
                </a:cubicBezTo>
                <a:lnTo>
                  <a:pt x="4768805" y="725984"/>
                </a:lnTo>
                <a:cubicBezTo>
                  <a:pt x="4768805" y="754413"/>
                  <a:pt x="4745758" y="777460"/>
                  <a:pt x="4717329" y="777460"/>
                </a:cubicBezTo>
                <a:lnTo>
                  <a:pt x="4042821" y="777460"/>
                </a:lnTo>
                <a:cubicBezTo>
                  <a:pt x="4014392" y="777460"/>
                  <a:pt x="3991345" y="754413"/>
                  <a:pt x="3991345" y="725984"/>
                </a:cubicBezTo>
                <a:lnTo>
                  <a:pt x="3991345" y="51476"/>
                </a:lnTo>
                <a:cubicBezTo>
                  <a:pt x="3991345" y="23047"/>
                  <a:pt x="4014392" y="0"/>
                  <a:pt x="4042821" y="0"/>
                </a:cubicBezTo>
                <a:close/>
                <a:moveTo>
                  <a:pt x="3244552" y="0"/>
                </a:moveTo>
                <a:lnTo>
                  <a:pt x="3919060" y="0"/>
                </a:lnTo>
                <a:cubicBezTo>
                  <a:pt x="3947489" y="0"/>
                  <a:pt x="3970536" y="23047"/>
                  <a:pt x="3970536" y="51476"/>
                </a:cubicBezTo>
                <a:lnTo>
                  <a:pt x="3970536" y="725984"/>
                </a:lnTo>
                <a:cubicBezTo>
                  <a:pt x="3970536" y="754413"/>
                  <a:pt x="3947489" y="777460"/>
                  <a:pt x="3919060" y="777460"/>
                </a:cubicBezTo>
                <a:lnTo>
                  <a:pt x="3244552" y="777460"/>
                </a:lnTo>
                <a:cubicBezTo>
                  <a:pt x="3216123" y="777460"/>
                  <a:pt x="3193076" y="754413"/>
                  <a:pt x="3193076" y="725984"/>
                </a:cubicBezTo>
                <a:lnTo>
                  <a:pt x="3193076" y="51476"/>
                </a:lnTo>
                <a:cubicBezTo>
                  <a:pt x="3193076" y="23047"/>
                  <a:pt x="3216123" y="0"/>
                  <a:pt x="3244552" y="0"/>
                </a:cubicBezTo>
                <a:close/>
                <a:moveTo>
                  <a:pt x="2446283" y="0"/>
                </a:moveTo>
                <a:lnTo>
                  <a:pt x="3120791" y="0"/>
                </a:lnTo>
                <a:cubicBezTo>
                  <a:pt x="3149220" y="0"/>
                  <a:pt x="3172267" y="23047"/>
                  <a:pt x="3172267" y="51476"/>
                </a:cubicBezTo>
                <a:lnTo>
                  <a:pt x="3172267" y="725984"/>
                </a:lnTo>
                <a:cubicBezTo>
                  <a:pt x="3172267" y="754413"/>
                  <a:pt x="3149220" y="777460"/>
                  <a:pt x="3120791" y="777460"/>
                </a:cubicBezTo>
                <a:lnTo>
                  <a:pt x="2446283" y="777460"/>
                </a:lnTo>
                <a:cubicBezTo>
                  <a:pt x="2417854" y="777460"/>
                  <a:pt x="2394807" y="754413"/>
                  <a:pt x="2394807" y="725984"/>
                </a:cubicBezTo>
                <a:lnTo>
                  <a:pt x="2394807" y="51476"/>
                </a:lnTo>
                <a:cubicBezTo>
                  <a:pt x="2394807" y="23047"/>
                  <a:pt x="2417854" y="0"/>
                  <a:pt x="2446283" y="0"/>
                </a:cubicBezTo>
                <a:close/>
                <a:moveTo>
                  <a:pt x="1648014" y="0"/>
                </a:moveTo>
                <a:lnTo>
                  <a:pt x="2322522" y="0"/>
                </a:lnTo>
                <a:cubicBezTo>
                  <a:pt x="2350951" y="0"/>
                  <a:pt x="2373998" y="23047"/>
                  <a:pt x="2373998" y="51476"/>
                </a:cubicBezTo>
                <a:lnTo>
                  <a:pt x="2373998" y="725984"/>
                </a:lnTo>
                <a:cubicBezTo>
                  <a:pt x="2373998" y="754413"/>
                  <a:pt x="2350951" y="777460"/>
                  <a:pt x="2322522" y="777460"/>
                </a:cubicBezTo>
                <a:lnTo>
                  <a:pt x="1648014" y="777460"/>
                </a:lnTo>
                <a:cubicBezTo>
                  <a:pt x="1619585" y="777460"/>
                  <a:pt x="1596538" y="754413"/>
                  <a:pt x="1596538" y="725984"/>
                </a:cubicBezTo>
                <a:lnTo>
                  <a:pt x="1596538" y="51476"/>
                </a:lnTo>
                <a:cubicBezTo>
                  <a:pt x="1596538" y="23047"/>
                  <a:pt x="1619585" y="0"/>
                  <a:pt x="1648014" y="0"/>
                </a:cubicBezTo>
                <a:close/>
                <a:moveTo>
                  <a:pt x="849745" y="0"/>
                </a:moveTo>
                <a:lnTo>
                  <a:pt x="1524253" y="0"/>
                </a:lnTo>
                <a:cubicBezTo>
                  <a:pt x="1552682" y="0"/>
                  <a:pt x="1575729" y="23047"/>
                  <a:pt x="1575729" y="51476"/>
                </a:cubicBezTo>
                <a:lnTo>
                  <a:pt x="1575729" y="725984"/>
                </a:lnTo>
                <a:cubicBezTo>
                  <a:pt x="1575729" y="754413"/>
                  <a:pt x="1552682" y="777460"/>
                  <a:pt x="1524253" y="777460"/>
                </a:cubicBezTo>
                <a:lnTo>
                  <a:pt x="849745" y="777460"/>
                </a:lnTo>
                <a:cubicBezTo>
                  <a:pt x="821316" y="777460"/>
                  <a:pt x="798269" y="754413"/>
                  <a:pt x="798269" y="725984"/>
                </a:cubicBezTo>
                <a:lnTo>
                  <a:pt x="798269" y="51476"/>
                </a:lnTo>
                <a:cubicBezTo>
                  <a:pt x="798269" y="23047"/>
                  <a:pt x="821316" y="0"/>
                  <a:pt x="849745" y="0"/>
                </a:cubicBezTo>
                <a:close/>
                <a:moveTo>
                  <a:pt x="51476" y="0"/>
                </a:moveTo>
                <a:lnTo>
                  <a:pt x="725984" y="0"/>
                </a:lnTo>
                <a:cubicBezTo>
                  <a:pt x="754413" y="0"/>
                  <a:pt x="777460" y="23047"/>
                  <a:pt x="777460" y="51476"/>
                </a:cubicBezTo>
                <a:lnTo>
                  <a:pt x="777460" y="725984"/>
                </a:lnTo>
                <a:cubicBezTo>
                  <a:pt x="777460" y="754413"/>
                  <a:pt x="754413" y="777460"/>
                  <a:pt x="725984" y="777460"/>
                </a:cubicBezTo>
                <a:lnTo>
                  <a:pt x="51476" y="777460"/>
                </a:lnTo>
                <a:cubicBezTo>
                  <a:pt x="23047" y="777460"/>
                  <a:pt x="0" y="754413"/>
                  <a:pt x="0" y="725984"/>
                </a:cubicBezTo>
                <a:lnTo>
                  <a:pt x="0" y="51476"/>
                </a:lnTo>
                <a:cubicBezTo>
                  <a:pt x="0" y="23047"/>
                  <a:pt x="23047" y="0"/>
                  <a:pt x="51476" y="0"/>
                </a:cubicBezTo>
                <a:close/>
              </a:path>
            </a:pathLst>
          </a:custGeom>
          <a:blipFill dpi="0" rotWithShape="1">
            <a:blip r:embed="rId2" cstate="screen"/>
            <a:srcRect/>
            <a:stretch>
              <a:fillRect/>
            </a:stretch>
          </a:blipFill>
          <a:ln w="12700" cap="flat" cmpd="sng" algn="ctr">
            <a:noFill/>
            <a:prstDash val="solid"/>
            <a:miter lim="800000"/>
          </a:ln>
          <a:effectLst/>
        </p:spPr>
        <p:txBody>
          <a:bodyPr lIns="121853" tIns="60925" rIns="121853" bIns="60925"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smtClean="0">
              <a:ln>
                <a:noFill/>
              </a:ln>
              <a:solidFill>
                <a:srgbClr val="FFFFFF"/>
              </a:solidFill>
              <a:effectLst/>
              <a:uLnTx/>
              <a:uFillTx/>
              <a:cs typeface="+mn-ea"/>
              <a:sym typeface="+mn-lt"/>
            </a:endParaRPr>
          </a:p>
        </p:txBody>
      </p:sp>
      <p:grpSp>
        <p:nvGrpSpPr>
          <p:cNvPr id="53" name="组合 52"/>
          <p:cNvGrpSpPr/>
          <p:nvPr/>
        </p:nvGrpSpPr>
        <p:grpSpPr>
          <a:xfrm>
            <a:off x="1128173" y="143392"/>
            <a:ext cx="5199161" cy="646331"/>
            <a:chOff x="6080760" y="1044564"/>
            <a:chExt cx="5199161" cy="646331"/>
          </a:xfrm>
        </p:grpSpPr>
        <p:sp>
          <p:nvSpPr>
            <p:cNvPr id="54" name="文本框 25"/>
            <p:cNvSpPr txBox="1"/>
            <p:nvPr/>
          </p:nvSpPr>
          <p:spPr>
            <a:xfrm>
              <a:off x="6080760" y="1044564"/>
              <a:ext cx="2233611" cy="646331"/>
            </a:xfrm>
            <a:prstGeom prst="rect">
              <a:avLst/>
            </a:prstGeom>
            <a:noFill/>
            <a:effectLst/>
          </p:spPr>
          <p:txBody>
            <a:bodyPr wrap="square" rtlCol="0">
              <a:spAutoFit/>
            </a:bodyPr>
            <a:lstStyle/>
            <a:p>
              <a:r>
                <a:rPr lang="en-US" altLang="zh-CN" sz="3600" b="1" dirty="0">
                  <a:solidFill>
                    <a:srgbClr val="049AAB"/>
                  </a:solidFill>
                  <a:cs typeface="+mn-ea"/>
                  <a:sym typeface="+mn-lt"/>
                </a:rPr>
                <a:t>FOUR</a:t>
              </a:r>
              <a:endParaRPr lang="zh-CN" altLang="en-US" sz="3600" b="1" dirty="0">
                <a:solidFill>
                  <a:srgbClr val="049AAB"/>
                </a:solidFill>
                <a:cs typeface="+mn-ea"/>
                <a:sym typeface="+mn-lt"/>
              </a:endParaRPr>
            </a:p>
          </p:txBody>
        </p:sp>
        <p:sp>
          <p:nvSpPr>
            <p:cNvPr id="55" name="文本框 26"/>
            <p:cNvSpPr txBox="1"/>
            <p:nvPr/>
          </p:nvSpPr>
          <p:spPr>
            <a:xfrm>
              <a:off x="7442707" y="1167675"/>
              <a:ext cx="3837214" cy="523220"/>
            </a:xfrm>
            <a:prstGeom prst="rect">
              <a:avLst/>
            </a:prstGeom>
            <a:noFill/>
          </p:spPr>
          <p:txBody>
            <a:bodyPr wrap="square" rtlCol="0">
              <a:spAutoFit/>
            </a:bodyPr>
            <a:lstStyle/>
            <a:p>
              <a:r>
                <a:rPr lang="zh-CN" altLang="en-US" sz="2800" dirty="0">
                  <a:solidFill>
                    <a:srgbClr val="000000"/>
                  </a:solidFill>
                  <a:cs typeface="+mn-ea"/>
                  <a:sym typeface="+mn-lt"/>
                </a:rPr>
                <a:t>市场与销售</a:t>
              </a:r>
            </a:p>
          </p:txBody>
        </p:sp>
      </p:grpSp>
      <p:sp>
        <p:nvSpPr>
          <p:cNvPr id="56" name="矩形: 圆角 27"/>
          <p:cNvSpPr/>
          <p:nvPr/>
        </p:nvSpPr>
        <p:spPr>
          <a:xfrm>
            <a:off x="-397463" y="336451"/>
            <a:ext cx="1344073" cy="383323"/>
          </a:xfrm>
          <a:prstGeom prst="roundRect">
            <a:avLst/>
          </a:prstGeom>
          <a:solidFill>
            <a:srgbClr val="049AAB"/>
          </a:solidFill>
          <a:ln w="3175">
            <a:noFill/>
            <a:miter lim="400000"/>
          </a:ln>
        </p:spPr>
        <p:txBody>
          <a:bodyPr rtlCol="0" anchor="ctr"/>
          <a:lstStyle/>
          <a:p>
            <a:pPr algn="ctr"/>
            <a:endParaRPr lang="zh-CN" altLang="en-US" sz="2400">
              <a:solidFill>
                <a:srgbClr val="000000"/>
              </a:solidFill>
              <a:cs typeface="+mn-ea"/>
              <a:sym typeface="+mn-lt"/>
            </a:endParaRPr>
          </a:p>
        </p:txBody>
      </p:sp>
      <p:sp>
        <p:nvSpPr>
          <p:cNvPr id="57" name="矩形: 圆角 28"/>
          <p:cNvSpPr/>
          <p:nvPr/>
        </p:nvSpPr>
        <p:spPr>
          <a:xfrm>
            <a:off x="4562461" y="336451"/>
            <a:ext cx="8270019" cy="383323"/>
          </a:xfrm>
          <a:prstGeom prst="roundRect">
            <a:avLst/>
          </a:prstGeom>
          <a:solidFill>
            <a:srgbClr val="049AAB"/>
          </a:solidFill>
          <a:ln w="3175">
            <a:noFill/>
            <a:miter lim="400000"/>
          </a:ln>
        </p:spPr>
        <p:txBody>
          <a:bodyPr rtlCol="0" anchor="ctr"/>
          <a:lstStyle/>
          <a:p>
            <a:pPr algn="ctr"/>
            <a:endParaRPr lang="zh-CN" altLang="en-US" sz="2400">
              <a:solidFill>
                <a:srgbClr val="000000"/>
              </a:solidFill>
              <a:cs typeface="+mn-ea"/>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barn(inVertical)">
                                      <p:cBhvr>
                                        <p:cTn id="7" dur="500"/>
                                        <p:tgtEl>
                                          <p:spTgt spid="5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additive="base">
                                        <p:cTn id="11" dur="300" fill="hold"/>
                                        <p:tgtEl>
                                          <p:spTgt spid="33"/>
                                        </p:tgtEl>
                                        <p:attrNameLst>
                                          <p:attrName>ppt_x</p:attrName>
                                        </p:attrNameLst>
                                      </p:cBhvr>
                                      <p:tavLst>
                                        <p:tav tm="0">
                                          <p:val>
                                            <p:strVal val="#ppt_x"/>
                                          </p:val>
                                        </p:tav>
                                        <p:tav tm="100000">
                                          <p:val>
                                            <p:strVal val="#ppt_x"/>
                                          </p:val>
                                        </p:tav>
                                      </p:tavLst>
                                    </p:anim>
                                    <p:anim calcmode="lin" valueType="num">
                                      <p:cBhvr additive="base">
                                        <p:cTn id="12" dur="300" fill="hold"/>
                                        <p:tgtEl>
                                          <p:spTgt spid="33"/>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12" presetClass="entr" presetSubtype="1" fill="hold"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500"/>
                                        <p:tgtEl>
                                          <p:spTgt spid="30"/>
                                        </p:tgtEl>
                                        <p:attrNameLst>
                                          <p:attrName>ppt_y</p:attrName>
                                        </p:attrNameLst>
                                      </p:cBhvr>
                                      <p:tavLst>
                                        <p:tav tm="0">
                                          <p:val>
                                            <p:strVal val="#ppt_y-#ppt_h*1.125000"/>
                                          </p:val>
                                        </p:tav>
                                        <p:tav tm="100000">
                                          <p:val>
                                            <p:strVal val="#ppt_y"/>
                                          </p:val>
                                        </p:tav>
                                      </p:tavLst>
                                    </p:anim>
                                    <p:animEffect transition="in" filter="wipe(down)">
                                      <p:cBhvr>
                                        <p:cTn id="17" dur="500"/>
                                        <p:tgtEl>
                                          <p:spTgt spid="30"/>
                                        </p:tgtEl>
                                      </p:cBhvr>
                                    </p:animEffect>
                                  </p:childTnLst>
                                </p:cTn>
                              </p:par>
                            </p:childTnLst>
                          </p:cTn>
                        </p:par>
                        <p:par>
                          <p:cTn id="18" fill="hold">
                            <p:stCondLst>
                              <p:cond delay="1500"/>
                            </p:stCondLst>
                            <p:childTnLst>
                              <p:par>
                                <p:cTn id="19" presetID="2" presetClass="entr" presetSubtype="1" fill="hold"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300" fill="hold"/>
                                        <p:tgtEl>
                                          <p:spTgt spid="41"/>
                                        </p:tgtEl>
                                        <p:attrNameLst>
                                          <p:attrName>ppt_x</p:attrName>
                                        </p:attrNameLst>
                                      </p:cBhvr>
                                      <p:tavLst>
                                        <p:tav tm="0">
                                          <p:val>
                                            <p:strVal val="#ppt_x"/>
                                          </p:val>
                                        </p:tav>
                                        <p:tav tm="100000">
                                          <p:val>
                                            <p:strVal val="#ppt_x"/>
                                          </p:val>
                                        </p:tav>
                                      </p:tavLst>
                                    </p:anim>
                                    <p:anim calcmode="lin" valueType="num">
                                      <p:cBhvr additive="base">
                                        <p:cTn id="22" dur="300" fill="hold"/>
                                        <p:tgtEl>
                                          <p:spTgt spid="41"/>
                                        </p:tgtEl>
                                        <p:attrNameLst>
                                          <p:attrName>ppt_y</p:attrName>
                                        </p:attrNameLst>
                                      </p:cBhvr>
                                      <p:tavLst>
                                        <p:tav tm="0">
                                          <p:val>
                                            <p:strVal val="0-#ppt_h/2"/>
                                          </p:val>
                                        </p:tav>
                                        <p:tav tm="100000">
                                          <p:val>
                                            <p:strVal val="#ppt_y"/>
                                          </p:val>
                                        </p:tav>
                                      </p:tavLst>
                                    </p:anim>
                                  </p:childTnLst>
                                </p:cTn>
                              </p:par>
                            </p:childTnLst>
                          </p:cTn>
                        </p:par>
                        <p:par>
                          <p:cTn id="23" fill="hold">
                            <p:stCondLst>
                              <p:cond delay="2000"/>
                            </p:stCondLst>
                            <p:childTnLst>
                              <p:par>
                                <p:cTn id="24" presetID="12" presetClass="entr" presetSubtype="1" fill="hold" nodeType="afterEffect">
                                  <p:stCondLst>
                                    <p:cond delay="0"/>
                                  </p:stCondLst>
                                  <p:childTnLst>
                                    <p:set>
                                      <p:cBhvr>
                                        <p:cTn id="25" dur="1" fill="hold">
                                          <p:stCondLst>
                                            <p:cond delay="0"/>
                                          </p:stCondLst>
                                        </p:cTn>
                                        <p:tgtEl>
                                          <p:spTgt spid="38"/>
                                        </p:tgtEl>
                                        <p:attrNameLst>
                                          <p:attrName>style.visibility</p:attrName>
                                        </p:attrNameLst>
                                      </p:cBhvr>
                                      <p:to>
                                        <p:strVal val="visible"/>
                                      </p:to>
                                    </p:set>
                                    <p:anim calcmode="lin" valueType="num">
                                      <p:cBhvr additive="base">
                                        <p:cTn id="26" dur="500"/>
                                        <p:tgtEl>
                                          <p:spTgt spid="38"/>
                                        </p:tgtEl>
                                        <p:attrNameLst>
                                          <p:attrName>ppt_y</p:attrName>
                                        </p:attrNameLst>
                                      </p:cBhvr>
                                      <p:tavLst>
                                        <p:tav tm="0">
                                          <p:val>
                                            <p:strVal val="#ppt_y-#ppt_h*1.125000"/>
                                          </p:val>
                                        </p:tav>
                                        <p:tav tm="100000">
                                          <p:val>
                                            <p:strVal val="#ppt_y"/>
                                          </p:val>
                                        </p:tav>
                                      </p:tavLst>
                                    </p:anim>
                                    <p:animEffect transition="in" filter="wipe(down)">
                                      <p:cBhvr>
                                        <p:cTn id="27" dur="500"/>
                                        <p:tgtEl>
                                          <p:spTgt spid="38"/>
                                        </p:tgtEl>
                                      </p:cBhvr>
                                    </p:animEffect>
                                  </p:childTnLst>
                                </p:cTn>
                              </p:par>
                            </p:childTnLst>
                          </p:cTn>
                        </p:par>
                        <p:par>
                          <p:cTn id="28" fill="hold">
                            <p:stCondLst>
                              <p:cond delay="2500"/>
                            </p:stCondLst>
                            <p:childTnLst>
                              <p:par>
                                <p:cTn id="29" presetID="2" presetClass="entr" presetSubtype="1" fill="hold" nodeType="afterEffect">
                                  <p:stCondLst>
                                    <p:cond delay="0"/>
                                  </p:stCondLst>
                                  <p:childTnLst>
                                    <p:set>
                                      <p:cBhvr>
                                        <p:cTn id="30" dur="1" fill="hold">
                                          <p:stCondLst>
                                            <p:cond delay="0"/>
                                          </p:stCondLst>
                                        </p:cTn>
                                        <p:tgtEl>
                                          <p:spTgt spid="46"/>
                                        </p:tgtEl>
                                        <p:attrNameLst>
                                          <p:attrName>style.visibility</p:attrName>
                                        </p:attrNameLst>
                                      </p:cBhvr>
                                      <p:to>
                                        <p:strVal val="visible"/>
                                      </p:to>
                                    </p:set>
                                    <p:anim calcmode="lin" valueType="num">
                                      <p:cBhvr additive="base">
                                        <p:cTn id="31" dur="300" fill="hold"/>
                                        <p:tgtEl>
                                          <p:spTgt spid="46"/>
                                        </p:tgtEl>
                                        <p:attrNameLst>
                                          <p:attrName>ppt_x</p:attrName>
                                        </p:attrNameLst>
                                      </p:cBhvr>
                                      <p:tavLst>
                                        <p:tav tm="0">
                                          <p:val>
                                            <p:strVal val="#ppt_x"/>
                                          </p:val>
                                        </p:tav>
                                        <p:tav tm="100000">
                                          <p:val>
                                            <p:strVal val="#ppt_x"/>
                                          </p:val>
                                        </p:tav>
                                      </p:tavLst>
                                    </p:anim>
                                    <p:anim calcmode="lin" valueType="num">
                                      <p:cBhvr additive="base">
                                        <p:cTn id="32" dur="300" fill="hold"/>
                                        <p:tgtEl>
                                          <p:spTgt spid="4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fade">
                                      <p:cBhvr>
                                        <p:cTn id="36" dur="1000"/>
                                        <p:tgtEl>
                                          <p:spTgt spid="52"/>
                                        </p:tgtEl>
                                      </p:cBhvr>
                                    </p:animEffect>
                                    <p:anim calcmode="lin" valueType="num">
                                      <p:cBhvr>
                                        <p:cTn id="37" dur="1000" fill="hold"/>
                                        <p:tgtEl>
                                          <p:spTgt spid="52"/>
                                        </p:tgtEl>
                                        <p:attrNameLst>
                                          <p:attrName>ppt_x</p:attrName>
                                        </p:attrNameLst>
                                      </p:cBhvr>
                                      <p:tavLst>
                                        <p:tav tm="0">
                                          <p:val>
                                            <p:strVal val="#ppt_x"/>
                                          </p:val>
                                        </p:tav>
                                        <p:tav tm="100000">
                                          <p:val>
                                            <p:strVal val="#ppt_x"/>
                                          </p:val>
                                        </p:tav>
                                      </p:tavLst>
                                    </p:anim>
                                    <p:anim calcmode="lin" valueType="num">
                                      <p:cBhvr>
                                        <p:cTn id="38" dur="1000" fill="hold"/>
                                        <p:tgtEl>
                                          <p:spTgt spid="52"/>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42" presetClass="entr" presetSubtype="0" fill="hold" grpId="0" nodeType="afterEffect">
                                  <p:stCondLst>
                                    <p:cond delay="0"/>
                                  </p:stCondLst>
                                  <p:childTnLst>
                                    <p:set>
                                      <p:cBhvr>
                                        <p:cTn id="41" dur="1" fill="hold">
                                          <p:stCondLst>
                                            <p:cond delay="0"/>
                                          </p:stCondLst>
                                        </p:cTn>
                                        <p:tgtEl>
                                          <p:spTgt spid="51"/>
                                        </p:tgtEl>
                                        <p:attrNameLst>
                                          <p:attrName>style.visibility</p:attrName>
                                        </p:attrNameLst>
                                      </p:cBhvr>
                                      <p:to>
                                        <p:strVal val="visible"/>
                                      </p:to>
                                    </p:set>
                                    <p:animEffect transition="in" filter="fade">
                                      <p:cBhvr>
                                        <p:cTn id="42" dur="1000"/>
                                        <p:tgtEl>
                                          <p:spTgt spid="51"/>
                                        </p:tgtEl>
                                      </p:cBhvr>
                                    </p:animEffect>
                                    <p:anim calcmode="lin" valueType="num">
                                      <p:cBhvr>
                                        <p:cTn id="43" dur="1000" fill="hold"/>
                                        <p:tgtEl>
                                          <p:spTgt spid="51"/>
                                        </p:tgtEl>
                                        <p:attrNameLst>
                                          <p:attrName>ppt_x</p:attrName>
                                        </p:attrNameLst>
                                      </p:cBhvr>
                                      <p:tavLst>
                                        <p:tav tm="0">
                                          <p:val>
                                            <p:strVal val="#ppt_x"/>
                                          </p:val>
                                        </p:tav>
                                        <p:tav tm="100000">
                                          <p:val>
                                            <p:strVal val="#ppt_x"/>
                                          </p:val>
                                        </p:tav>
                                      </p:tavLst>
                                    </p:anim>
                                    <p:anim calcmode="lin" valueType="num">
                                      <p:cBhvr>
                                        <p:cTn id="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2" grpId="0" animBg="1"/>
      <p:bldP spid="5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2" cstate="screen"/>
          <a:stretch>
            <a:fillRect/>
          </a:stretch>
        </p:blipFill>
        <p:spPr>
          <a:xfrm>
            <a:off x="-1239086" y="1"/>
            <a:ext cx="13431086" cy="8574680"/>
          </a:xfrm>
          <a:prstGeom prst="rect">
            <a:avLst/>
          </a:prstGeom>
        </p:spPr>
      </p:pic>
      <p:grpSp>
        <p:nvGrpSpPr>
          <p:cNvPr id="13" name="组合 12"/>
          <p:cNvGrpSpPr/>
          <p:nvPr/>
        </p:nvGrpSpPr>
        <p:grpSpPr>
          <a:xfrm>
            <a:off x="1864049" y="1681427"/>
            <a:ext cx="3180080" cy="3180080"/>
            <a:chOff x="1851660" y="781050"/>
            <a:chExt cx="2385060" cy="2385060"/>
          </a:xfrm>
        </p:grpSpPr>
        <p:sp>
          <p:nvSpPr>
            <p:cNvPr id="14" name="菱形 13"/>
            <p:cNvSpPr/>
            <p:nvPr/>
          </p:nvSpPr>
          <p:spPr>
            <a:xfrm>
              <a:off x="1851660" y="781050"/>
              <a:ext cx="2385060" cy="2385060"/>
            </a:xfrm>
            <a:prstGeom prst="diamond">
              <a:avLst/>
            </a:prstGeom>
            <a:solidFill>
              <a:srgbClr val="049AAB"/>
            </a:solidFill>
            <a:ln w="12700" cap="flat" cmpd="sng" algn="ctr">
              <a:noFill/>
              <a:prstDash val="solid"/>
              <a:miter lim="800000"/>
            </a:ln>
            <a:effectLst>
              <a:outerShdw blurRad="50800" dist="38100" dir="8100000" algn="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dirty="0" smtClean="0">
                <a:ln>
                  <a:noFill/>
                </a:ln>
                <a:solidFill>
                  <a:srgbClr val="FFFFFF"/>
                </a:solidFill>
                <a:effectLst/>
                <a:uLnTx/>
                <a:uFillTx/>
                <a:cs typeface="+mn-ea"/>
                <a:sym typeface="+mn-lt"/>
              </a:endParaRPr>
            </a:p>
          </p:txBody>
        </p:sp>
        <p:sp>
          <p:nvSpPr>
            <p:cNvPr id="15" name="菱形 14"/>
            <p:cNvSpPr/>
            <p:nvPr/>
          </p:nvSpPr>
          <p:spPr>
            <a:xfrm>
              <a:off x="2076450" y="998220"/>
              <a:ext cx="1927860" cy="1927860"/>
            </a:xfrm>
            <a:prstGeom prst="diamond">
              <a:avLst/>
            </a:prstGeom>
            <a:blipFill>
              <a:blip r:embed="rId3" cstate="screen"/>
              <a:stretch>
                <a:fillRect/>
              </a:stretch>
            </a:bli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smtClean="0">
                <a:ln>
                  <a:noFill/>
                </a:ln>
                <a:solidFill>
                  <a:srgbClr val="FFFFFF"/>
                </a:solidFill>
                <a:effectLst/>
                <a:uLnTx/>
                <a:uFillTx/>
                <a:cs typeface="+mn-ea"/>
                <a:sym typeface="+mn-lt"/>
              </a:endParaRPr>
            </a:p>
          </p:txBody>
        </p:sp>
      </p:grpSp>
      <p:sp>
        <p:nvSpPr>
          <p:cNvPr id="16" name="文本框 18"/>
          <p:cNvSpPr txBox="1"/>
          <p:nvPr/>
        </p:nvSpPr>
        <p:spPr>
          <a:xfrm>
            <a:off x="1066179" y="2867792"/>
            <a:ext cx="1199191" cy="830997"/>
          </a:xfrm>
          <a:prstGeom prst="rect">
            <a:avLst/>
          </a:prstGeom>
          <a:noFill/>
        </p:spPr>
        <p:txBody>
          <a:bodyPr wrap="square" rtlCol="0">
            <a:spAutoFit/>
          </a:bodyPr>
          <a:lstStyle/>
          <a:p>
            <a:r>
              <a:rPr lang="en-US" altLang="zh-CN" sz="4800" b="1" dirty="0">
                <a:solidFill>
                  <a:srgbClr val="000000"/>
                </a:solidFill>
                <a:cs typeface="+mn-ea"/>
                <a:sym typeface="+mn-lt"/>
              </a:rPr>
              <a:t>05</a:t>
            </a:r>
            <a:endParaRPr lang="zh-CN" altLang="en-US" sz="4800" b="1" dirty="0">
              <a:solidFill>
                <a:srgbClr val="000000"/>
              </a:solidFill>
              <a:cs typeface="+mn-ea"/>
              <a:sym typeface="+mn-lt"/>
            </a:endParaRPr>
          </a:p>
        </p:txBody>
      </p:sp>
      <p:sp>
        <p:nvSpPr>
          <p:cNvPr id="17" name="任意多边形: 形状 19"/>
          <p:cNvSpPr/>
          <p:nvPr/>
        </p:nvSpPr>
        <p:spPr>
          <a:xfrm>
            <a:off x="1540933" y="2374900"/>
            <a:ext cx="1354667" cy="527397"/>
          </a:xfrm>
          <a:custGeom>
            <a:avLst/>
            <a:gdLst>
              <a:gd name="connsiteX0" fmla="*/ 1016000 w 1016000"/>
              <a:gd name="connsiteY0" fmla="*/ 0 h 336550"/>
              <a:gd name="connsiteX1" fmla="*/ 0 w 1016000"/>
              <a:gd name="connsiteY1" fmla="*/ 0 h 336550"/>
              <a:gd name="connsiteX2" fmla="*/ 0 w 1016000"/>
              <a:gd name="connsiteY2" fmla="*/ 336550 h 336550"/>
            </a:gdLst>
            <a:ahLst/>
            <a:cxnLst>
              <a:cxn ang="0">
                <a:pos x="connsiteX0" y="connsiteY0"/>
              </a:cxn>
              <a:cxn ang="0">
                <a:pos x="connsiteX1" y="connsiteY1"/>
              </a:cxn>
              <a:cxn ang="0">
                <a:pos x="connsiteX2" y="connsiteY2"/>
              </a:cxn>
            </a:cxnLst>
            <a:rect l="l" t="t" r="r" b="b"/>
            <a:pathLst>
              <a:path w="1016000" h="336550">
                <a:moveTo>
                  <a:pt x="1016000" y="0"/>
                </a:moveTo>
                <a:lnTo>
                  <a:pt x="0" y="0"/>
                </a:lnTo>
                <a:lnTo>
                  <a:pt x="0" y="336550"/>
                </a:lnTo>
              </a:path>
            </a:pathLst>
          </a:custGeom>
          <a:noFill/>
          <a:ln w="60325" cap="flat" cmpd="sng" algn="ctr">
            <a:solidFill>
              <a:srgbClr val="9BD74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smtClean="0">
              <a:ln>
                <a:noFill/>
              </a:ln>
              <a:solidFill>
                <a:srgbClr val="FFFFFF"/>
              </a:solidFill>
              <a:effectLst/>
              <a:uLnTx/>
              <a:uFillTx/>
              <a:cs typeface="+mn-ea"/>
              <a:sym typeface="+mn-lt"/>
            </a:endParaRPr>
          </a:p>
        </p:txBody>
      </p:sp>
      <p:sp>
        <p:nvSpPr>
          <p:cNvPr id="18" name="任意多边形: 形状 20"/>
          <p:cNvSpPr/>
          <p:nvPr/>
        </p:nvSpPr>
        <p:spPr>
          <a:xfrm>
            <a:off x="1532467" y="3729567"/>
            <a:ext cx="1464733" cy="508000"/>
          </a:xfrm>
          <a:custGeom>
            <a:avLst/>
            <a:gdLst>
              <a:gd name="connsiteX0" fmla="*/ 1098550 w 1098550"/>
              <a:gd name="connsiteY0" fmla="*/ 381000 h 381000"/>
              <a:gd name="connsiteX1" fmla="*/ 0 w 1098550"/>
              <a:gd name="connsiteY1" fmla="*/ 381000 h 381000"/>
              <a:gd name="connsiteX2" fmla="*/ 0 w 1098550"/>
              <a:gd name="connsiteY2" fmla="*/ 0 h 381000"/>
            </a:gdLst>
            <a:ahLst/>
            <a:cxnLst>
              <a:cxn ang="0">
                <a:pos x="connsiteX0" y="connsiteY0"/>
              </a:cxn>
              <a:cxn ang="0">
                <a:pos x="connsiteX1" y="connsiteY1"/>
              </a:cxn>
              <a:cxn ang="0">
                <a:pos x="connsiteX2" y="connsiteY2"/>
              </a:cxn>
            </a:cxnLst>
            <a:rect l="l" t="t" r="r" b="b"/>
            <a:pathLst>
              <a:path w="1098550" h="381000">
                <a:moveTo>
                  <a:pt x="1098550" y="381000"/>
                </a:moveTo>
                <a:lnTo>
                  <a:pt x="0" y="381000"/>
                </a:lnTo>
                <a:lnTo>
                  <a:pt x="0" y="0"/>
                </a:lnTo>
              </a:path>
            </a:pathLst>
          </a:custGeom>
          <a:noFill/>
          <a:ln w="60325" cap="flat" cmpd="sng" algn="ctr">
            <a:solidFill>
              <a:srgbClr val="9BD74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smtClean="0">
              <a:ln>
                <a:noFill/>
              </a:ln>
              <a:solidFill>
                <a:srgbClr val="FFFFFF"/>
              </a:solidFill>
              <a:effectLst/>
              <a:uLnTx/>
              <a:uFillTx/>
              <a:cs typeface="+mn-ea"/>
              <a:sym typeface="+mn-lt"/>
            </a:endParaRPr>
          </a:p>
        </p:txBody>
      </p:sp>
      <p:grpSp>
        <p:nvGrpSpPr>
          <p:cNvPr id="19" name="组合 18"/>
          <p:cNvGrpSpPr/>
          <p:nvPr/>
        </p:nvGrpSpPr>
        <p:grpSpPr>
          <a:xfrm>
            <a:off x="5044129" y="3616303"/>
            <a:ext cx="3837214" cy="1342075"/>
            <a:chOff x="5295540" y="547524"/>
            <a:chExt cx="3837214" cy="1342075"/>
          </a:xfrm>
        </p:grpSpPr>
        <p:sp>
          <p:nvSpPr>
            <p:cNvPr id="20" name="文本框 12"/>
            <p:cNvSpPr txBox="1"/>
            <p:nvPr/>
          </p:nvSpPr>
          <p:spPr>
            <a:xfrm>
              <a:off x="5450114" y="1243268"/>
              <a:ext cx="3682640" cy="646331"/>
            </a:xfrm>
            <a:prstGeom prst="rect">
              <a:avLst/>
            </a:prstGeom>
            <a:noFill/>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600" b="1" i="0" u="none" strike="noStrike" kern="0" cap="none" spc="0" normalizeH="0" baseline="0" noProof="0" dirty="0" smtClean="0">
                  <a:ln>
                    <a:noFill/>
                  </a:ln>
                  <a:solidFill>
                    <a:srgbClr val="000000"/>
                  </a:solidFill>
                  <a:effectLst/>
                  <a:uLnTx/>
                  <a:uFillTx/>
                  <a:cs typeface="+mn-ea"/>
                  <a:sym typeface="+mn-lt"/>
                </a:rPr>
                <a:t>PART TWO</a:t>
              </a:r>
              <a:endParaRPr kumimoji="0" lang="zh-CN" altLang="en-US" sz="3600" b="1" i="0" u="none" strike="noStrike" kern="0" cap="none" spc="0" normalizeH="0" baseline="0" noProof="0" dirty="0" smtClean="0">
                <a:ln>
                  <a:noFill/>
                </a:ln>
                <a:solidFill>
                  <a:srgbClr val="000000"/>
                </a:solidFill>
                <a:effectLst/>
                <a:uLnTx/>
                <a:uFillTx/>
                <a:cs typeface="+mn-ea"/>
                <a:sym typeface="+mn-lt"/>
              </a:endParaRPr>
            </a:p>
          </p:txBody>
        </p:sp>
        <p:sp>
          <p:nvSpPr>
            <p:cNvPr id="21" name="文本框 16"/>
            <p:cNvSpPr txBox="1"/>
            <p:nvPr/>
          </p:nvSpPr>
          <p:spPr>
            <a:xfrm>
              <a:off x="5295540" y="547524"/>
              <a:ext cx="3837214" cy="707886"/>
            </a:xfrm>
            <a:prstGeom prst="rect">
              <a:avLst/>
            </a:prstGeom>
            <a:noFill/>
          </p:spPr>
          <p:txBody>
            <a:bodyPr wrap="square" rtlCol="0">
              <a:spAutoFit/>
            </a:bodyPr>
            <a:lstStyle>
              <a:defPPr>
                <a:defRPr lang="zh-CN"/>
              </a:defPPr>
              <a:lvl1pPr>
                <a:defRPr sz="2800">
                  <a:latin typeface="微软雅黑" panose="020B0503020204020204" pitchFamily="34" charset="-122"/>
                  <a:ea typeface="微软雅黑" panose="020B0503020204020204" pitchFamily="34" charset="-122"/>
                </a:defRPr>
              </a:lvl1p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4000" b="0" i="0" u="none" strike="noStrike" kern="0" cap="none" spc="0" normalizeH="0" baseline="0" noProof="0" dirty="0">
                  <a:ln>
                    <a:noFill/>
                  </a:ln>
                  <a:solidFill>
                    <a:srgbClr val="000000"/>
                  </a:solidFill>
                  <a:effectLst/>
                  <a:uLnTx/>
                  <a:uFillTx/>
                  <a:latin typeface="+mn-lt"/>
                  <a:ea typeface="+mn-ea"/>
                  <a:cs typeface="+mn-ea"/>
                  <a:sym typeface="+mn-lt"/>
                </a:rPr>
                <a:t>财务分析</a:t>
              </a:r>
              <a:endParaRPr kumimoji="0" lang="en-US" altLang="zh-CN" sz="4000" b="0" i="0" u="none" strike="noStrike" kern="0" cap="none" spc="0" normalizeH="0" baseline="0" noProof="0" dirty="0">
                <a:ln>
                  <a:noFill/>
                </a:ln>
                <a:solidFill>
                  <a:srgbClr val="000000"/>
                </a:solidFill>
                <a:effectLst/>
                <a:uLnTx/>
                <a:uFillTx/>
                <a:latin typeface="+mn-lt"/>
                <a:ea typeface="+mn-ea"/>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par>
                              <p:cTn id="8" fill="hold">
                                <p:stCondLst>
                                  <p:cond delay="500"/>
                                </p:stCondLst>
                                <p:childTnLst>
                                  <p:par>
                                    <p:cTn id="9" presetID="2" presetClass="entr" presetSubtype="1" fill="hold" nodeType="afterEffect" p14:presetBounceEnd="54000">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14:bounceEnd="54000">
                                          <p:cBhvr additive="base">
                                            <p:cTn id="11" dur="750" fill="hold"/>
                                            <p:tgtEl>
                                              <p:spTgt spid="19"/>
                                            </p:tgtEl>
                                            <p:attrNameLst>
                                              <p:attrName>ppt_x</p:attrName>
                                            </p:attrNameLst>
                                          </p:cBhvr>
                                          <p:tavLst>
                                            <p:tav tm="0">
                                              <p:val>
                                                <p:strVal val="#ppt_x"/>
                                              </p:val>
                                            </p:tav>
                                            <p:tav tm="100000">
                                              <p:val>
                                                <p:strVal val="#ppt_x"/>
                                              </p:val>
                                            </p:tav>
                                          </p:tavLst>
                                        </p:anim>
                                        <p:anim calcmode="lin" valueType="num" p14:bounceEnd="54000">
                                          <p:cBhvr additive="base">
                                            <p:cTn id="12" dur="750" fill="hold"/>
                                            <p:tgtEl>
                                              <p:spTgt spid="19"/>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37" presetClass="entr" presetSubtype="0" fill="hold"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ppt_x</p:attrName>
                                            </p:attrNameLst>
                                          </p:cBhvr>
                                          <p:tavLst>
                                            <p:tav tm="0">
                                              <p:val>
                                                <p:strVal val="#ppt_x"/>
                                              </p:val>
                                            </p:tav>
                                            <p:tav tm="100000">
                                              <p:val>
                                                <p:strVal val="#ppt_x"/>
                                              </p:val>
                                            </p:tav>
                                          </p:tavLst>
                                        </p:anim>
                                        <p:anim calcmode="lin" valueType="num">
                                          <p:cBhvr>
                                            <p:cTn id="18" dur="900" decel="100000" fill="hold"/>
                                            <p:tgtEl>
                                              <p:spTgt spid="13"/>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0" fill="hold">
                                <p:stCondLst>
                                  <p:cond delay="2500"/>
                                </p:stCondLst>
                                <p:childTnLst>
                                  <p:par>
                                    <p:cTn id="21" presetID="22" presetClass="entr" presetSubtype="2"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right)">
                                          <p:cBhvr>
                                            <p:cTn id="23" dur="500"/>
                                            <p:tgtEl>
                                              <p:spTgt spid="17"/>
                                            </p:tgtEl>
                                          </p:cBhvr>
                                        </p:animEffect>
                                      </p:childTnLst>
                                    </p:cTn>
                                  </p:par>
                                  <p:par>
                                    <p:cTn id="24" presetID="22" presetClass="entr" presetSubtype="2" fill="hold" grpId="0" nodeType="with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right)">
                                          <p:cBhvr>
                                            <p:cTn id="26" dur="500"/>
                                            <p:tgtEl>
                                              <p:spTgt spid="18"/>
                                            </p:tgtEl>
                                          </p:cBhvr>
                                        </p:animEffect>
                                      </p:childTnLst>
                                    </p:cTn>
                                  </p:par>
                                </p:childTnLst>
                              </p:cTn>
                            </p:par>
                            <p:par>
                              <p:cTn id="27" fill="hold">
                                <p:stCondLst>
                                  <p:cond delay="3000"/>
                                </p:stCondLst>
                                <p:childTnLst>
                                  <p:par>
                                    <p:cTn id="28" presetID="14" presetClass="entr" presetSubtype="10"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randombar(horizontal)">
                                          <p:cBhvr>
                                            <p:cTn id="3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animBg="1"/>
          <p:bldP spid="18"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750" fill="hold"/>
                                            <p:tgtEl>
                                              <p:spTgt spid="19"/>
                                            </p:tgtEl>
                                            <p:attrNameLst>
                                              <p:attrName>ppt_x</p:attrName>
                                            </p:attrNameLst>
                                          </p:cBhvr>
                                          <p:tavLst>
                                            <p:tav tm="0">
                                              <p:val>
                                                <p:strVal val="#ppt_x"/>
                                              </p:val>
                                            </p:tav>
                                            <p:tav tm="100000">
                                              <p:val>
                                                <p:strVal val="#ppt_x"/>
                                              </p:val>
                                            </p:tav>
                                          </p:tavLst>
                                        </p:anim>
                                        <p:anim calcmode="lin" valueType="num">
                                          <p:cBhvr additive="base">
                                            <p:cTn id="12" dur="750" fill="hold"/>
                                            <p:tgtEl>
                                              <p:spTgt spid="19"/>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37" presetClass="entr" presetSubtype="0" fill="hold"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ppt_x</p:attrName>
                                            </p:attrNameLst>
                                          </p:cBhvr>
                                          <p:tavLst>
                                            <p:tav tm="0">
                                              <p:val>
                                                <p:strVal val="#ppt_x"/>
                                              </p:val>
                                            </p:tav>
                                            <p:tav tm="100000">
                                              <p:val>
                                                <p:strVal val="#ppt_x"/>
                                              </p:val>
                                            </p:tav>
                                          </p:tavLst>
                                        </p:anim>
                                        <p:anim calcmode="lin" valueType="num">
                                          <p:cBhvr>
                                            <p:cTn id="18" dur="900" decel="100000" fill="hold"/>
                                            <p:tgtEl>
                                              <p:spTgt spid="13"/>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0" fill="hold">
                                <p:stCondLst>
                                  <p:cond delay="2500"/>
                                </p:stCondLst>
                                <p:childTnLst>
                                  <p:par>
                                    <p:cTn id="21" presetID="22" presetClass="entr" presetSubtype="2"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right)">
                                          <p:cBhvr>
                                            <p:cTn id="23" dur="500"/>
                                            <p:tgtEl>
                                              <p:spTgt spid="17"/>
                                            </p:tgtEl>
                                          </p:cBhvr>
                                        </p:animEffect>
                                      </p:childTnLst>
                                    </p:cTn>
                                  </p:par>
                                  <p:par>
                                    <p:cTn id="24" presetID="22" presetClass="entr" presetSubtype="2" fill="hold" grpId="0" nodeType="with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right)">
                                          <p:cBhvr>
                                            <p:cTn id="26" dur="500"/>
                                            <p:tgtEl>
                                              <p:spTgt spid="18"/>
                                            </p:tgtEl>
                                          </p:cBhvr>
                                        </p:animEffect>
                                      </p:childTnLst>
                                    </p:cTn>
                                  </p:par>
                                </p:childTnLst>
                              </p:cTn>
                            </p:par>
                            <p:par>
                              <p:cTn id="27" fill="hold">
                                <p:stCondLst>
                                  <p:cond delay="3000"/>
                                </p:stCondLst>
                                <p:childTnLst>
                                  <p:par>
                                    <p:cTn id="28" presetID="14" presetClass="entr" presetSubtype="10"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randombar(horizontal)">
                                          <p:cBhvr>
                                            <p:cTn id="3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animBg="1"/>
          <p:bldP spid="18" grpId="0" animBg="1"/>
        </p:bldLst>
      </p:timing>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 name="组合 50"/>
          <p:cNvGrpSpPr/>
          <p:nvPr/>
        </p:nvGrpSpPr>
        <p:grpSpPr>
          <a:xfrm>
            <a:off x="3626518" y="946120"/>
            <a:ext cx="4938963" cy="4986496"/>
            <a:chOff x="3632543" y="904853"/>
            <a:chExt cx="4938963" cy="4986496"/>
          </a:xfrm>
        </p:grpSpPr>
        <p:grpSp>
          <p:nvGrpSpPr>
            <p:cNvPr id="52" name="组合 51"/>
            <p:cNvGrpSpPr/>
            <p:nvPr/>
          </p:nvGrpSpPr>
          <p:grpSpPr>
            <a:xfrm>
              <a:off x="3941059" y="1237136"/>
              <a:ext cx="4321930" cy="4321930"/>
              <a:chOff x="2529840" y="1429560"/>
              <a:chExt cx="4321930" cy="4321930"/>
            </a:xfrm>
          </p:grpSpPr>
          <p:sp>
            <p:nvSpPr>
              <p:cNvPr id="61" name="同心圆 60"/>
              <p:cNvSpPr/>
              <p:nvPr/>
            </p:nvSpPr>
            <p:spPr>
              <a:xfrm>
                <a:off x="2529840" y="1429560"/>
                <a:ext cx="4321930" cy="4321930"/>
              </a:xfrm>
              <a:prstGeom prst="donut">
                <a:avLst>
                  <a:gd name="adj" fmla="val 3867"/>
                </a:avLst>
              </a:prstGeom>
              <a:solidFill>
                <a:srgbClr val="9BD74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rgbClr val="000000"/>
                  </a:solidFill>
                  <a:effectLst/>
                  <a:uLnTx/>
                  <a:uFillTx/>
                  <a:cs typeface="+mn-ea"/>
                  <a:sym typeface="+mn-lt"/>
                </a:endParaRPr>
              </a:p>
            </p:txBody>
          </p:sp>
          <p:sp>
            <p:nvSpPr>
              <p:cNvPr id="62" name="空心弧 61"/>
              <p:cNvSpPr/>
              <p:nvPr/>
            </p:nvSpPr>
            <p:spPr>
              <a:xfrm>
                <a:off x="2529840" y="1429560"/>
                <a:ext cx="4321930" cy="4321930"/>
              </a:xfrm>
              <a:prstGeom prst="blockArc">
                <a:avLst>
                  <a:gd name="adj1" fmla="val 17331894"/>
                  <a:gd name="adj2" fmla="val 20942245"/>
                  <a:gd name="adj3" fmla="val 3909"/>
                </a:avLst>
              </a:prstGeom>
              <a:solidFill>
                <a:srgbClr val="049AAB"/>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rgbClr val="000000"/>
                  </a:solidFill>
                  <a:effectLst/>
                  <a:uLnTx/>
                  <a:uFillTx/>
                  <a:cs typeface="+mn-ea"/>
                  <a:sym typeface="+mn-lt"/>
                </a:endParaRPr>
              </a:p>
            </p:txBody>
          </p:sp>
        </p:grpSp>
        <p:sp>
          <p:nvSpPr>
            <p:cNvPr id="53" name="同心圆 52"/>
            <p:cNvSpPr/>
            <p:nvPr/>
          </p:nvSpPr>
          <p:spPr>
            <a:xfrm>
              <a:off x="3632543" y="904853"/>
              <a:ext cx="4938963" cy="4986496"/>
            </a:xfrm>
            <a:prstGeom prst="donut">
              <a:avLst>
                <a:gd name="adj" fmla="val 3867"/>
              </a:avLst>
            </a:prstGeom>
            <a:solidFill>
              <a:srgbClr val="9BD74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smtClean="0">
                <a:ln>
                  <a:noFill/>
                </a:ln>
                <a:solidFill>
                  <a:srgbClr val="000000"/>
                </a:solidFill>
                <a:effectLst/>
                <a:uLnTx/>
                <a:uFillTx/>
                <a:cs typeface="+mn-ea"/>
                <a:sym typeface="+mn-lt"/>
              </a:endParaRPr>
            </a:p>
          </p:txBody>
        </p:sp>
        <p:sp>
          <p:nvSpPr>
            <p:cNvPr id="54" name="空心弧 53"/>
            <p:cNvSpPr/>
            <p:nvPr/>
          </p:nvSpPr>
          <p:spPr>
            <a:xfrm>
              <a:off x="3632543" y="904853"/>
              <a:ext cx="4938963" cy="4986496"/>
            </a:xfrm>
            <a:prstGeom prst="blockArc">
              <a:avLst>
                <a:gd name="adj1" fmla="val 6147524"/>
                <a:gd name="adj2" fmla="val 12309748"/>
                <a:gd name="adj3" fmla="val 3891"/>
              </a:avLst>
            </a:prstGeom>
            <a:solidFill>
              <a:srgbClr val="049AAB"/>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rgbClr val="000000"/>
                </a:solidFill>
                <a:effectLst/>
                <a:uLnTx/>
                <a:uFillTx/>
                <a:cs typeface="+mn-ea"/>
                <a:sym typeface="+mn-lt"/>
              </a:endParaRPr>
            </a:p>
          </p:txBody>
        </p:sp>
        <p:grpSp>
          <p:nvGrpSpPr>
            <p:cNvPr id="55" name="组合 54"/>
            <p:cNvGrpSpPr/>
            <p:nvPr/>
          </p:nvGrpSpPr>
          <p:grpSpPr>
            <a:xfrm>
              <a:off x="4309155" y="1583902"/>
              <a:ext cx="3585738" cy="3628398"/>
              <a:chOff x="6893903" y="899240"/>
              <a:chExt cx="4938963" cy="4997722"/>
            </a:xfrm>
          </p:grpSpPr>
          <p:sp>
            <p:nvSpPr>
              <p:cNvPr id="59" name="同心圆 58"/>
              <p:cNvSpPr/>
              <p:nvPr/>
            </p:nvSpPr>
            <p:spPr>
              <a:xfrm>
                <a:off x="6893903" y="899240"/>
                <a:ext cx="4938963" cy="4986496"/>
              </a:xfrm>
              <a:prstGeom prst="donut">
                <a:avLst>
                  <a:gd name="adj" fmla="val 3867"/>
                </a:avLst>
              </a:prstGeom>
              <a:solidFill>
                <a:srgbClr val="9BD74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rgbClr val="000000"/>
                  </a:solidFill>
                  <a:effectLst/>
                  <a:uLnTx/>
                  <a:uFillTx/>
                  <a:cs typeface="+mn-ea"/>
                  <a:sym typeface="+mn-lt"/>
                </a:endParaRPr>
              </a:p>
            </p:txBody>
          </p:sp>
          <p:sp>
            <p:nvSpPr>
              <p:cNvPr id="60" name="空心弧 59"/>
              <p:cNvSpPr/>
              <p:nvPr/>
            </p:nvSpPr>
            <p:spPr>
              <a:xfrm>
                <a:off x="6893903" y="910466"/>
                <a:ext cx="4938963" cy="4986496"/>
              </a:xfrm>
              <a:prstGeom prst="blockArc">
                <a:avLst>
                  <a:gd name="adj1" fmla="val 1230229"/>
                  <a:gd name="adj2" fmla="val 5561773"/>
                  <a:gd name="adj3" fmla="val 3841"/>
                </a:avLst>
              </a:prstGeom>
              <a:solidFill>
                <a:srgbClr val="049AAB"/>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rgbClr val="000000"/>
                  </a:solidFill>
                  <a:effectLst/>
                  <a:uLnTx/>
                  <a:uFillTx/>
                  <a:cs typeface="+mn-ea"/>
                  <a:sym typeface="+mn-lt"/>
                </a:endParaRPr>
              </a:p>
            </p:txBody>
          </p:sp>
        </p:grpSp>
        <p:grpSp>
          <p:nvGrpSpPr>
            <p:cNvPr id="56" name="组合 55"/>
            <p:cNvGrpSpPr/>
            <p:nvPr/>
          </p:nvGrpSpPr>
          <p:grpSpPr>
            <a:xfrm>
              <a:off x="4567445" y="1853252"/>
              <a:ext cx="3057110" cy="3078471"/>
              <a:chOff x="7253037" y="752453"/>
              <a:chExt cx="4951896" cy="4986496"/>
            </a:xfrm>
          </p:grpSpPr>
          <p:sp>
            <p:nvSpPr>
              <p:cNvPr id="57" name="同心圆 56"/>
              <p:cNvSpPr/>
              <p:nvPr/>
            </p:nvSpPr>
            <p:spPr>
              <a:xfrm>
                <a:off x="7253037" y="752453"/>
                <a:ext cx="4938963" cy="4986496"/>
              </a:xfrm>
              <a:prstGeom prst="donut">
                <a:avLst>
                  <a:gd name="adj" fmla="val 3867"/>
                </a:avLst>
              </a:prstGeom>
              <a:solidFill>
                <a:srgbClr val="9BD74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rgbClr val="000000"/>
                  </a:solidFill>
                  <a:effectLst/>
                  <a:uLnTx/>
                  <a:uFillTx/>
                  <a:cs typeface="+mn-ea"/>
                  <a:sym typeface="+mn-lt"/>
                </a:endParaRPr>
              </a:p>
            </p:txBody>
          </p:sp>
          <p:sp>
            <p:nvSpPr>
              <p:cNvPr id="58" name="空心弧 57"/>
              <p:cNvSpPr/>
              <p:nvPr/>
            </p:nvSpPr>
            <p:spPr>
              <a:xfrm>
                <a:off x="7265970" y="752453"/>
                <a:ext cx="4938963" cy="4986496"/>
              </a:xfrm>
              <a:prstGeom prst="blockArc">
                <a:avLst>
                  <a:gd name="adj1" fmla="val 12906868"/>
                  <a:gd name="adj2" fmla="val 15844502"/>
                  <a:gd name="adj3" fmla="val 3748"/>
                </a:avLst>
              </a:prstGeom>
              <a:solidFill>
                <a:srgbClr val="049AAB"/>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rgbClr val="000000"/>
                  </a:solidFill>
                  <a:effectLst/>
                  <a:uLnTx/>
                  <a:uFillTx/>
                  <a:cs typeface="+mn-ea"/>
                  <a:sym typeface="+mn-lt"/>
                </a:endParaRPr>
              </a:p>
            </p:txBody>
          </p:sp>
        </p:grpSp>
      </p:grpSp>
      <p:grpSp>
        <p:nvGrpSpPr>
          <p:cNvPr id="63" name="组合 62"/>
          <p:cNvGrpSpPr/>
          <p:nvPr/>
        </p:nvGrpSpPr>
        <p:grpSpPr>
          <a:xfrm>
            <a:off x="923584" y="2123339"/>
            <a:ext cx="4074384" cy="1468276"/>
            <a:chOff x="923584" y="2460895"/>
            <a:chExt cx="4074384" cy="1468276"/>
          </a:xfrm>
        </p:grpSpPr>
        <p:grpSp>
          <p:nvGrpSpPr>
            <p:cNvPr id="64" name="组合 63"/>
            <p:cNvGrpSpPr/>
            <p:nvPr/>
          </p:nvGrpSpPr>
          <p:grpSpPr>
            <a:xfrm>
              <a:off x="2191748" y="2597839"/>
              <a:ext cx="2806220" cy="134676"/>
              <a:chOff x="1558717" y="5489084"/>
              <a:chExt cx="2806220" cy="134676"/>
            </a:xfrm>
          </p:grpSpPr>
          <p:cxnSp>
            <p:nvCxnSpPr>
              <p:cNvPr id="69" name="直接连接符 68"/>
              <p:cNvCxnSpPr/>
              <p:nvPr/>
            </p:nvCxnSpPr>
            <p:spPr>
              <a:xfrm flipH="1">
                <a:off x="1724407" y="5582973"/>
                <a:ext cx="2640530" cy="0"/>
              </a:xfrm>
              <a:prstGeom prst="line">
                <a:avLst/>
              </a:prstGeom>
              <a:noFill/>
              <a:ln w="6350" cap="flat" cmpd="sng" algn="ctr">
                <a:solidFill>
                  <a:srgbClr val="40576A"/>
                </a:solidFill>
                <a:prstDash val="solid"/>
                <a:miter lim="800000"/>
              </a:ln>
              <a:effectLst/>
            </p:spPr>
          </p:cxnSp>
          <p:sp>
            <p:nvSpPr>
              <p:cNvPr id="70" name="椭圆 69"/>
              <p:cNvSpPr/>
              <p:nvPr/>
            </p:nvSpPr>
            <p:spPr>
              <a:xfrm>
                <a:off x="1558717" y="5489084"/>
                <a:ext cx="134676" cy="134676"/>
              </a:xfrm>
              <a:prstGeom prst="ellipse">
                <a:avLst/>
              </a:prstGeom>
              <a:solidFill>
                <a:srgbClr val="FFFFFF"/>
              </a:solidFill>
              <a:ln w="12700" cap="flat" cmpd="sng" algn="ctr">
                <a:solidFill>
                  <a:srgbClr val="40576A"/>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rgbClr val="D36A0D"/>
                  </a:solidFill>
                  <a:effectLst/>
                  <a:uLnTx/>
                  <a:uFillTx/>
                  <a:cs typeface="+mn-ea"/>
                  <a:sym typeface="+mn-lt"/>
                </a:endParaRPr>
              </a:p>
            </p:txBody>
          </p:sp>
        </p:grpSp>
        <p:sp>
          <p:nvSpPr>
            <p:cNvPr id="65" name="矩形 64"/>
            <p:cNvSpPr/>
            <p:nvPr/>
          </p:nvSpPr>
          <p:spPr>
            <a:xfrm>
              <a:off x="1373034" y="2460895"/>
              <a:ext cx="962123" cy="523220"/>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2800" b="1" i="0" u="none" strike="noStrike" kern="0" cap="none" spc="0" normalizeH="0" baseline="0" noProof="0" dirty="0" smtClean="0">
                  <a:ln>
                    <a:noFill/>
                  </a:ln>
                  <a:solidFill>
                    <a:srgbClr val="049AAB"/>
                  </a:solidFill>
                  <a:effectLst/>
                  <a:uLnTx/>
                  <a:uFillTx/>
                  <a:cs typeface="+mn-ea"/>
                  <a:sym typeface="+mn-lt"/>
                </a:rPr>
                <a:t>10%</a:t>
              </a:r>
              <a:endParaRPr kumimoji="0" lang="zh-CN" altLang="en-US" sz="2800" b="0" i="0" u="none" strike="noStrike" kern="0" cap="none" spc="0" normalizeH="0" baseline="0" noProof="0" dirty="0" smtClean="0">
                <a:ln>
                  <a:noFill/>
                </a:ln>
                <a:solidFill>
                  <a:srgbClr val="049AAB"/>
                </a:solidFill>
                <a:effectLst/>
                <a:uLnTx/>
                <a:uFillTx/>
                <a:cs typeface="+mn-ea"/>
                <a:sym typeface="+mn-lt"/>
              </a:endParaRPr>
            </a:p>
          </p:txBody>
        </p:sp>
        <p:grpSp>
          <p:nvGrpSpPr>
            <p:cNvPr id="66" name="组合 65"/>
            <p:cNvGrpSpPr/>
            <p:nvPr/>
          </p:nvGrpSpPr>
          <p:grpSpPr>
            <a:xfrm>
              <a:off x="923584" y="2941959"/>
              <a:ext cx="2264975" cy="987212"/>
              <a:chOff x="1124496" y="2324711"/>
              <a:chExt cx="2264975" cy="987212"/>
            </a:xfrm>
          </p:grpSpPr>
          <p:sp>
            <p:nvSpPr>
              <p:cNvPr id="67" name="矩形 66"/>
              <p:cNvSpPr/>
              <p:nvPr/>
            </p:nvSpPr>
            <p:spPr>
              <a:xfrm>
                <a:off x="1201720" y="2324711"/>
                <a:ext cx="1980029" cy="400110"/>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000" b="1" i="0" u="none" strike="noStrike" kern="0" cap="none" spc="0" normalizeH="0" baseline="0" noProof="0" dirty="0" smtClean="0">
                    <a:ln>
                      <a:noFill/>
                    </a:ln>
                    <a:solidFill>
                      <a:srgbClr val="049AAB"/>
                    </a:solidFill>
                    <a:effectLst/>
                    <a:uLnTx/>
                    <a:uFillTx/>
                    <a:cs typeface="+mn-ea"/>
                    <a:sym typeface="+mn-lt"/>
                  </a:rPr>
                  <a:t>请插入标题内容</a:t>
                </a:r>
                <a:endParaRPr kumimoji="0" lang="id-ID" altLang="zh-CN" sz="2000" b="1" i="0" u="none" strike="noStrike" kern="0" cap="none" spc="0" normalizeH="0" baseline="0" noProof="0" dirty="0" smtClean="0">
                  <a:ln>
                    <a:noFill/>
                  </a:ln>
                  <a:solidFill>
                    <a:srgbClr val="049AAB"/>
                  </a:solidFill>
                  <a:effectLst/>
                  <a:uLnTx/>
                  <a:uFillTx/>
                  <a:cs typeface="+mn-ea"/>
                  <a:sym typeface="+mn-lt"/>
                </a:endParaRPr>
              </a:p>
            </p:txBody>
          </p:sp>
          <p:sp>
            <p:nvSpPr>
              <p:cNvPr id="68" name="矩形 67"/>
              <p:cNvSpPr/>
              <p:nvPr/>
            </p:nvSpPr>
            <p:spPr>
              <a:xfrm>
                <a:off x="1124496" y="2727148"/>
                <a:ext cx="2264975" cy="584775"/>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dirty="0" smtClean="0">
                    <a:ln w="3175">
                      <a:noFill/>
                    </a:ln>
                    <a:solidFill>
                      <a:srgbClr val="424242"/>
                    </a:solidFill>
                    <a:effectLst/>
                    <a:uLnTx/>
                    <a:uFillTx/>
                    <a:cs typeface="+mn-ea"/>
                    <a:sym typeface="+mn-lt"/>
                  </a:rPr>
                  <a:t>请插入文本的内容请插入文本的内容</a:t>
                </a:r>
                <a:endParaRPr kumimoji="0" lang="zh-CN" altLang="en-US" sz="1400" b="0" i="0" u="none" strike="noStrike" kern="0" cap="none" spc="0" normalizeH="0" baseline="0" noProof="0" dirty="0" smtClean="0">
                  <a:ln>
                    <a:noFill/>
                  </a:ln>
                  <a:solidFill>
                    <a:srgbClr val="000000"/>
                  </a:solidFill>
                  <a:effectLst/>
                  <a:uLnTx/>
                  <a:uFillTx/>
                  <a:cs typeface="+mn-ea"/>
                  <a:sym typeface="+mn-lt"/>
                </a:endParaRPr>
              </a:p>
            </p:txBody>
          </p:sp>
        </p:grpSp>
      </p:grpSp>
      <p:grpSp>
        <p:nvGrpSpPr>
          <p:cNvPr id="71" name="组合 70"/>
          <p:cNvGrpSpPr/>
          <p:nvPr/>
        </p:nvGrpSpPr>
        <p:grpSpPr>
          <a:xfrm>
            <a:off x="426229" y="4056607"/>
            <a:ext cx="3938708" cy="1489347"/>
            <a:chOff x="426229" y="4394163"/>
            <a:chExt cx="3938708" cy="1489347"/>
          </a:xfrm>
        </p:grpSpPr>
        <p:grpSp>
          <p:nvGrpSpPr>
            <p:cNvPr id="72" name="组合 71"/>
            <p:cNvGrpSpPr/>
            <p:nvPr/>
          </p:nvGrpSpPr>
          <p:grpSpPr>
            <a:xfrm>
              <a:off x="1558717" y="5489084"/>
              <a:ext cx="2806220" cy="134676"/>
              <a:chOff x="1558717" y="5489084"/>
              <a:chExt cx="2806220" cy="134676"/>
            </a:xfrm>
          </p:grpSpPr>
          <p:cxnSp>
            <p:nvCxnSpPr>
              <p:cNvPr id="77" name="直接连接符 76"/>
              <p:cNvCxnSpPr/>
              <p:nvPr/>
            </p:nvCxnSpPr>
            <p:spPr>
              <a:xfrm flipH="1">
                <a:off x="1724407" y="5582973"/>
                <a:ext cx="2640530" cy="0"/>
              </a:xfrm>
              <a:prstGeom prst="line">
                <a:avLst/>
              </a:prstGeom>
              <a:noFill/>
              <a:ln w="6350" cap="flat" cmpd="sng" algn="ctr">
                <a:solidFill>
                  <a:srgbClr val="40576A"/>
                </a:solidFill>
                <a:prstDash val="solid"/>
                <a:miter lim="800000"/>
              </a:ln>
              <a:effectLst/>
            </p:spPr>
          </p:cxnSp>
          <p:sp>
            <p:nvSpPr>
              <p:cNvPr id="78" name="椭圆 77"/>
              <p:cNvSpPr/>
              <p:nvPr/>
            </p:nvSpPr>
            <p:spPr>
              <a:xfrm>
                <a:off x="1558717" y="5489084"/>
                <a:ext cx="134676" cy="134676"/>
              </a:xfrm>
              <a:prstGeom prst="ellipse">
                <a:avLst/>
              </a:prstGeom>
              <a:solidFill>
                <a:srgbClr val="FFFFFF"/>
              </a:solidFill>
              <a:ln w="12700" cap="flat" cmpd="sng" algn="ctr">
                <a:solidFill>
                  <a:srgbClr val="40576A"/>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rgbClr val="D36A0D"/>
                  </a:solidFill>
                  <a:effectLst/>
                  <a:uLnTx/>
                  <a:uFillTx/>
                  <a:cs typeface="+mn-ea"/>
                  <a:sym typeface="+mn-lt"/>
                </a:endParaRPr>
              </a:p>
            </p:txBody>
          </p:sp>
        </p:grpSp>
        <p:sp>
          <p:nvSpPr>
            <p:cNvPr id="73" name="矩形 72"/>
            <p:cNvSpPr/>
            <p:nvPr/>
          </p:nvSpPr>
          <p:spPr>
            <a:xfrm>
              <a:off x="765664" y="5360290"/>
              <a:ext cx="962123" cy="523220"/>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2800" b="1" i="0" u="none" strike="noStrike" kern="0" cap="none" spc="0" normalizeH="0" baseline="0" noProof="0" dirty="0" smtClean="0">
                  <a:ln>
                    <a:noFill/>
                  </a:ln>
                  <a:solidFill>
                    <a:srgbClr val="049AAB"/>
                  </a:solidFill>
                  <a:effectLst/>
                  <a:uLnTx/>
                  <a:uFillTx/>
                  <a:cs typeface="+mn-ea"/>
                  <a:sym typeface="+mn-lt"/>
                </a:rPr>
                <a:t>45%</a:t>
              </a:r>
              <a:endParaRPr kumimoji="0" lang="zh-CN" altLang="en-US" sz="2800" b="1" i="0" u="none" strike="noStrike" kern="0" cap="none" spc="0" normalizeH="0" baseline="0" noProof="0" dirty="0" smtClean="0">
                <a:ln>
                  <a:noFill/>
                </a:ln>
                <a:solidFill>
                  <a:srgbClr val="049AAB"/>
                </a:solidFill>
                <a:effectLst/>
                <a:uLnTx/>
                <a:uFillTx/>
                <a:cs typeface="+mn-ea"/>
                <a:sym typeface="+mn-lt"/>
              </a:endParaRPr>
            </a:p>
          </p:txBody>
        </p:sp>
        <p:grpSp>
          <p:nvGrpSpPr>
            <p:cNvPr id="74" name="组合 73"/>
            <p:cNvGrpSpPr/>
            <p:nvPr/>
          </p:nvGrpSpPr>
          <p:grpSpPr>
            <a:xfrm>
              <a:off x="426229" y="4394163"/>
              <a:ext cx="2264975" cy="1041504"/>
              <a:chOff x="1124496" y="2270419"/>
              <a:chExt cx="2264975" cy="1041504"/>
            </a:xfrm>
          </p:grpSpPr>
          <p:sp>
            <p:nvSpPr>
              <p:cNvPr id="75" name="矩形 74"/>
              <p:cNvSpPr/>
              <p:nvPr/>
            </p:nvSpPr>
            <p:spPr>
              <a:xfrm>
                <a:off x="1228578" y="2270419"/>
                <a:ext cx="1980029" cy="400110"/>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000" b="1" i="0" u="none" strike="noStrike" kern="0" cap="none" spc="0" normalizeH="0" baseline="0" noProof="0" dirty="0" smtClean="0">
                    <a:ln>
                      <a:noFill/>
                    </a:ln>
                    <a:solidFill>
                      <a:srgbClr val="049AAB"/>
                    </a:solidFill>
                    <a:effectLst/>
                    <a:uLnTx/>
                    <a:uFillTx/>
                    <a:cs typeface="+mn-ea"/>
                    <a:sym typeface="+mn-lt"/>
                  </a:rPr>
                  <a:t>请插入标题内容</a:t>
                </a:r>
                <a:endParaRPr kumimoji="0" lang="id-ID" altLang="zh-CN" sz="2000" b="1" i="0" u="none" strike="noStrike" kern="0" cap="none" spc="0" normalizeH="0" baseline="0" noProof="0" dirty="0" smtClean="0">
                  <a:ln>
                    <a:noFill/>
                  </a:ln>
                  <a:solidFill>
                    <a:srgbClr val="049AAB"/>
                  </a:solidFill>
                  <a:effectLst/>
                  <a:uLnTx/>
                  <a:uFillTx/>
                  <a:cs typeface="+mn-ea"/>
                  <a:sym typeface="+mn-lt"/>
                </a:endParaRPr>
              </a:p>
            </p:txBody>
          </p:sp>
          <p:sp>
            <p:nvSpPr>
              <p:cNvPr id="76" name="矩形 75"/>
              <p:cNvSpPr/>
              <p:nvPr/>
            </p:nvSpPr>
            <p:spPr>
              <a:xfrm>
                <a:off x="1124496" y="2727148"/>
                <a:ext cx="2264975" cy="584775"/>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dirty="0" smtClean="0">
                    <a:ln w="3175">
                      <a:noFill/>
                    </a:ln>
                    <a:solidFill>
                      <a:srgbClr val="424242"/>
                    </a:solidFill>
                    <a:effectLst/>
                    <a:uLnTx/>
                    <a:uFillTx/>
                    <a:cs typeface="+mn-ea"/>
                    <a:sym typeface="+mn-lt"/>
                  </a:rPr>
                  <a:t>请插入文本的内容请插入文本的内容</a:t>
                </a:r>
                <a:endParaRPr kumimoji="0" lang="zh-CN" altLang="en-US" sz="1400" b="0" i="0" u="none" strike="noStrike" kern="0" cap="none" spc="0" normalizeH="0" baseline="0" noProof="0" dirty="0" smtClean="0">
                  <a:ln>
                    <a:noFill/>
                  </a:ln>
                  <a:solidFill>
                    <a:srgbClr val="000000"/>
                  </a:solidFill>
                  <a:effectLst/>
                  <a:uLnTx/>
                  <a:uFillTx/>
                  <a:cs typeface="+mn-ea"/>
                  <a:sym typeface="+mn-lt"/>
                </a:endParaRPr>
              </a:p>
            </p:txBody>
          </p:sp>
        </p:grpSp>
      </p:grpSp>
      <p:grpSp>
        <p:nvGrpSpPr>
          <p:cNvPr id="79" name="组合 78"/>
          <p:cNvGrpSpPr/>
          <p:nvPr/>
        </p:nvGrpSpPr>
        <p:grpSpPr>
          <a:xfrm>
            <a:off x="7610546" y="1666373"/>
            <a:ext cx="4351177" cy="1484319"/>
            <a:chOff x="7610546" y="2003929"/>
            <a:chExt cx="4351177" cy="1484319"/>
          </a:xfrm>
        </p:grpSpPr>
        <p:grpSp>
          <p:nvGrpSpPr>
            <p:cNvPr id="80" name="组合 79"/>
            <p:cNvGrpSpPr/>
            <p:nvPr/>
          </p:nvGrpSpPr>
          <p:grpSpPr>
            <a:xfrm>
              <a:off x="7610546" y="2166759"/>
              <a:ext cx="2578484" cy="134676"/>
              <a:chOff x="7610546" y="2166759"/>
              <a:chExt cx="2578484" cy="134676"/>
            </a:xfrm>
          </p:grpSpPr>
          <p:cxnSp>
            <p:nvCxnSpPr>
              <p:cNvPr id="85" name="直接连接符 84"/>
              <p:cNvCxnSpPr/>
              <p:nvPr/>
            </p:nvCxnSpPr>
            <p:spPr>
              <a:xfrm>
                <a:off x="7610546" y="2232075"/>
                <a:ext cx="2565420" cy="0"/>
              </a:xfrm>
              <a:prstGeom prst="line">
                <a:avLst/>
              </a:prstGeom>
              <a:noFill/>
              <a:ln w="6350" cap="flat" cmpd="sng" algn="ctr">
                <a:solidFill>
                  <a:srgbClr val="40576A"/>
                </a:solidFill>
                <a:prstDash val="solid"/>
                <a:miter lim="800000"/>
              </a:ln>
              <a:effectLst/>
            </p:spPr>
          </p:cxnSp>
          <p:sp>
            <p:nvSpPr>
              <p:cNvPr id="86" name="椭圆 85"/>
              <p:cNvSpPr/>
              <p:nvPr/>
            </p:nvSpPr>
            <p:spPr>
              <a:xfrm>
                <a:off x="10054354" y="2166759"/>
                <a:ext cx="134676" cy="134676"/>
              </a:xfrm>
              <a:prstGeom prst="ellipse">
                <a:avLst/>
              </a:prstGeom>
              <a:solidFill>
                <a:srgbClr val="FFFFFF"/>
              </a:solidFill>
              <a:ln w="12700" cap="flat" cmpd="sng" algn="ctr">
                <a:solidFill>
                  <a:srgbClr val="40576A"/>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rgbClr val="D36A0D"/>
                  </a:solidFill>
                  <a:effectLst/>
                  <a:uLnTx/>
                  <a:uFillTx/>
                  <a:cs typeface="+mn-ea"/>
                  <a:sym typeface="+mn-lt"/>
                </a:endParaRPr>
              </a:p>
            </p:txBody>
          </p:sp>
        </p:grpSp>
        <p:sp>
          <p:nvSpPr>
            <p:cNvPr id="81" name="矩形 80"/>
            <p:cNvSpPr/>
            <p:nvPr/>
          </p:nvSpPr>
          <p:spPr>
            <a:xfrm>
              <a:off x="10189030" y="2003929"/>
              <a:ext cx="962123" cy="523220"/>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2800" b="1" i="0" u="none" strike="noStrike" kern="0" cap="none" spc="0" normalizeH="0" baseline="0" noProof="0" dirty="0" smtClean="0">
                  <a:ln>
                    <a:noFill/>
                  </a:ln>
                  <a:solidFill>
                    <a:srgbClr val="049AAB"/>
                  </a:solidFill>
                  <a:effectLst/>
                  <a:uLnTx/>
                  <a:uFillTx/>
                  <a:cs typeface="+mn-ea"/>
                  <a:sym typeface="+mn-lt"/>
                </a:rPr>
                <a:t>20%</a:t>
              </a:r>
              <a:endParaRPr kumimoji="0" lang="zh-CN" altLang="en-US" sz="2800" b="1" i="0" u="none" strike="noStrike" kern="0" cap="none" spc="0" normalizeH="0" baseline="0" noProof="0" dirty="0" smtClean="0">
                <a:ln>
                  <a:noFill/>
                </a:ln>
                <a:solidFill>
                  <a:srgbClr val="049AAB"/>
                </a:solidFill>
                <a:effectLst/>
                <a:uLnTx/>
                <a:uFillTx/>
                <a:cs typeface="+mn-ea"/>
                <a:sym typeface="+mn-lt"/>
              </a:endParaRPr>
            </a:p>
          </p:txBody>
        </p:sp>
        <p:grpSp>
          <p:nvGrpSpPr>
            <p:cNvPr id="82" name="组合 81"/>
            <p:cNvGrpSpPr/>
            <p:nvPr/>
          </p:nvGrpSpPr>
          <p:grpSpPr>
            <a:xfrm>
              <a:off x="9696748" y="2446744"/>
              <a:ext cx="2264975" cy="1041504"/>
              <a:chOff x="1124496" y="2270419"/>
              <a:chExt cx="2264975" cy="1041504"/>
            </a:xfrm>
          </p:grpSpPr>
          <p:sp>
            <p:nvSpPr>
              <p:cNvPr id="83" name="矩形 82"/>
              <p:cNvSpPr/>
              <p:nvPr/>
            </p:nvSpPr>
            <p:spPr>
              <a:xfrm>
                <a:off x="1228578" y="2270419"/>
                <a:ext cx="1980029" cy="400110"/>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000" b="1" i="0" u="none" strike="noStrike" kern="0" cap="none" spc="0" normalizeH="0" baseline="0" noProof="0" dirty="0" smtClean="0">
                    <a:ln>
                      <a:noFill/>
                    </a:ln>
                    <a:solidFill>
                      <a:srgbClr val="049AAB"/>
                    </a:solidFill>
                    <a:effectLst/>
                    <a:uLnTx/>
                    <a:uFillTx/>
                    <a:cs typeface="+mn-ea"/>
                    <a:sym typeface="+mn-lt"/>
                  </a:rPr>
                  <a:t>请插入标题内容</a:t>
                </a:r>
                <a:endParaRPr kumimoji="0" lang="id-ID" altLang="zh-CN" sz="2000" b="1" i="0" u="none" strike="noStrike" kern="0" cap="none" spc="0" normalizeH="0" baseline="0" noProof="0" dirty="0" smtClean="0">
                  <a:ln>
                    <a:noFill/>
                  </a:ln>
                  <a:solidFill>
                    <a:srgbClr val="049AAB"/>
                  </a:solidFill>
                  <a:effectLst/>
                  <a:uLnTx/>
                  <a:uFillTx/>
                  <a:cs typeface="+mn-ea"/>
                  <a:sym typeface="+mn-lt"/>
                </a:endParaRPr>
              </a:p>
            </p:txBody>
          </p:sp>
          <p:sp>
            <p:nvSpPr>
              <p:cNvPr id="84" name="矩形 83"/>
              <p:cNvSpPr/>
              <p:nvPr/>
            </p:nvSpPr>
            <p:spPr>
              <a:xfrm>
                <a:off x="1124496" y="2727148"/>
                <a:ext cx="2264975" cy="584775"/>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dirty="0" smtClean="0">
                    <a:ln w="3175">
                      <a:noFill/>
                    </a:ln>
                    <a:solidFill>
                      <a:srgbClr val="424242"/>
                    </a:solidFill>
                    <a:effectLst/>
                    <a:uLnTx/>
                    <a:uFillTx/>
                    <a:cs typeface="+mn-ea"/>
                    <a:sym typeface="+mn-lt"/>
                  </a:rPr>
                  <a:t>请插入文本的内容请插入文本的内容</a:t>
                </a:r>
                <a:endParaRPr kumimoji="0" lang="zh-CN" altLang="en-US" sz="1400" b="0" i="0" u="none" strike="noStrike" kern="0" cap="none" spc="0" normalizeH="0" baseline="0" noProof="0" dirty="0" smtClean="0">
                  <a:ln>
                    <a:noFill/>
                  </a:ln>
                  <a:solidFill>
                    <a:srgbClr val="000000"/>
                  </a:solidFill>
                  <a:effectLst/>
                  <a:uLnTx/>
                  <a:uFillTx/>
                  <a:cs typeface="+mn-ea"/>
                  <a:sym typeface="+mn-lt"/>
                </a:endParaRPr>
              </a:p>
            </p:txBody>
          </p:sp>
        </p:grpSp>
      </p:grpSp>
      <p:grpSp>
        <p:nvGrpSpPr>
          <p:cNvPr id="87" name="组合 86"/>
          <p:cNvGrpSpPr/>
          <p:nvPr/>
        </p:nvGrpSpPr>
        <p:grpSpPr>
          <a:xfrm>
            <a:off x="7335818" y="4478657"/>
            <a:ext cx="4625905" cy="1534314"/>
            <a:chOff x="7335818" y="4816213"/>
            <a:chExt cx="4625905" cy="1534314"/>
          </a:xfrm>
        </p:grpSpPr>
        <p:grpSp>
          <p:nvGrpSpPr>
            <p:cNvPr id="88" name="组合 87"/>
            <p:cNvGrpSpPr/>
            <p:nvPr/>
          </p:nvGrpSpPr>
          <p:grpSpPr>
            <a:xfrm>
              <a:off x="7335818" y="4957857"/>
              <a:ext cx="2578484" cy="134676"/>
              <a:chOff x="7610546" y="2166759"/>
              <a:chExt cx="2578484" cy="134676"/>
            </a:xfrm>
          </p:grpSpPr>
          <p:cxnSp>
            <p:nvCxnSpPr>
              <p:cNvPr id="93" name="直接连接符 92"/>
              <p:cNvCxnSpPr/>
              <p:nvPr/>
            </p:nvCxnSpPr>
            <p:spPr>
              <a:xfrm>
                <a:off x="7610546" y="2232075"/>
                <a:ext cx="2565420" cy="0"/>
              </a:xfrm>
              <a:prstGeom prst="line">
                <a:avLst/>
              </a:prstGeom>
              <a:noFill/>
              <a:ln w="6350" cap="flat" cmpd="sng" algn="ctr">
                <a:solidFill>
                  <a:srgbClr val="40576A"/>
                </a:solidFill>
                <a:prstDash val="solid"/>
                <a:miter lim="800000"/>
              </a:ln>
              <a:effectLst/>
            </p:spPr>
          </p:cxnSp>
          <p:sp>
            <p:nvSpPr>
              <p:cNvPr id="94" name="椭圆 93"/>
              <p:cNvSpPr/>
              <p:nvPr/>
            </p:nvSpPr>
            <p:spPr>
              <a:xfrm>
                <a:off x="10054354" y="2166759"/>
                <a:ext cx="134676" cy="134676"/>
              </a:xfrm>
              <a:prstGeom prst="ellipse">
                <a:avLst/>
              </a:prstGeom>
              <a:solidFill>
                <a:srgbClr val="FFFFFF"/>
              </a:solidFill>
              <a:ln w="12700" cap="flat" cmpd="sng" algn="ctr">
                <a:solidFill>
                  <a:srgbClr val="40576A"/>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rgbClr val="D36A0D"/>
                  </a:solidFill>
                  <a:effectLst/>
                  <a:uLnTx/>
                  <a:uFillTx/>
                  <a:cs typeface="+mn-ea"/>
                  <a:sym typeface="+mn-lt"/>
                </a:endParaRPr>
              </a:p>
            </p:txBody>
          </p:sp>
        </p:grpSp>
        <p:sp>
          <p:nvSpPr>
            <p:cNvPr id="89" name="矩形 88"/>
            <p:cNvSpPr/>
            <p:nvPr/>
          </p:nvSpPr>
          <p:spPr>
            <a:xfrm>
              <a:off x="9914302" y="4816213"/>
              <a:ext cx="962123" cy="523220"/>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2800" b="1" i="0" u="none" strike="noStrike" kern="0" cap="none" spc="0" normalizeH="0" baseline="0" noProof="0" dirty="0" smtClean="0">
                  <a:ln>
                    <a:noFill/>
                  </a:ln>
                  <a:solidFill>
                    <a:srgbClr val="049AAB"/>
                  </a:solidFill>
                  <a:effectLst/>
                  <a:uLnTx/>
                  <a:uFillTx/>
                  <a:cs typeface="+mn-ea"/>
                  <a:sym typeface="+mn-lt"/>
                </a:rPr>
                <a:t>15%</a:t>
              </a:r>
              <a:endParaRPr kumimoji="0" lang="zh-CN" altLang="en-US" sz="2800" b="1" i="0" u="none" strike="noStrike" kern="0" cap="none" spc="0" normalizeH="0" baseline="0" noProof="0" dirty="0" smtClean="0">
                <a:ln>
                  <a:noFill/>
                </a:ln>
                <a:solidFill>
                  <a:srgbClr val="049AAB"/>
                </a:solidFill>
                <a:effectLst/>
                <a:uLnTx/>
                <a:uFillTx/>
                <a:cs typeface="+mn-ea"/>
                <a:sym typeface="+mn-lt"/>
              </a:endParaRPr>
            </a:p>
          </p:txBody>
        </p:sp>
        <p:grpSp>
          <p:nvGrpSpPr>
            <p:cNvPr id="90" name="组合 89"/>
            <p:cNvGrpSpPr/>
            <p:nvPr/>
          </p:nvGrpSpPr>
          <p:grpSpPr>
            <a:xfrm>
              <a:off x="9696748" y="5309023"/>
              <a:ext cx="2264975" cy="1041504"/>
              <a:chOff x="1124496" y="2270419"/>
              <a:chExt cx="2264975" cy="1041504"/>
            </a:xfrm>
          </p:grpSpPr>
          <p:sp>
            <p:nvSpPr>
              <p:cNvPr id="91" name="矩形 90"/>
              <p:cNvSpPr/>
              <p:nvPr/>
            </p:nvSpPr>
            <p:spPr>
              <a:xfrm>
                <a:off x="1228578" y="2270419"/>
                <a:ext cx="1980029" cy="400110"/>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000" b="1" i="0" u="none" strike="noStrike" kern="0" cap="none" spc="0" normalizeH="0" baseline="0" noProof="0" dirty="0" smtClean="0">
                    <a:ln>
                      <a:noFill/>
                    </a:ln>
                    <a:solidFill>
                      <a:srgbClr val="049AAB"/>
                    </a:solidFill>
                    <a:effectLst/>
                    <a:uLnTx/>
                    <a:uFillTx/>
                    <a:cs typeface="+mn-ea"/>
                    <a:sym typeface="+mn-lt"/>
                  </a:rPr>
                  <a:t>请插入标题内容</a:t>
                </a:r>
                <a:endParaRPr kumimoji="0" lang="id-ID" altLang="zh-CN" sz="2000" b="1" i="0" u="none" strike="noStrike" kern="0" cap="none" spc="0" normalizeH="0" baseline="0" noProof="0" dirty="0" smtClean="0">
                  <a:ln>
                    <a:noFill/>
                  </a:ln>
                  <a:solidFill>
                    <a:srgbClr val="049AAB"/>
                  </a:solidFill>
                  <a:effectLst/>
                  <a:uLnTx/>
                  <a:uFillTx/>
                  <a:cs typeface="+mn-ea"/>
                  <a:sym typeface="+mn-lt"/>
                </a:endParaRPr>
              </a:p>
            </p:txBody>
          </p:sp>
          <p:sp>
            <p:nvSpPr>
              <p:cNvPr id="92" name="矩形 91"/>
              <p:cNvSpPr/>
              <p:nvPr/>
            </p:nvSpPr>
            <p:spPr>
              <a:xfrm>
                <a:off x="1124496" y="2727148"/>
                <a:ext cx="2264975" cy="584775"/>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dirty="0" smtClean="0">
                    <a:ln w="3175">
                      <a:noFill/>
                    </a:ln>
                    <a:solidFill>
                      <a:srgbClr val="424242"/>
                    </a:solidFill>
                    <a:effectLst/>
                    <a:uLnTx/>
                    <a:uFillTx/>
                    <a:cs typeface="+mn-ea"/>
                    <a:sym typeface="+mn-lt"/>
                  </a:rPr>
                  <a:t>请插入文本的内容请插入文本的内容</a:t>
                </a:r>
                <a:endParaRPr kumimoji="0" lang="zh-CN" altLang="en-US" sz="1400" b="0" i="0" u="none" strike="noStrike" kern="0" cap="none" spc="0" normalizeH="0" baseline="0" noProof="0" dirty="0" smtClean="0">
                  <a:ln>
                    <a:noFill/>
                  </a:ln>
                  <a:solidFill>
                    <a:srgbClr val="000000"/>
                  </a:solidFill>
                  <a:effectLst/>
                  <a:uLnTx/>
                  <a:uFillTx/>
                  <a:cs typeface="+mn-ea"/>
                  <a:sym typeface="+mn-lt"/>
                </a:endParaRPr>
              </a:p>
            </p:txBody>
          </p:sp>
        </p:grpSp>
      </p:grpSp>
      <p:grpSp>
        <p:nvGrpSpPr>
          <p:cNvPr id="95" name="组合 94"/>
          <p:cNvGrpSpPr/>
          <p:nvPr/>
        </p:nvGrpSpPr>
        <p:grpSpPr>
          <a:xfrm>
            <a:off x="1128173" y="143392"/>
            <a:ext cx="4774097" cy="646331"/>
            <a:chOff x="6080760" y="1044564"/>
            <a:chExt cx="4774097" cy="646331"/>
          </a:xfrm>
        </p:grpSpPr>
        <p:sp>
          <p:nvSpPr>
            <p:cNvPr id="96" name="文本框 49"/>
            <p:cNvSpPr txBox="1"/>
            <p:nvPr/>
          </p:nvSpPr>
          <p:spPr>
            <a:xfrm>
              <a:off x="6080760" y="1044564"/>
              <a:ext cx="2233611" cy="646331"/>
            </a:xfrm>
            <a:prstGeom prst="rect">
              <a:avLst/>
            </a:prstGeom>
            <a:noFill/>
            <a:effectLst/>
          </p:spPr>
          <p:txBody>
            <a:bodyPr wrap="square" rtlCol="0">
              <a:spAutoFit/>
            </a:bodyPr>
            <a:lstStyle/>
            <a:p>
              <a:r>
                <a:rPr lang="en-US" altLang="zh-CN" sz="3600" b="1" dirty="0">
                  <a:solidFill>
                    <a:srgbClr val="049AAB"/>
                  </a:solidFill>
                  <a:cs typeface="+mn-ea"/>
                  <a:sym typeface="+mn-lt"/>
                </a:rPr>
                <a:t>FIVE</a:t>
              </a:r>
              <a:endParaRPr lang="zh-CN" altLang="en-US" sz="3600" b="1" dirty="0">
                <a:solidFill>
                  <a:srgbClr val="049AAB"/>
                </a:solidFill>
                <a:cs typeface="+mn-ea"/>
                <a:sym typeface="+mn-lt"/>
              </a:endParaRPr>
            </a:p>
          </p:txBody>
        </p:sp>
        <p:sp>
          <p:nvSpPr>
            <p:cNvPr id="97" name="文本框 50"/>
            <p:cNvSpPr txBox="1"/>
            <p:nvPr/>
          </p:nvSpPr>
          <p:spPr>
            <a:xfrm>
              <a:off x="7017643" y="1154213"/>
              <a:ext cx="3837214" cy="523220"/>
            </a:xfrm>
            <a:prstGeom prst="rect">
              <a:avLst/>
            </a:prstGeom>
            <a:noFill/>
          </p:spPr>
          <p:txBody>
            <a:bodyPr wrap="square" rtlCol="0">
              <a:spAutoFit/>
            </a:bodyPr>
            <a:lstStyle/>
            <a:p>
              <a:r>
                <a:rPr lang="zh-CN" altLang="en-US" sz="2800" dirty="0">
                  <a:solidFill>
                    <a:srgbClr val="000000"/>
                  </a:solidFill>
                  <a:cs typeface="+mn-ea"/>
                  <a:sym typeface="+mn-lt"/>
                </a:rPr>
                <a:t>财务分析</a:t>
              </a:r>
            </a:p>
          </p:txBody>
        </p:sp>
      </p:grpSp>
      <p:sp>
        <p:nvSpPr>
          <p:cNvPr id="98" name="矩形: 圆角 51"/>
          <p:cNvSpPr/>
          <p:nvPr/>
        </p:nvSpPr>
        <p:spPr>
          <a:xfrm>
            <a:off x="3921981" y="323530"/>
            <a:ext cx="8270019" cy="383323"/>
          </a:xfrm>
          <a:prstGeom prst="roundRect">
            <a:avLst/>
          </a:prstGeom>
          <a:solidFill>
            <a:srgbClr val="049AAB"/>
          </a:solidFill>
          <a:ln w="3175">
            <a:noFill/>
            <a:miter lim="400000"/>
          </a:ln>
        </p:spPr>
        <p:txBody>
          <a:bodyPr rtlCol="0" anchor="ctr"/>
          <a:lstStyle/>
          <a:p>
            <a:pPr algn="ctr"/>
            <a:endParaRPr lang="zh-CN" altLang="en-US" sz="2400">
              <a:solidFill>
                <a:srgbClr val="000000"/>
              </a:solidFill>
              <a:cs typeface="+mn-ea"/>
              <a:sym typeface="+mn-lt"/>
            </a:endParaRPr>
          </a:p>
        </p:txBody>
      </p:sp>
      <p:sp>
        <p:nvSpPr>
          <p:cNvPr id="99" name="矩形: 圆角 52"/>
          <p:cNvSpPr/>
          <p:nvPr/>
        </p:nvSpPr>
        <p:spPr>
          <a:xfrm>
            <a:off x="-397463" y="336451"/>
            <a:ext cx="1344073" cy="383323"/>
          </a:xfrm>
          <a:prstGeom prst="roundRect">
            <a:avLst/>
          </a:prstGeom>
          <a:solidFill>
            <a:srgbClr val="049AAB"/>
          </a:solidFill>
          <a:ln w="3175">
            <a:noFill/>
            <a:miter lim="400000"/>
          </a:ln>
        </p:spPr>
        <p:txBody>
          <a:bodyPr rtlCol="0" anchor="ctr"/>
          <a:lstStyle/>
          <a:p>
            <a:pPr algn="ctr"/>
            <a:endParaRPr lang="zh-CN" altLang="en-US" sz="2400">
              <a:solidFill>
                <a:srgbClr val="000000"/>
              </a:solidFill>
              <a:cs typeface="+mn-ea"/>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500"/>
                                        <p:tgtEl>
                                          <p:spTgt spid="51"/>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63"/>
                                        </p:tgtEl>
                                        <p:attrNameLst>
                                          <p:attrName>style.visibility</p:attrName>
                                        </p:attrNameLst>
                                      </p:cBhvr>
                                      <p:to>
                                        <p:strVal val="visible"/>
                                      </p:to>
                                    </p:set>
                                    <p:animEffect transition="in" filter="wipe(right)">
                                      <p:cBhvr>
                                        <p:cTn id="11" dur="500"/>
                                        <p:tgtEl>
                                          <p:spTgt spid="63"/>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71"/>
                                        </p:tgtEl>
                                        <p:attrNameLst>
                                          <p:attrName>style.visibility</p:attrName>
                                        </p:attrNameLst>
                                      </p:cBhvr>
                                      <p:to>
                                        <p:strVal val="visible"/>
                                      </p:to>
                                    </p:set>
                                    <p:animEffect transition="in" filter="wipe(right)">
                                      <p:cBhvr>
                                        <p:cTn id="15" dur="500"/>
                                        <p:tgtEl>
                                          <p:spTgt spid="71"/>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79"/>
                                        </p:tgtEl>
                                        <p:attrNameLst>
                                          <p:attrName>style.visibility</p:attrName>
                                        </p:attrNameLst>
                                      </p:cBhvr>
                                      <p:to>
                                        <p:strVal val="visible"/>
                                      </p:to>
                                    </p:set>
                                    <p:animEffect transition="in" filter="wipe(left)">
                                      <p:cBhvr>
                                        <p:cTn id="19" dur="500"/>
                                        <p:tgtEl>
                                          <p:spTgt spid="79"/>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87"/>
                                        </p:tgtEl>
                                        <p:attrNameLst>
                                          <p:attrName>style.visibility</p:attrName>
                                        </p:attrNameLst>
                                      </p:cBhvr>
                                      <p:to>
                                        <p:strVal val="visible"/>
                                      </p:to>
                                    </p:set>
                                    <p:animEffect transition="in" filter="wipe(left)">
                                      <p:cBhvr>
                                        <p:cTn id="23" dur="500"/>
                                        <p:tgtEl>
                                          <p:spTgt spid="87"/>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98"/>
                                        </p:tgtEl>
                                        <p:attrNameLst>
                                          <p:attrName>style.visibility</p:attrName>
                                        </p:attrNameLst>
                                      </p:cBhvr>
                                      <p:to>
                                        <p:strVal val="visible"/>
                                      </p:to>
                                    </p:set>
                                    <p:animEffect transition="in" filter="barn(inVertical)">
                                      <p:cBhvr>
                                        <p:cTn id="28" dur="500"/>
                                        <p:tgtEl>
                                          <p:spTgt spid="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图表 8"/>
          <p:cNvGraphicFramePr/>
          <p:nvPr/>
        </p:nvGraphicFramePr>
        <p:xfrm>
          <a:off x="947215" y="1505338"/>
          <a:ext cx="10297571" cy="3704878"/>
        </p:xfrm>
        <a:graphic>
          <a:graphicData uri="http://schemas.openxmlformats.org/drawingml/2006/chart">
            <c:chart xmlns:c="http://schemas.openxmlformats.org/drawingml/2006/chart" xmlns:r="http://schemas.openxmlformats.org/officeDocument/2006/relationships" r:id="rId2"/>
          </a:graphicData>
        </a:graphic>
      </p:graphicFrame>
      <p:sp>
        <p:nvSpPr>
          <p:cNvPr id="10" name="文本框 7"/>
          <p:cNvSpPr txBox="1"/>
          <p:nvPr/>
        </p:nvSpPr>
        <p:spPr>
          <a:xfrm>
            <a:off x="745957" y="5233951"/>
            <a:ext cx="10651040" cy="1274195"/>
          </a:xfrm>
          <a:prstGeom prst="rect">
            <a:avLst/>
          </a:prstGeom>
          <a:noFill/>
        </p:spPr>
        <p:txBody>
          <a:bodyPr wrap="square" rtlCol="0">
            <a:spAutoFit/>
          </a:bodyPr>
          <a:lstStyle/>
          <a:p>
            <a:pPr>
              <a:lnSpc>
                <a:spcPct val="120000"/>
              </a:lnSpc>
            </a:pPr>
            <a:r>
              <a:rPr lang="zh-CN" altLang="en-US" sz="1600" dirty="0">
                <a:ln w="3175">
                  <a:noFill/>
                </a:ln>
                <a:solidFill>
                  <a:srgbClr val="000000">
                    <a:lumMod val="50000"/>
                    <a:lumOff val="50000"/>
                  </a:srgbClr>
                </a:solidFill>
                <a:cs typeface="+mn-ea"/>
                <a:sym typeface="+mn-lt"/>
              </a:rPr>
              <a:t>请插入文本的内容请插入文本的内容请插入文本的内容请插入文本的内容请插入文本的内容请插入文本的内容</a:t>
            </a:r>
            <a:r>
              <a:rPr lang="zh-CN" altLang="en-US" sz="1600" dirty="0">
                <a:solidFill>
                  <a:srgbClr val="000000">
                    <a:lumMod val="50000"/>
                    <a:lumOff val="50000"/>
                  </a:srgbClr>
                </a:solidFill>
                <a:cs typeface="+mn-ea"/>
                <a:sym typeface="+mn-lt"/>
              </a:rPr>
              <a:t>请插入文本的内容请插入文本的内容插入文本的内容请插入文本的内容插入文本的内容请插入文本的内容插入文本的内容请插入文本的内容</a:t>
            </a:r>
          </a:p>
          <a:p>
            <a:pPr>
              <a:lnSpc>
                <a:spcPct val="120000"/>
              </a:lnSpc>
            </a:pPr>
            <a:endParaRPr lang="zh-CN" altLang="en-US" sz="1600" dirty="0">
              <a:solidFill>
                <a:srgbClr val="000000">
                  <a:lumMod val="50000"/>
                  <a:lumOff val="50000"/>
                </a:srgbClr>
              </a:solidFill>
              <a:cs typeface="+mn-ea"/>
              <a:sym typeface="+mn-lt"/>
            </a:endParaRPr>
          </a:p>
        </p:txBody>
      </p:sp>
      <p:grpSp>
        <p:nvGrpSpPr>
          <p:cNvPr id="11" name="组合 10"/>
          <p:cNvGrpSpPr/>
          <p:nvPr/>
        </p:nvGrpSpPr>
        <p:grpSpPr>
          <a:xfrm>
            <a:off x="1128173" y="143392"/>
            <a:ext cx="4774097" cy="646331"/>
            <a:chOff x="6080760" y="1044564"/>
            <a:chExt cx="4774097" cy="646331"/>
          </a:xfrm>
        </p:grpSpPr>
        <p:sp>
          <p:nvSpPr>
            <p:cNvPr id="12" name="文本框 9"/>
            <p:cNvSpPr txBox="1"/>
            <p:nvPr/>
          </p:nvSpPr>
          <p:spPr>
            <a:xfrm>
              <a:off x="6080760" y="1044564"/>
              <a:ext cx="2233611" cy="646331"/>
            </a:xfrm>
            <a:prstGeom prst="rect">
              <a:avLst/>
            </a:prstGeom>
            <a:noFill/>
            <a:effectLst/>
          </p:spPr>
          <p:txBody>
            <a:bodyPr wrap="square" rtlCol="0">
              <a:spAutoFit/>
            </a:bodyPr>
            <a:lstStyle/>
            <a:p>
              <a:r>
                <a:rPr lang="en-US" altLang="zh-CN" sz="3600" b="1" dirty="0">
                  <a:solidFill>
                    <a:srgbClr val="049AAB"/>
                  </a:solidFill>
                  <a:cs typeface="+mn-ea"/>
                  <a:sym typeface="+mn-lt"/>
                </a:rPr>
                <a:t>FIVE</a:t>
              </a:r>
              <a:endParaRPr lang="zh-CN" altLang="en-US" sz="3600" b="1" dirty="0">
                <a:solidFill>
                  <a:srgbClr val="049AAB"/>
                </a:solidFill>
                <a:cs typeface="+mn-ea"/>
                <a:sym typeface="+mn-lt"/>
              </a:endParaRPr>
            </a:p>
          </p:txBody>
        </p:sp>
        <p:sp>
          <p:nvSpPr>
            <p:cNvPr id="13" name="文本框 10"/>
            <p:cNvSpPr txBox="1"/>
            <p:nvPr/>
          </p:nvSpPr>
          <p:spPr>
            <a:xfrm>
              <a:off x="7017643" y="1154213"/>
              <a:ext cx="3837214" cy="523220"/>
            </a:xfrm>
            <a:prstGeom prst="rect">
              <a:avLst/>
            </a:prstGeom>
            <a:noFill/>
          </p:spPr>
          <p:txBody>
            <a:bodyPr wrap="square" rtlCol="0">
              <a:spAutoFit/>
            </a:bodyPr>
            <a:lstStyle/>
            <a:p>
              <a:r>
                <a:rPr lang="zh-CN" altLang="en-US" sz="2800" dirty="0">
                  <a:solidFill>
                    <a:srgbClr val="000000"/>
                  </a:solidFill>
                  <a:cs typeface="+mn-ea"/>
                  <a:sym typeface="+mn-lt"/>
                </a:rPr>
                <a:t>财务分析</a:t>
              </a:r>
            </a:p>
          </p:txBody>
        </p:sp>
      </p:grpSp>
      <p:sp>
        <p:nvSpPr>
          <p:cNvPr id="14" name="矩形: 圆角 11"/>
          <p:cNvSpPr/>
          <p:nvPr/>
        </p:nvSpPr>
        <p:spPr>
          <a:xfrm>
            <a:off x="3921981" y="323530"/>
            <a:ext cx="8270019" cy="383323"/>
          </a:xfrm>
          <a:prstGeom prst="roundRect">
            <a:avLst/>
          </a:prstGeom>
          <a:solidFill>
            <a:srgbClr val="049AAB"/>
          </a:solidFill>
          <a:ln w="3175">
            <a:noFill/>
            <a:miter lim="400000"/>
          </a:ln>
        </p:spPr>
        <p:txBody>
          <a:bodyPr rtlCol="0" anchor="ctr"/>
          <a:lstStyle/>
          <a:p>
            <a:pPr algn="ctr"/>
            <a:endParaRPr lang="zh-CN" altLang="en-US" sz="2400">
              <a:solidFill>
                <a:srgbClr val="000000"/>
              </a:solidFill>
              <a:cs typeface="+mn-ea"/>
              <a:sym typeface="+mn-lt"/>
            </a:endParaRPr>
          </a:p>
        </p:txBody>
      </p:sp>
      <p:sp>
        <p:nvSpPr>
          <p:cNvPr id="15" name="矩形: 圆角 12"/>
          <p:cNvSpPr/>
          <p:nvPr/>
        </p:nvSpPr>
        <p:spPr>
          <a:xfrm>
            <a:off x="-397463" y="336451"/>
            <a:ext cx="1344073" cy="383323"/>
          </a:xfrm>
          <a:prstGeom prst="roundRect">
            <a:avLst/>
          </a:prstGeom>
          <a:solidFill>
            <a:srgbClr val="049AAB"/>
          </a:solidFill>
          <a:ln w="3175">
            <a:noFill/>
            <a:miter lim="400000"/>
          </a:ln>
        </p:spPr>
        <p:txBody>
          <a:bodyPr rtlCol="0" anchor="ctr"/>
          <a:lstStyle/>
          <a:p>
            <a:pPr algn="ctr"/>
            <a:endParaRPr lang="zh-CN" altLang="en-US" sz="2400">
              <a:solidFill>
                <a:srgbClr val="000000"/>
              </a:solidFill>
              <a:cs typeface="+mn-ea"/>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barn(inVertical)">
                                      <p:cBhvr>
                                        <p:cTn id="1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P spid="10" grpId="0"/>
      <p:bldP spid="1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cstate="screen"/>
          <a:stretch>
            <a:fillRect/>
          </a:stretch>
        </p:blipFill>
        <p:spPr>
          <a:xfrm>
            <a:off x="0" y="0"/>
            <a:ext cx="12192000" cy="6858000"/>
          </a:xfrm>
          <a:prstGeom prst="rect">
            <a:avLst/>
          </a:prstGeom>
        </p:spPr>
      </p:pic>
      <p:sp>
        <p:nvSpPr>
          <p:cNvPr id="6" name="矩形 5"/>
          <p:cNvSpPr/>
          <p:nvPr/>
        </p:nvSpPr>
        <p:spPr>
          <a:xfrm>
            <a:off x="2125692" y="2271180"/>
            <a:ext cx="5820048" cy="1236749"/>
          </a:xfrm>
          <a:prstGeom prst="rect">
            <a:avLst/>
          </a:prstGeom>
        </p:spPr>
        <p:txBody>
          <a:bodyPr wrap="square">
            <a:spAutoFit/>
            <a:scene3d>
              <a:camera prst="orthographicFront"/>
              <a:lightRig rig="threePt" dir="t"/>
            </a:scene3d>
            <a:sp3d contourW="12700"/>
          </a:bodyPr>
          <a:lstStyle/>
          <a:p>
            <a:pPr>
              <a:lnSpc>
                <a:spcPct val="120000"/>
              </a:lnSpc>
            </a:pPr>
            <a:r>
              <a:rPr lang="zh-CN" altLang="en-US" sz="6600" b="1" dirty="0">
                <a:solidFill>
                  <a:srgbClr val="049AAB"/>
                </a:solidFill>
                <a:latin typeface="方正细谭黑简体" panose="02000000000000000000" pitchFamily="2" charset="-122"/>
                <a:ea typeface="方正细谭黑简体" panose="02000000000000000000" pitchFamily="2" charset="-122"/>
                <a:cs typeface="+mn-ea"/>
                <a:sym typeface="+mn-lt"/>
              </a:rPr>
              <a:t>感谢观看</a:t>
            </a:r>
          </a:p>
        </p:txBody>
      </p:sp>
      <p:sp>
        <p:nvSpPr>
          <p:cNvPr id="7" name="文本框 10"/>
          <p:cNvSpPr txBox="1"/>
          <p:nvPr/>
        </p:nvSpPr>
        <p:spPr>
          <a:xfrm>
            <a:off x="2073678" y="3547626"/>
            <a:ext cx="3700089" cy="671338"/>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1100" dirty="0">
                <a:solidFill>
                  <a:srgbClr val="000000">
                    <a:lumMod val="75000"/>
                    <a:lumOff val="25000"/>
                  </a:srgbClr>
                </a:solidFill>
                <a:latin typeface="方正细谭黑简体" panose="02000000000000000000" pitchFamily="2" charset="-122"/>
                <a:ea typeface="方正细谭黑简体" panose="02000000000000000000" pitchFamily="2" charset="-122"/>
                <a:cs typeface="+mn-ea"/>
                <a:sym typeface="+mn-lt"/>
              </a:rPr>
              <a:t>The user can demonstrate on a projector or computer, or print the presentation and make it into a film to be used in a wider field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randombar(horizontal)">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a:blip r:embed="rId2" cstate="screen"/>
          <a:stretch>
            <a:fillRect/>
          </a:stretch>
        </p:blipFill>
        <p:spPr>
          <a:xfrm>
            <a:off x="-1239086" y="1"/>
            <a:ext cx="13431086" cy="8574680"/>
          </a:xfrm>
          <a:prstGeom prst="rect">
            <a:avLst/>
          </a:prstGeom>
        </p:spPr>
      </p:pic>
      <p:grpSp>
        <p:nvGrpSpPr>
          <p:cNvPr id="15" name="组合 14"/>
          <p:cNvGrpSpPr/>
          <p:nvPr/>
        </p:nvGrpSpPr>
        <p:grpSpPr>
          <a:xfrm>
            <a:off x="1864049" y="1681427"/>
            <a:ext cx="3180080" cy="3180080"/>
            <a:chOff x="1851660" y="781050"/>
            <a:chExt cx="2385060" cy="2385060"/>
          </a:xfrm>
        </p:grpSpPr>
        <p:sp>
          <p:nvSpPr>
            <p:cNvPr id="16" name="菱形 15"/>
            <p:cNvSpPr/>
            <p:nvPr/>
          </p:nvSpPr>
          <p:spPr>
            <a:xfrm>
              <a:off x="1851660" y="781050"/>
              <a:ext cx="2385060" cy="2385060"/>
            </a:xfrm>
            <a:prstGeom prst="diamond">
              <a:avLst/>
            </a:prstGeom>
            <a:solidFill>
              <a:srgbClr val="049AAB"/>
            </a:solidFill>
            <a:ln w="12700" cap="flat" cmpd="sng" algn="ctr">
              <a:noFill/>
              <a:prstDash val="solid"/>
              <a:miter lim="800000"/>
            </a:ln>
            <a:effectLst>
              <a:outerShdw blurRad="50800" dist="38100" dir="8100000" algn="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dirty="0" smtClean="0">
                <a:ln>
                  <a:noFill/>
                </a:ln>
                <a:solidFill>
                  <a:srgbClr val="FFFFFF"/>
                </a:solidFill>
                <a:effectLst/>
                <a:uLnTx/>
                <a:uFillTx/>
                <a:cs typeface="+mn-ea"/>
                <a:sym typeface="+mn-lt"/>
              </a:endParaRPr>
            </a:p>
          </p:txBody>
        </p:sp>
        <p:sp>
          <p:nvSpPr>
            <p:cNvPr id="17" name="菱形 16"/>
            <p:cNvSpPr/>
            <p:nvPr/>
          </p:nvSpPr>
          <p:spPr>
            <a:xfrm>
              <a:off x="2076450" y="998220"/>
              <a:ext cx="1927860" cy="1927860"/>
            </a:xfrm>
            <a:prstGeom prst="diamond">
              <a:avLst/>
            </a:prstGeom>
            <a:blipFill>
              <a:blip r:embed="rId3" cstate="screen"/>
              <a:stretch>
                <a:fillRect/>
              </a:stretch>
            </a:bli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smtClean="0">
                <a:ln>
                  <a:noFill/>
                </a:ln>
                <a:solidFill>
                  <a:srgbClr val="FFFFFF"/>
                </a:solidFill>
                <a:effectLst/>
                <a:uLnTx/>
                <a:uFillTx/>
                <a:cs typeface="+mn-ea"/>
                <a:sym typeface="+mn-lt"/>
              </a:endParaRPr>
            </a:p>
          </p:txBody>
        </p:sp>
      </p:grpSp>
      <p:sp>
        <p:nvSpPr>
          <p:cNvPr id="18" name="文本框 52"/>
          <p:cNvSpPr txBox="1"/>
          <p:nvPr/>
        </p:nvSpPr>
        <p:spPr>
          <a:xfrm>
            <a:off x="1066179" y="2867792"/>
            <a:ext cx="1199191" cy="830997"/>
          </a:xfrm>
          <a:prstGeom prst="rect">
            <a:avLst/>
          </a:prstGeom>
          <a:noFill/>
        </p:spPr>
        <p:txBody>
          <a:bodyPr wrap="square" rtlCol="0">
            <a:spAutoFit/>
          </a:bodyPr>
          <a:lstStyle/>
          <a:p>
            <a:r>
              <a:rPr lang="en-US" altLang="zh-CN" sz="4800" b="1" dirty="0">
                <a:solidFill>
                  <a:srgbClr val="000000"/>
                </a:solidFill>
                <a:cs typeface="+mn-ea"/>
                <a:sym typeface="+mn-lt"/>
              </a:rPr>
              <a:t>01</a:t>
            </a:r>
            <a:endParaRPr lang="zh-CN" altLang="en-US" sz="4800" b="1" dirty="0">
              <a:solidFill>
                <a:srgbClr val="000000"/>
              </a:solidFill>
              <a:cs typeface="+mn-ea"/>
              <a:sym typeface="+mn-lt"/>
            </a:endParaRPr>
          </a:p>
        </p:txBody>
      </p:sp>
      <p:sp>
        <p:nvSpPr>
          <p:cNvPr id="19" name="任意多边形: 形状 59"/>
          <p:cNvSpPr/>
          <p:nvPr/>
        </p:nvSpPr>
        <p:spPr>
          <a:xfrm>
            <a:off x="1540933" y="2374900"/>
            <a:ext cx="1354667" cy="527397"/>
          </a:xfrm>
          <a:custGeom>
            <a:avLst/>
            <a:gdLst>
              <a:gd name="connsiteX0" fmla="*/ 1016000 w 1016000"/>
              <a:gd name="connsiteY0" fmla="*/ 0 h 336550"/>
              <a:gd name="connsiteX1" fmla="*/ 0 w 1016000"/>
              <a:gd name="connsiteY1" fmla="*/ 0 h 336550"/>
              <a:gd name="connsiteX2" fmla="*/ 0 w 1016000"/>
              <a:gd name="connsiteY2" fmla="*/ 336550 h 336550"/>
            </a:gdLst>
            <a:ahLst/>
            <a:cxnLst>
              <a:cxn ang="0">
                <a:pos x="connsiteX0" y="connsiteY0"/>
              </a:cxn>
              <a:cxn ang="0">
                <a:pos x="connsiteX1" y="connsiteY1"/>
              </a:cxn>
              <a:cxn ang="0">
                <a:pos x="connsiteX2" y="connsiteY2"/>
              </a:cxn>
            </a:cxnLst>
            <a:rect l="l" t="t" r="r" b="b"/>
            <a:pathLst>
              <a:path w="1016000" h="336550">
                <a:moveTo>
                  <a:pt x="1016000" y="0"/>
                </a:moveTo>
                <a:lnTo>
                  <a:pt x="0" y="0"/>
                </a:lnTo>
                <a:lnTo>
                  <a:pt x="0" y="336550"/>
                </a:lnTo>
              </a:path>
            </a:pathLst>
          </a:custGeom>
          <a:noFill/>
          <a:ln w="60325" cap="flat" cmpd="sng" algn="ctr">
            <a:solidFill>
              <a:srgbClr val="9BD74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smtClean="0">
              <a:ln>
                <a:noFill/>
              </a:ln>
              <a:solidFill>
                <a:srgbClr val="FFFFFF"/>
              </a:solidFill>
              <a:effectLst/>
              <a:uLnTx/>
              <a:uFillTx/>
              <a:cs typeface="+mn-ea"/>
              <a:sym typeface="+mn-lt"/>
            </a:endParaRPr>
          </a:p>
        </p:txBody>
      </p:sp>
      <p:sp>
        <p:nvSpPr>
          <p:cNvPr id="20" name="任意多边形: 形状 60"/>
          <p:cNvSpPr/>
          <p:nvPr/>
        </p:nvSpPr>
        <p:spPr>
          <a:xfrm>
            <a:off x="1532467" y="3729567"/>
            <a:ext cx="1464733" cy="508000"/>
          </a:xfrm>
          <a:custGeom>
            <a:avLst/>
            <a:gdLst>
              <a:gd name="connsiteX0" fmla="*/ 1098550 w 1098550"/>
              <a:gd name="connsiteY0" fmla="*/ 381000 h 381000"/>
              <a:gd name="connsiteX1" fmla="*/ 0 w 1098550"/>
              <a:gd name="connsiteY1" fmla="*/ 381000 h 381000"/>
              <a:gd name="connsiteX2" fmla="*/ 0 w 1098550"/>
              <a:gd name="connsiteY2" fmla="*/ 0 h 381000"/>
            </a:gdLst>
            <a:ahLst/>
            <a:cxnLst>
              <a:cxn ang="0">
                <a:pos x="connsiteX0" y="connsiteY0"/>
              </a:cxn>
              <a:cxn ang="0">
                <a:pos x="connsiteX1" y="connsiteY1"/>
              </a:cxn>
              <a:cxn ang="0">
                <a:pos x="connsiteX2" y="connsiteY2"/>
              </a:cxn>
            </a:cxnLst>
            <a:rect l="l" t="t" r="r" b="b"/>
            <a:pathLst>
              <a:path w="1098550" h="381000">
                <a:moveTo>
                  <a:pt x="1098550" y="381000"/>
                </a:moveTo>
                <a:lnTo>
                  <a:pt x="0" y="381000"/>
                </a:lnTo>
                <a:lnTo>
                  <a:pt x="0" y="0"/>
                </a:lnTo>
              </a:path>
            </a:pathLst>
          </a:custGeom>
          <a:noFill/>
          <a:ln w="60325" cap="flat" cmpd="sng" algn="ctr">
            <a:solidFill>
              <a:srgbClr val="9BD74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smtClean="0">
              <a:ln>
                <a:noFill/>
              </a:ln>
              <a:solidFill>
                <a:srgbClr val="FFFFFF"/>
              </a:solidFill>
              <a:effectLst/>
              <a:uLnTx/>
              <a:uFillTx/>
              <a:cs typeface="+mn-ea"/>
              <a:sym typeface="+mn-lt"/>
            </a:endParaRPr>
          </a:p>
        </p:txBody>
      </p:sp>
      <p:grpSp>
        <p:nvGrpSpPr>
          <p:cNvPr id="21" name="组合 20"/>
          <p:cNvGrpSpPr/>
          <p:nvPr/>
        </p:nvGrpSpPr>
        <p:grpSpPr>
          <a:xfrm>
            <a:off x="4570635" y="3638754"/>
            <a:ext cx="4635841" cy="1297174"/>
            <a:chOff x="4935026" y="554038"/>
            <a:chExt cx="4635841" cy="1297174"/>
          </a:xfrm>
        </p:grpSpPr>
        <p:sp>
          <p:nvSpPr>
            <p:cNvPr id="22" name="文本框 14"/>
            <p:cNvSpPr txBox="1"/>
            <p:nvPr/>
          </p:nvSpPr>
          <p:spPr>
            <a:xfrm>
              <a:off x="4935026" y="1204881"/>
              <a:ext cx="4635841" cy="646331"/>
            </a:xfrm>
            <a:prstGeom prst="rect">
              <a:avLst/>
            </a:prstGeom>
            <a:noFill/>
            <a:effectLst/>
          </p:spPr>
          <p:txBody>
            <a:bodyPr wrap="square" rtlCol="0">
              <a:spAutoFit/>
            </a:bodyPr>
            <a:lstStyle/>
            <a:p>
              <a:pPr algn="ctr"/>
              <a:r>
                <a:rPr lang="en-US" altLang="zh-CN" sz="3600" b="1" dirty="0">
                  <a:solidFill>
                    <a:srgbClr val="000000"/>
                  </a:solidFill>
                  <a:cs typeface="+mn-ea"/>
                  <a:sym typeface="+mn-lt"/>
                </a:rPr>
                <a:t>PART ONE</a:t>
              </a:r>
              <a:endParaRPr lang="zh-CN" altLang="en-US" sz="3600" b="1" dirty="0">
                <a:solidFill>
                  <a:srgbClr val="000000"/>
                </a:solidFill>
                <a:cs typeface="+mn-ea"/>
                <a:sym typeface="+mn-lt"/>
              </a:endParaRPr>
            </a:p>
          </p:txBody>
        </p:sp>
        <p:sp>
          <p:nvSpPr>
            <p:cNvPr id="23" name="文本框 15"/>
            <p:cNvSpPr txBox="1"/>
            <p:nvPr/>
          </p:nvSpPr>
          <p:spPr>
            <a:xfrm>
              <a:off x="5334340" y="554038"/>
              <a:ext cx="3837214" cy="707886"/>
            </a:xfrm>
            <a:prstGeom prst="rect">
              <a:avLst/>
            </a:prstGeom>
            <a:noFill/>
          </p:spPr>
          <p:txBody>
            <a:bodyPr wrap="square" rtlCol="0">
              <a:spAutoFit/>
            </a:bodyPr>
            <a:lstStyle/>
            <a:p>
              <a:pPr algn="ctr"/>
              <a:r>
                <a:rPr lang="zh-CN" altLang="en-US" sz="4000" dirty="0">
                  <a:solidFill>
                    <a:srgbClr val="000000"/>
                  </a:solidFill>
                  <a:cs typeface="+mn-ea"/>
                  <a:sym typeface="+mn-lt"/>
                </a:rPr>
                <a:t>项目介绍</a:t>
              </a:r>
            </a:p>
          </p:txBody>
        </p:sp>
      </p:grpSp>
    </p:spTree>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1000"/>
                                            <p:tgtEl>
                                              <p:spTgt spid="15"/>
                                            </p:tgtEl>
                                          </p:cBhvr>
                                        </p:animEffect>
                                        <p:anim calcmode="lin" valueType="num">
                                          <p:cBhvr>
                                            <p:cTn id="12" dur="1000" fill="hold"/>
                                            <p:tgtEl>
                                              <p:spTgt spid="15"/>
                                            </p:tgtEl>
                                            <p:attrNameLst>
                                              <p:attrName>ppt_x</p:attrName>
                                            </p:attrNameLst>
                                          </p:cBhvr>
                                          <p:tavLst>
                                            <p:tav tm="0">
                                              <p:val>
                                                <p:strVal val="#ppt_x"/>
                                              </p:val>
                                            </p:tav>
                                            <p:tav tm="100000">
                                              <p:val>
                                                <p:strVal val="#ppt_x"/>
                                              </p:val>
                                            </p:tav>
                                          </p:tavLst>
                                        </p:anim>
                                        <p:anim calcmode="lin" valueType="num">
                                          <p:cBhvr>
                                            <p:cTn id="13" dur="900" decel="100000" fill="hold"/>
                                            <p:tgtEl>
                                              <p:spTgt spid="1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22" presetClass="entr" presetSubtype="2"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wipe(right)">
                                          <p:cBhvr>
                                            <p:cTn id="18" dur="500"/>
                                            <p:tgtEl>
                                              <p:spTgt spid="19"/>
                                            </p:tgtEl>
                                          </p:cBhvr>
                                        </p:animEffect>
                                      </p:childTnLst>
                                    </p:cTn>
                                  </p:par>
                                  <p:par>
                                    <p:cTn id="19" presetID="22" presetClass="entr" presetSubtype="2"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right)">
                                          <p:cBhvr>
                                            <p:cTn id="21" dur="500"/>
                                            <p:tgtEl>
                                              <p:spTgt spid="20"/>
                                            </p:tgtEl>
                                          </p:cBhvr>
                                        </p:animEffect>
                                      </p:childTnLst>
                                    </p:cTn>
                                  </p:par>
                                </p:childTnLst>
                              </p:cTn>
                            </p:par>
                            <p:par>
                              <p:cTn id="22" fill="hold">
                                <p:stCondLst>
                                  <p:cond delay="2000"/>
                                </p:stCondLst>
                                <p:childTnLst>
                                  <p:par>
                                    <p:cTn id="23" presetID="14" presetClass="entr" presetSubtype="1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randombar(horizontal)">
                                          <p:cBhvr>
                                            <p:cTn id="25" dur="500"/>
                                            <p:tgtEl>
                                              <p:spTgt spid="18"/>
                                            </p:tgtEl>
                                          </p:cBhvr>
                                        </p:animEffect>
                                      </p:childTnLst>
                                    </p:cTn>
                                  </p:par>
                                </p:childTnLst>
                              </p:cTn>
                            </p:par>
                            <p:par>
                              <p:cTn id="26" fill="hold">
                                <p:stCondLst>
                                  <p:cond delay="2500"/>
                                </p:stCondLst>
                                <p:childTnLst>
                                  <p:par>
                                    <p:cTn id="27" presetID="2" presetClass="entr" presetSubtype="1" fill="hold" nodeType="afterEffect" p14:presetBounceEnd="54000">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14:bounceEnd="54000">
                                          <p:cBhvr additive="base">
                                            <p:cTn id="29" dur="750" fill="hold"/>
                                            <p:tgtEl>
                                              <p:spTgt spid="21"/>
                                            </p:tgtEl>
                                            <p:attrNameLst>
                                              <p:attrName>ppt_x</p:attrName>
                                            </p:attrNameLst>
                                          </p:cBhvr>
                                          <p:tavLst>
                                            <p:tav tm="0">
                                              <p:val>
                                                <p:strVal val="#ppt_x"/>
                                              </p:val>
                                            </p:tav>
                                            <p:tav tm="100000">
                                              <p:val>
                                                <p:strVal val="#ppt_x"/>
                                              </p:val>
                                            </p:tav>
                                          </p:tavLst>
                                        </p:anim>
                                        <p:anim calcmode="lin" valueType="num" p14:bounceEnd="54000">
                                          <p:cBhvr additive="base">
                                            <p:cTn id="30" dur="750" fill="hold"/>
                                            <p:tgtEl>
                                              <p:spTgt spid="2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animBg="1"/>
          <p:bldP spid="20"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1000"/>
                                            <p:tgtEl>
                                              <p:spTgt spid="15"/>
                                            </p:tgtEl>
                                          </p:cBhvr>
                                        </p:animEffect>
                                        <p:anim calcmode="lin" valueType="num">
                                          <p:cBhvr>
                                            <p:cTn id="12" dur="1000" fill="hold"/>
                                            <p:tgtEl>
                                              <p:spTgt spid="15"/>
                                            </p:tgtEl>
                                            <p:attrNameLst>
                                              <p:attrName>ppt_x</p:attrName>
                                            </p:attrNameLst>
                                          </p:cBhvr>
                                          <p:tavLst>
                                            <p:tav tm="0">
                                              <p:val>
                                                <p:strVal val="#ppt_x"/>
                                              </p:val>
                                            </p:tav>
                                            <p:tav tm="100000">
                                              <p:val>
                                                <p:strVal val="#ppt_x"/>
                                              </p:val>
                                            </p:tav>
                                          </p:tavLst>
                                        </p:anim>
                                        <p:anim calcmode="lin" valueType="num">
                                          <p:cBhvr>
                                            <p:cTn id="13" dur="900" decel="100000" fill="hold"/>
                                            <p:tgtEl>
                                              <p:spTgt spid="1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22" presetClass="entr" presetSubtype="2"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wipe(right)">
                                          <p:cBhvr>
                                            <p:cTn id="18" dur="500"/>
                                            <p:tgtEl>
                                              <p:spTgt spid="19"/>
                                            </p:tgtEl>
                                          </p:cBhvr>
                                        </p:animEffect>
                                      </p:childTnLst>
                                    </p:cTn>
                                  </p:par>
                                  <p:par>
                                    <p:cTn id="19" presetID="22" presetClass="entr" presetSubtype="2"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right)">
                                          <p:cBhvr>
                                            <p:cTn id="21" dur="500"/>
                                            <p:tgtEl>
                                              <p:spTgt spid="20"/>
                                            </p:tgtEl>
                                          </p:cBhvr>
                                        </p:animEffect>
                                      </p:childTnLst>
                                    </p:cTn>
                                  </p:par>
                                </p:childTnLst>
                              </p:cTn>
                            </p:par>
                            <p:par>
                              <p:cTn id="22" fill="hold">
                                <p:stCondLst>
                                  <p:cond delay="2000"/>
                                </p:stCondLst>
                                <p:childTnLst>
                                  <p:par>
                                    <p:cTn id="23" presetID="14" presetClass="entr" presetSubtype="1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randombar(horizontal)">
                                          <p:cBhvr>
                                            <p:cTn id="25" dur="500"/>
                                            <p:tgtEl>
                                              <p:spTgt spid="18"/>
                                            </p:tgtEl>
                                          </p:cBhvr>
                                        </p:animEffect>
                                      </p:childTnLst>
                                    </p:cTn>
                                  </p:par>
                                </p:childTnLst>
                              </p:cTn>
                            </p:par>
                            <p:par>
                              <p:cTn id="26" fill="hold">
                                <p:stCondLst>
                                  <p:cond delay="2500"/>
                                </p:stCondLst>
                                <p:childTnLst>
                                  <p:par>
                                    <p:cTn id="27" presetID="2" presetClass="entr" presetSubtype="1"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750" fill="hold"/>
                                            <p:tgtEl>
                                              <p:spTgt spid="21"/>
                                            </p:tgtEl>
                                            <p:attrNameLst>
                                              <p:attrName>ppt_x</p:attrName>
                                            </p:attrNameLst>
                                          </p:cBhvr>
                                          <p:tavLst>
                                            <p:tav tm="0">
                                              <p:val>
                                                <p:strVal val="#ppt_x"/>
                                              </p:val>
                                            </p:tav>
                                            <p:tav tm="100000">
                                              <p:val>
                                                <p:strVal val="#ppt_x"/>
                                              </p:val>
                                            </p:tav>
                                          </p:tavLst>
                                        </p:anim>
                                        <p:anim calcmode="lin" valueType="num">
                                          <p:cBhvr additive="base">
                                            <p:cTn id="30" dur="750" fill="hold"/>
                                            <p:tgtEl>
                                              <p:spTgt spid="2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animBg="1"/>
          <p:bldP spid="20" grpId="0" animBg="1"/>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矩形 34"/>
          <p:cNvSpPr/>
          <p:nvPr/>
        </p:nvSpPr>
        <p:spPr>
          <a:xfrm>
            <a:off x="6223000" y="5126869"/>
            <a:ext cx="576064" cy="576243"/>
          </a:xfrm>
          <a:prstGeom prst="rect">
            <a:avLst/>
          </a:prstGeom>
          <a:gradFill>
            <a:gsLst>
              <a:gs pos="0">
                <a:srgbClr val="049AAB"/>
              </a:gs>
              <a:gs pos="100000">
                <a:srgbClr val="01304C"/>
              </a:gs>
            </a:gsLst>
            <a:lin ang="5400000" scaled="1"/>
          </a:gradFill>
          <a:ln w="12700" cap="flat" cmpd="sng" algn="ctr">
            <a:noFill/>
            <a:prstDash val="solid"/>
            <a:miter lim="800000"/>
          </a:ln>
          <a:effectLst/>
        </p:spPr>
        <p:txBody>
          <a:bodyPr lIns="121920" tIns="60960" rIns="121920" bIns="60960"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smtClean="0">
              <a:ln>
                <a:noFill/>
              </a:ln>
              <a:solidFill>
                <a:srgbClr val="FFFFFF"/>
              </a:solidFill>
              <a:effectLst/>
              <a:uLnTx/>
              <a:uFillTx/>
              <a:cs typeface="+mn-ea"/>
              <a:sym typeface="+mn-lt"/>
            </a:endParaRPr>
          </a:p>
        </p:txBody>
      </p:sp>
      <p:sp>
        <p:nvSpPr>
          <p:cNvPr id="36" name="矩形 35"/>
          <p:cNvSpPr/>
          <p:nvPr/>
        </p:nvSpPr>
        <p:spPr>
          <a:xfrm>
            <a:off x="6799066" y="5126869"/>
            <a:ext cx="4416489" cy="571959"/>
          </a:xfrm>
          <a:prstGeom prst="rect">
            <a:avLst/>
          </a:prstGeom>
          <a:solidFill>
            <a:srgbClr val="FFFFFF">
              <a:lumMod val="85000"/>
              <a:alpha val="50000"/>
            </a:srgbClr>
          </a:solidFill>
          <a:ln w="12700" cap="flat" cmpd="sng" algn="ctr">
            <a:noFill/>
            <a:prstDash val="solid"/>
            <a:miter lim="800000"/>
          </a:ln>
          <a:effectLst/>
        </p:spPr>
        <p:txBody>
          <a:bodyPr lIns="121920" tIns="60960" rIns="121920" bIns="60960"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smtClean="0">
              <a:ln>
                <a:noFill/>
              </a:ln>
              <a:solidFill>
                <a:srgbClr val="FFFFFF"/>
              </a:solidFill>
              <a:effectLst/>
              <a:uLnTx/>
              <a:uFillTx/>
              <a:cs typeface="+mn-ea"/>
              <a:sym typeface="+mn-lt"/>
            </a:endParaRPr>
          </a:p>
        </p:txBody>
      </p:sp>
      <p:sp>
        <p:nvSpPr>
          <p:cNvPr id="37" name="Rectangle 24"/>
          <p:cNvSpPr>
            <a:spLocks noChangeArrowheads="1"/>
          </p:cNvSpPr>
          <p:nvPr/>
        </p:nvSpPr>
        <p:spPr bwMode="auto">
          <a:xfrm>
            <a:off x="6223000" y="1731169"/>
            <a:ext cx="4992555" cy="1506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spcBef>
                <a:spcPts val="400"/>
              </a:spcBef>
            </a:pPr>
            <a:r>
              <a:rPr lang="zh-CN" altLang="en-US" sz="2800" b="1" dirty="0">
                <a:solidFill>
                  <a:srgbClr val="FFFFFF">
                    <a:lumMod val="50000"/>
                  </a:srgbClr>
                </a:solidFill>
                <a:cs typeface="+mn-ea"/>
                <a:sym typeface="+mn-lt"/>
              </a:rPr>
              <a:t>单击填加标题</a:t>
            </a:r>
          </a:p>
          <a:p>
            <a:pPr defTabSz="1219200">
              <a:lnSpc>
                <a:spcPct val="120000"/>
              </a:lnSpc>
              <a:spcBef>
                <a:spcPts val="400"/>
              </a:spcBef>
              <a:defRPr/>
            </a:pPr>
            <a:r>
              <a:rPr lang="zh-CN" altLang="en-US" sz="1600" dirty="0">
                <a:solidFill>
                  <a:srgbClr val="FFFFFF">
                    <a:lumMod val="50000"/>
                  </a:srgbClr>
                </a:solidFill>
                <a:cs typeface="+mn-ea"/>
                <a:sym typeface="+mn-lt"/>
              </a:rPr>
              <a:t>单击此处添加文本单击此处添加文本单击此处添加文本单击此处添加文本单击此添加文本单击此处添加文本</a:t>
            </a:r>
            <a:endParaRPr lang="en-US" altLang="zh-CN" sz="1600" dirty="0">
              <a:solidFill>
                <a:srgbClr val="FFFFFF">
                  <a:lumMod val="50000"/>
                </a:srgbClr>
              </a:solidFill>
              <a:cs typeface="+mn-ea"/>
              <a:sym typeface="+mn-lt"/>
            </a:endParaRPr>
          </a:p>
          <a:p>
            <a:pPr defTabSz="1219200">
              <a:lnSpc>
                <a:spcPct val="120000"/>
              </a:lnSpc>
              <a:spcBef>
                <a:spcPts val="400"/>
              </a:spcBef>
              <a:defRPr/>
            </a:pPr>
            <a:endParaRPr lang="en-US" altLang="zh-CN" sz="1600" dirty="0">
              <a:solidFill>
                <a:srgbClr val="FFFFFF">
                  <a:lumMod val="50000"/>
                </a:srgbClr>
              </a:solidFill>
              <a:cs typeface="+mn-ea"/>
              <a:sym typeface="+mn-lt"/>
            </a:endParaRPr>
          </a:p>
        </p:txBody>
      </p:sp>
      <p:sp>
        <p:nvSpPr>
          <p:cNvPr id="38" name="Rectangle 24"/>
          <p:cNvSpPr>
            <a:spLocks noChangeArrowheads="1"/>
          </p:cNvSpPr>
          <p:nvPr/>
        </p:nvSpPr>
        <p:spPr bwMode="auto">
          <a:xfrm>
            <a:off x="6782658" y="3110020"/>
            <a:ext cx="4432897" cy="1629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1219200">
              <a:lnSpc>
                <a:spcPct val="120000"/>
              </a:lnSpc>
              <a:spcBef>
                <a:spcPts val="400"/>
              </a:spcBef>
              <a:defRPr/>
            </a:pPr>
            <a:r>
              <a:rPr lang="zh-CN" altLang="en-US" sz="1600" dirty="0">
                <a:solidFill>
                  <a:srgbClr val="FFFFFF">
                    <a:lumMod val="50000"/>
                  </a:srgbClr>
                </a:solidFill>
                <a:cs typeface="+mn-ea"/>
                <a:sym typeface="+mn-lt"/>
              </a:rPr>
              <a:t>单击此处添加文本单击此处添加文本</a:t>
            </a:r>
            <a:endParaRPr lang="en-US" altLang="zh-CN" sz="1600" dirty="0">
              <a:solidFill>
                <a:srgbClr val="FFFFFF">
                  <a:lumMod val="50000"/>
                </a:srgbClr>
              </a:solidFill>
              <a:cs typeface="+mn-ea"/>
              <a:sym typeface="+mn-lt"/>
            </a:endParaRPr>
          </a:p>
          <a:p>
            <a:pPr>
              <a:lnSpc>
                <a:spcPct val="130000"/>
              </a:lnSpc>
            </a:pPr>
            <a:r>
              <a:rPr lang="zh-CN" altLang="en-US" sz="1600" dirty="0">
                <a:solidFill>
                  <a:srgbClr val="FFFFFF">
                    <a:lumMod val="50000"/>
                  </a:srgbClr>
                </a:solidFill>
                <a:cs typeface="+mn-ea"/>
                <a:sym typeface="+mn-lt"/>
              </a:rPr>
              <a:t>单击此处添加文本单击此处添加文本</a:t>
            </a:r>
            <a:endParaRPr lang="en-US" altLang="zh-CN" sz="1600" dirty="0">
              <a:solidFill>
                <a:srgbClr val="FFFFFF">
                  <a:lumMod val="50000"/>
                </a:srgbClr>
              </a:solidFill>
              <a:cs typeface="+mn-ea"/>
              <a:sym typeface="+mn-lt"/>
            </a:endParaRPr>
          </a:p>
          <a:p>
            <a:pPr defTabSz="1219200">
              <a:lnSpc>
                <a:spcPct val="120000"/>
              </a:lnSpc>
              <a:spcBef>
                <a:spcPts val="400"/>
              </a:spcBef>
              <a:defRPr/>
            </a:pPr>
            <a:endParaRPr lang="en-US" altLang="zh-CN" sz="1600" dirty="0">
              <a:solidFill>
                <a:srgbClr val="FFFFFF">
                  <a:lumMod val="50000"/>
                </a:srgbClr>
              </a:solidFill>
              <a:cs typeface="+mn-ea"/>
              <a:sym typeface="+mn-lt"/>
            </a:endParaRPr>
          </a:p>
          <a:p>
            <a:pPr defTabSz="1219200">
              <a:lnSpc>
                <a:spcPct val="120000"/>
              </a:lnSpc>
              <a:spcBef>
                <a:spcPts val="400"/>
              </a:spcBef>
              <a:defRPr/>
            </a:pPr>
            <a:r>
              <a:rPr lang="zh-CN" altLang="en-US" sz="1600" dirty="0">
                <a:solidFill>
                  <a:srgbClr val="FFFFFF">
                    <a:lumMod val="50000"/>
                  </a:srgbClr>
                </a:solidFill>
                <a:cs typeface="+mn-ea"/>
                <a:sym typeface="+mn-lt"/>
              </a:rPr>
              <a:t>单击此处添加文本单击此处添加文本</a:t>
            </a:r>
            <a:endParaRPr lang="en-US" altLang="zh-CN" sz="1600" dirty="0">
              <a:solidFill>
                <a:srgbClr val="FFFFFF">
                  <a:lumMod val="50000"/>
                </a:srgbClr>
              </a:solidFill>
              <a:cs typeface="+mn-ea"/>
              <a:sym typeface="+mn-lt"/>
            </a:endParaRPr>
          </a:p>
          <a:p>
            <a:pPr>
              <a:lnSpc>
                <a:spcPct val="130000"/>
              </a:lnSpc>
            </a:pPr>
            <a:r>
              <a:rPr lang="zh-CN" altLang="en-US" sz="1600" dirty="0">
                <a:solidFill>
                  <a:srgbClr val="FFFFFF">
                    <a:lumMod val="50000"/>
                  </a:srgbClr>
                </a:solidFill>
                <a:cs typeface="+mn-ea"/>
                <a:sym typeface="+mn-lt"/>
              </a:rPr>
              <a:t>单击此处添加文本单击此处添加文本</a:t>
            </a:r>
            <a:endParaRPr lang="en-US" altLang="zh-CN" sz="1600" dirty="0">
              <a:solidFill>
                <a:srgbClr val="FFFFFF">
                  <a:lumMod val="50000"/>
                </a:srgbClr>
              </a:solidFill>
              <a:cs typeface="+mn-ea"/>
              <a:sym typeface="+mn-lt"/>
            </a:endParaRPr>
          </a:p>
        </p:txBody>
      </p:sp>
      <p:sp>
        <p:nvSpPr>
          <p:cNvPr id="39" name="Rectangle 24"/>
          <p:cNvSpPr>
            <a:spLocks noChangeArrowheads="1"/>
          </p:cNvSpPr>
          <p:nvPr/>
        </p:nvSpPr>
        <p:spPr bwMode="auto">
          <a:xfrm>
            <a:off x="6991085" y="5146085"/>
            <a:ext cx="4032449" cy="565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1219200">
              <a:lnSpc>
                <a:spcPct val="120000"/>
              </a:lnSpc>
              <a:spcBef>
                <a:spcPts val="400"/>
              </a:spcBef>
              <a:defRPr/>
            </a:pPr>
            <a:r>
              <a:rPr lang="zh-CN" altLang="en-US" sz="1600" dirty="0">
                <a:solidFill>
                  <a:srgbClr val="FFFFFF">
                    <a:lumMod val="50000"/>
                  </a:srgbClr>
                </a:solidFill>
                <a:cs typeface="+mn-ea"/>
                <a:sym typeface="+mn-lt"/>
              </a:rPr>
              <a:t>单击此处添加文本单击此处添加文本单击此处添加文本单击此处添加文本单击此添加</a:t>
            </a:r>
            <a:endParaRPr lang="en-US" altLang="zh-CN" sz="1600" dirty="0">
              <a:solidFill>
                <a:srgbClr val="FFFFFF">
                  <a:lumMod val="50000"/>
                </a:srgbClr>
              </a:solidFill>
              <a:cs typeface="+mn-ea"/>
              <a:sym typeface="+mn-lt"/>
            </a:endParaRPr>
          </a:p>
        </p:txBody>
      </p:sp>
      <p:sp>
        <p:nvSpPr>
          <p:cNvPr id="40" name="任意多边形 39"/>
          <p:cNvSpPr/>
          <p:nvPr/>
        </p:nvSpPr>
        <p:spPr>
          <a:xfrm>
            <a:off x="6330953" y="3237222"/>
            <a:ext cx="285751" cy="184207"/>
          </a:xfrm>
          <a:custGeom>
            <a:avLst/>
            <a:gdLst>
              <a:gd name="connsiteX0" fmla="*/ 0 w 214313"/>
              <a:gd name="connsiteY0" fmla="*/ 61913 h 138113"/>
              <a:gd name="connsiteX1" fmla="*/ 76200 w 214313"/>
              <a:gd name="connsiteY1" fmla="*/ 138113 h 138113"/>
              <a:gd name="connsiteX2" fmla="*/ 214313 w 214313"/>
              <a:gd name="connsiteY2" fmla="*/ 0 h 138113"/>
            </a:gdLst>
            <a:ahLst/>
            <a:cxnLst>
              <a:cxn ang="0">
                <a:pos x="connsiteX0" y="connsiteY0"/>
              </a:cxn>
              <a:cxn ang="0">
                <a:pos x="connsiteX1" y="connsiteY1"/>
              </a:cxn>
              <a:cxn ang="0">
                <a:pos x="connsiteX2" y="connsiteY2"/>
              </a:cxn>
            </a:cxnLst>
            <a:rect l="l" t="t" r="r" b="b"/>
            <a:pathLst>
              <a:path w="214313" h="138113">
                <a:moveTo>
                  <a:pt x="0" y="61913"/>
                </a:moveTo>
                <a:lnTo>
                  <a:pt x="76200" y="138113"/>
                </a:lnTo>
                <a:lnTo>
                  <a:pt x="214313" y="0"/>
                </a:lnTo>
              </a:path>
            </a:pathLst>
          </a:custGeom>
          <a:noFill/>
          <a:ln w="38100" cap="rnd" cmpd="sng" algn="ctr">
            <a:solidFill>
              <a:srgbClr val="049AAB"/>
            </a:solidFill>
            <a:prstDash val="solid"/>
            <a:miter lim="800000"/>
          </a:ln>
          <a:effectLst/>
        </p:spPr>
        <p:txBody>
          <a:bodyPr lIns="121920" tIns="60960" rIns="121920" bIns="60960"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smtClean="0">
              <a:ln>
                <a:noFill/>
              </a:ln>
              <a:solidFill>
                <a:srgbClr val="FFFFFF"/>
              </a:solidFill>
              <a:effectLst/>
              <a:uLnTx/>
              <a:uFillTx/>
              <a:cs typeface="+mn-ea"/>
              <a:sym typeface="+mn-lt"/>
            </a:endParaRPr>
          </a:p>
        </p:txBody>
      </p:sp>
      <p:sp>
        <p:nvSpPr>
          <p:cNvPr id="41" name="任意多边形 40"/>
          <p:cNvSpPr/>
          <p:nvPr/>
        </p:nvSpPr>
        <p:spPr>
          <a:xfrm>
            <a:off x="6330953" y="4310586"/>
            <a:ext cx="285751" cy="184207"/>
          </a:xfrm>
          <a:custGeom>
            <a:avLst/>
            <a:gdLst>
              <a:gd name="connsiteX0" fmla="*/ 0 w 214313"/>
              <a:gd name="connsiteY0" fmla="*/ 61913 h 138113"/>
              <a:gd name="connsiteX1" fmla="*/ 76200 w 214313"/>
              <a:gd name="connsiteY1" fmla="*/ 138113 h 138113"/>
              <a:gd name="connsiteX2" fmla="*/ 214313 w 214313"/>
              <a:gd name="connsiteY2" fmla="*/ 0 h 138113"/>
            </a:gdLst>
            <a:ahLst/>
            <a:cxnLst>
              <a:cxn ang="0">
                <a:pos x="connsiteX0" y="connsiteY0"/>
              </a:cxn>
              <a:cxn ang="0">
                <a:pos x="connsiteX1" y="connsiteY1"/>
              </a:cxn>
              <a:cxn ang="0">
                <a:pos x="connsiteX2" y="connsiteY2"/>
              </a:cxn>
            </a:cxnLst>
            <a:rect l="l" t="t" r="r" b="b"/>
            <a:pathLst>
              <a:path w="214313" h="138113">
                <a:moveTo>
                  <a:pt x="0" y="61913"/>
                </a:moveTo>
                <a:lnTo>
                  <a:pt x="76200" y="138113"/>
                </a:lnTo>
                <a:lnTo>
                  <a:pt x="214313" y="0"/>
                </a:lnTo>
              </a:path>
            </a:pathLst>
          </a:custGeom>
          <a:noFill/>
          <a:ln w="38100" cap="rnd" cmpd="sng" algn="ctr">
            <a:solidFill>
              <a:srgbClr val="049AAB"/>
            </a:solidFill>
            <a:prstDash val="solid"/>
            <a:miter lim="800000"/>
          </a:ln>
          <a:effectLst/>
        </p:spPr>
        <p:txBody>
          <a:bodyPr lIns="121920" tIns="60960" rIns="121920" bIns="60960"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smtClean="0">
              <a:ln>
                <a:noFill/>
              </a:ln>
              <a:solidFill>
                <a:srgbClr val="FFFFFF"/>
              </a:solidFill>
              <a:effectLst/>
              <a:uLnTx/>
              <a:uFillTx/>
              <a:cs typeface="+mn-ea"/>
              <a:sym typeface="+mn-lt"/>
            </a:endParaRPr>
          </a:p>
        </p:txBody>
      </p:sp>
      <p:sp>
        <p:nvSpPr>
          <p:cNvPr id="42" name="Freeform 10"/>
          <p:cNvSpPr>
            <a:spLocks noEditPoints="1"/>
          </p:cNvSpPr>
          <p:nvPr/>
        </p:nvSpPr>
        <p:spPr bwMode="auto">
          <a:xfrm>
            <a:off x="6392664" y="5255900"/>
            <a:ext cx="236736" cy="318185"/>
          </a:xfrm>
          <a:custGeom>
            <a:avLst/>
            <a:gdLst>
              <a:gd name="T0" fmla="*/ 96 w 145"/>
              <a:gd name="T1" fmla="*/ 71 h 195"/>
              <a:gd name="T2" fmla="*/ 72 w 145"/>
              <a:gd name="T3" fmla="*/ 81 h 195"/>
              <a:gd name="T4" fmla="*/ 60 w 145"/>
              <a:gd name="T5" fmla="*/ 79 h 195"/>
              <a:gd name="T6" fmla="*/ 49 w 145"/>
              <a:gd name="T7" fmla="*/ 71 h 195"/>
              <a:gd name="T8" fmla="*/ 43 w 145"/>
              <a:gd name="T9" fmla="*/ 71 h 195"/>
              <a:gd name="T10" fmla="*/ 43 w 145"/>
              <a:gd name="T11" fmla="*/ 78 h 195"/>
              <a:gd name="T12" fmla="*/ 56 w 145"/>
              <a:gd name="T13" fmla="*/ 87 h 195"/>
              <a:gd name="T14" fmla="*/ 72 w 145"/>
              <a:gd name="T15" fmla="*/ 90 h 195"/>
              <a:gd name="T16" fmla="*/ 102 w 145"/>
              <a:gd name="T17" fmla="*/ 78 h 195"/>
              <a:gd name="T18" fmla="*/ 102 w 145"/>
              <a:gd name="T19" fmla="*/ 71 h 195"/>
              <a:gd name="T20" fmla="*/ 96 w 145"/>
              <a:gd name="T21" fmla="*/ 71 h 195"/>
              <a:gd name="T22" fmla="*/ 106 w 145"/>
              <a:gd name="T23" fmla="*/ 170 h 195"/>
              <a:gd name="T24" fmla="*/ 106 w 145"/>
              <a:gd name="T25" fmla="*/ 170 h 195"/>
              <a:gd name="T26" fmla="*/ 39 w 145"/>
              <a:gd name="T27" fmla="*/ 170 h 195"/>
              <a:gd name="T28" fmla="*/ 34 w 145"/>
              <a:gd name="T29" fmla="*/ 174 h 195"/>
              <a:gd name="T30" fmla="*/ 39 w 145"/>
              <a:gd name="T31" fmla="*/ 179 h 195"/>
              <a:gd name="T32" fmla="*/ 106 w 145"/>
              <a:gd name="T33" fmla="*/ 179 h 195"/>
              <a:gd name="T34" fmla="*/ 111 w 145"/>
              <a:gd name="T35" fmla="*/ 174 h 195"/>
              <a:gd name="T36" fmla="*/ 106 w 145"/>
              <a:gd name="T37" fmla="*/ 170 h 195"/>
              <a:gd name="T38" fmla="*/ 145 w 145"/>
              <a:gd name="T39" fmla="*/ 75 h 195"/>
              <a:gd name="T40" fmla="*/ 145 w 145"/>
              <a:gd name="T41" fmla="*/ 75 h 195"/>
              <a:gd name="T42" fmla="*/ 124 w 145"/>
              <a:gd name="T43" fmla="*/ 22 h 195"/>
              <a:gd name="T44" fmla="*/ 72 w 145"/>
              <a:gd name="T45" fmla="*/ 0 h 195"/>
              <a:gd name="T46" fmla="*/ 21 w 145"/>
              <a:gd name="T47" fmla="*/ 22 h 195"/>
              <a:gd name="T48" fmla="*/ 0 w 145"/>
              <a:gd name="T49" fmla="*/ 75 h 195"/>
              <a:gd name="T50" fmla="*/ 9 w 145"/>
              <a:gd name="T51" fmla="*/ 112 h 195"/>
              <a:gd name="T52" fmla="*/ 9 w 145"/>
              <a:gd name="T53" fmla="*/ 112 h 195"/>
              <a:gd name="T54" fmla="*/ 31 w 145"/>
              <a:gd name="T55" fmla="*/ 137 h 195"/>
              <a:gd name="T56" fmla="*/ 31 w 145"/>
              <a:gd name="T57" fmla="*/ 158 h 195"/>
              <a:gd name="T58" fmla="*/ 39 w 145"/>
              <a:gd name="T59" fmla="*/ 166 h 195"/>
              <a:gd name="T60" fmla="*/ 106 w 145"/>
              <a:gd name="T61" fmla="*/ 166 h 195"/>
              <a:gd name="T62" fmla="*/ 114 w 145"/>
              <a:gd name="T63" fmla="*/ 158 h 195"/>
              <a:gd name="T64" fmla="*/ 114 w 145"/>
              <a:gd name="T65" fmla="*/ 137 h 195"/>
              <a:gd name="T66" fmla="*/ 136 w 145"/>
              <a:gd name="T67" fmla="*/ 112 h 195"/>
              <a:gd name="T68" fmla="*/ 136 w 145"/>
              <a:gd name="T69" fmla="*/ 112 h 195"/>
              <a:gd name="T70" fmla="*/ 145 w 145"/>
              <a:gd name="T71" fmla="*/ 75 h 195"/>
              <a:gd name="T72" fmla="*/ 123 w 145"/>
              <a:gd name="T73" fmla="*/ 104 h 195"/>
              <a:gd name="T74" fmla="*/ 123 w 145"/>
              <a:gd name="T75" fmla="*/ 104 h 195"/>
              <a:gd name="T76" fmla="*/ 123 w 145"/>
              <a:gd name="T77" fmla="*/ 104 h 195"/>
              <a:gd name="T78" fmla="*/ 123 w 145"/>
              <a:gd name="T79" fmla="*/ 104 h 195"/>
              <a:gd name="T80" fmla="*/ 102 w 145"/>
              <a:gd name="T81" fmla="*/ 126 h 195"/>
              <a:gd name="T82" fmla="*/ 99 w 145"/>
              <a:gd name="T83" fmla="*/ 133 h 195"/>
              <a:gd name="T84" fmla="*/ 99 w 145"/>
              <a:gd name="T85" fmla="*/ 133 h 195"/>
              <a:gd name="T86" fmla="*/ 99 w 145"/>
              <a:gd name="T87" fmla="*/ 150 h 195"/>
              <a:gd name="T88" fmla="*/ 46 w 145"/>
              <a:gd name="T89" fmla="*/ 150 h 195"/>
              <a:gd name="T90" fmla="*/ 46 w 145"/>
              <a:gd name="T91" fmla="*/ 133 h 195"/>
              <a:gd name="T92" fmla="*/ 42 w 145"/>
              <a:gd name="T93" fmla="*/ 126 h 195"/>
              <a:gd name="T94" fmla="*/ 22 w 145"/>
              <a:gd name="T95" fmla="*/ 104 h 195"/>
              <a:gd name="T96" fmla="*/ 22 w 145"/>
              <a:gd name="T97" fmla="*/ 104 h 195"/>
              <a:gd name="T98" fmla="*/ 14 w 145"/>
              <a:gd name="T99" fmla="*/ 75 h 195"/>
              <a:gd name="T100" fmla="*/ 31 w 145"/>
              <a:gd name="T101" fmla="*/ 33 h 195"/>
              <a:gd name="T102" fmla="*/ 72 w 145"/>
              <a:gd name="T103" fmla="*/ 15 h 195"/>
              <a:gd name="T104" fmla="*/ 113 w 145"/>
              <a:gd name="T105" fmla="*/ 33 h 195"/>
              <a:gd name="T106" fmla="*/ 130 w 145"/>
              <a:gd name="T107" fmla="*/ 75 h 195"/>
              <a:gd name="T108" fmla="*/ 123 w 145"/>
              <a:gd name="T109" fmla="*/ 104 h 195"/>
              <a:gd name="T110" fmla="*/ 92 w 145"/>
              <a:gd name="T111" fmla="*/ 186 h 195"/>
              <a:gd name="T112" fmla="*/ 92 w 145"/>
              <a:gd name="T113" fmla="*/ 186 h 195"/>
              <a:gd name="T114" fmla="*/ 53 w 145"/>
              <a:gd name="T115" fmla="*/ 186 h 195"/>
              <a:gd name="T116" fmla="*/ 48 w 145"/>
              <a:gd name="T117" fmla="*/ 190 h 195"/>
              <a:gd name="T118" fmla="*/ 53 w 145"/>
              <a:gd name="T119" fmla="*/ 195 h 195"/>
              <a:gd name="T120" fmla="*/ 92 w 145"/>
              <a:gd name="T121" fmla="*/ 195 h 195"/>
              <a:gd name="T122" fmla="*/ 96 w 145"/>
              <a:gd name="T123" fmla="*/ 190 h 195"/>
              <a:gd name="T124" fmla="*/ 92 w 145"/>
              <a:gd name="T125" fmla="*/ 186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5" h="195">
                <a:moveTo>
                  <a:pt x="96" y="71"/>
                </a:moveTo>
                <a:cubicBezTo>
                  <a:pt x="90" y="77"/>
                  <a:pt x="82" y="81"/>
                  <a:pt x="72" y="81"/>
                </a:cubicBezTo>
                <a:cubicBezTo>
                  <a:pt x="68" y="81"/>
                  <a:pt x="63" y="80"/>
                  <a:pt x="60" y="79"/>
                </a:cubicBezTo>
                <a:cubicBezTo>
                  <a:pt x="56" y="77"/>
                  <a:pt x="52" y="74"/>
                  <a:pt x="49" y="71"/>
                </a:cubicBezTo>
                <a:cubicBezTo>
                  <a:pt x="47" y="69"/>
                  <a:pt x="44" y="69"/>
                  <a:pt x="43" y="71"/>
                </a:cubicBezTo>
                <a:cubicBezTo>
                  <a:pt x="41" y="73"/>
                  <a:pt x="41" y="76"/>
                  <a:pt x="43" y="78"/>
                </a:cubicBezTo>
                <a:cubicBezTo>
                  <a:pt x="46" y="82"/>
                  <a:pt x="51" y="85"/>
                  <a:pt x="56" y="87"/>
                </a:cubicBezTo>
                <a:cubicBezTo>
                  <a:pt x="61" y="89"/>
                  <a:pt x="67" y="90"/>
                  <a:pt x="72" y="90"/>
                </a:cubicBezTo>
                <a:cubicBezTo>
                  <a:pt x="84" y="90"/>
                  <a:pt x="95" y="85"/>
                  <a:pt x="102" y="78"/>
                </a:cubicBezTo>
                <a:cubicBezTo>
                  <a:pt x="104" y="76"/>
                  <a:pt x="104" y="73"/>
                  <a:pt x="102" y="71"/>
                </a:cubicBezTo>
                <a:cubicBezTo>
                  <a:pt x="100" y="69"/>
                  <a:pt x="98" y="69"/>
                  <a:pt x="96" y="71"/>
                </a:cubicBezTo>
                <a:close/>
                <a:moveTo>
                  <a:pt x="106" y="170"/>
                </a:moveTo>
                <a:cubicBezTo>
                  <a:pt x="106" y="170"/>
                  <a:pt x="106" y="170"/>
                  <a:pt x="106" y="170"/>
                </a:cubicBezTo>
                <a:cubicBezTo>
                  <a:pt x="39" y="170"/>
                  <a:pt x="39" y="170"/>
                  <a:pt x="39" y="170"/>
                </a:cubicBezTo>
                <a:cubicBezTo>
                  <a:pt x="36" y="170"/>
                  <a:pt x="34" y="172"/>
                  <a:pt x="34" y="174"/>
                </a:cubicBezTo>
                <a:cubicBezTo>
                  <a:pt x="34" y="177"/>
                  <a:pt x="36" y="179"/>
                  <a:pt x="39" y="179"/>
                </a:cubicBezTo>
                <a:cubicBezTo>
                  <a:pt x="106" y="179"/>
                  <a:pt x="106" y="179"/>
                  <a:pt x="106" y="179"/>
                </a:cubicBezTo>
                <a:cubicBezTo>
                  <a:pt x="109" y="179"/>
                  <a:pt x="111" y="177"/>
                  <a:pt x="111" y="174"/>
                </a:cubicBezTo>
                <a:cubicBezTo>
                  <a:pt x="111" y="172"/>
                  <a:pt x="109" y="170"/>
                  <a:pt x="106" y="170"/>
                </a:cubicBezTo>
                <a:close/>
                <a:moveTo>
                  <a:pt x="145" y="75"/>
                </a:moveTo>
                <a:cubicBezTo>
                  <a:pt x="145" y="75"/>
                  <a:pt x="145" y="75"/>
                  <a:pt x="145" y="75"/>
                </a:cubicBezTo>
                <a:cubicBezTo>
                  <a:pt x="145" y="54"/>
                  <a:pt x="137" y="36"/>
                  <a:pt x="124" y="22"/>
                </a:cubicBezTo>
                <a:cubicBezTo>
                  <a:pt x="111" y="9"/>
                  <a:pt x="92" y="0"/>
                  <a:pt x="72" y="0"/>
                </a:cubicBezTo>
                <a:cubicBezTo>
                  <a:pt x="52" y="0"/>
                  <a:pt x="34" y="9"/>
                  <a:pt x="21" y="22"/>
                </a:cubicBezTo>
                <a:cubicBezTo>
                  <a:pt x="8" y="36"/>
                  <a:pt x="0" y="54"/>
                  <a:pt x="0" y="75"/>
                </a:cubicBezTo>
                <a:cubicBezTo>
                  <a:pt x="0" y="88"/>
                  <a:pt x="3" y="101"/>
                  <a:pt x="9" y="112"/>
                </a:cubicBezTo>
                <a:cubicBezTo>
                  <a:pt x="9" y="112"/>
                  <a:pt x="9" y="112"/>
                  <a:pt x="9" y="112"/>
                </a:cubicBezTo>
                <a:cubicBezTo>
                  <a:pt x="14" y="122"/>
                  <a:pt x="22" y="130"/>
                  <a:pt x="31" y="137"/>
                </a:cubicBezTo>
                <a:cubicBezTo>
                  <a:pt x="31" y="158"/>
                  <a:pt x="31" y="158"/>
                  <a:pt x="31" y="158"/>
                </a:cubicBezTo>
                <a:cubicBezTo>
                  <a:pt x="31" y="162"/>
                  <a:pt x="34" y="166"/>
                  <a:pt x="39" y="166"/>
                </a:cubicBezTo>
                <a:cubicBezTo>
                  <a:pt x="106" y="166"/>
                  <a:pt x="106" y="166"/>
                  <a:pt x="106" y="166"/>
                </a:cubicBezTo>
                <a:cubicBezTo>
                  <a:pt x="110" y="166"/>
                  <a:pt x="114" y="162"/>
                  <a:pt x="114" y="158"/>
                </a:cubicBezTo>
                <a:cubicBezTo>
                  <a:pt x="114" y="137"/>
                  <a:pt x="114" y="137"/>
                  <a:pt x="114" y="137"/>
                </a:cubicBezTo>
                <a:cubicBezTo>
                  <a:pt x="123" y="130"/>
                  <a:pt x="130" y="122"/>
                  <a:pt x="136" y="112"/>
                </a:cubicBezTo>
                <a:cubicBezTo>
                  <a:pt x="136" y="112"/>
                  <a:pt x="136" y="112"/>
                  <a:pt x="136" y="112"/>
                </a:cubicBezTo>
                <a:cubicBezTo>
                  <a:pt x="142" y="101"/>
                  <a:pt x="145" y="88"/>
                  <a:pt x="145" y="75"/>
                </a:cubicBezTo>
                <a:close/>
                <a:moveTo>
                  <a:pt x="123" y="104"/>
                </a:moveTo>
                <a:cubicBezTo>
                  <a:pt x="123" y="104"/>
                  <a:pt x="123" y="104"/>
                  <a:pt x="123" y="104"/>
                </a:cubicBezTo>
                <a:cubicBezTo>
                  <a:pt x="123" y="104"/>
                  <a:pt x="123" y="104"/>
                  <a:pt x="123" y="104"/>
                </a:cubicBezTo>
                <a:cubicBezTo>
                  <a:pt x="123" y="104"/>
                  <a:pt x="123" y="104"/>
                  <a:pt x="123" y="104"/>
                </a:cubicBezTo>
                <a:cubicBezTo>
                  <a:pt x="118" y="114"/>
                  <a:pt x="111" y="121"/>
                  <a:pt x="102" y="126"/>
                </a:cubicBezTo>
                <a:cubicBezTo>
                  <a:pt x="100" y="128"/>
                  <a:pt x="99" y="130"/>
                  <a:pt x="99" y="133"/>
                </a:cubicBezTo>
                <a:cubicBezTo>
                  <a:pt x="99" y="133"/>
                  <a:pt x="99" y="133"/>
                  <a:pt x="99" y="133"/>
                </a:cubicBezTo>
                <a:cubicBezTo>
                  <a:pt x="99" y="150"/>
                  <a:pt x="99" y="150"/>
                  <a:pt x="99" y="150"/>
                </a:cubicBezTo>
                <a:cubicBezTo>
                  <a:pt x="46" y="150"/>
                  <a:pt x="46" y="150"/>
                  <a:pt x="46" y="150"/>
                </a:cubicBezTo>
                <a:cubicBezTo>
                  <a:pt x="46" y="133"/>
                  <a:pt x="46" y="133"/>
                  <a:pt x="46" y="133"/>
                </a:cubicBezTo>
                <a:cubicBezTo>
                  <a:pt x="46" y="130"/>
                  <a:pt x="44" y="127"/>
                  <a:pt x="42" y="126"/>
                </a:cubicBezTo>
                <a:cubicBezTo>
                  <a:pt x="33" y="121"/>
                  <a:pt x="27" y="113"/>
                  <a:pt x="22" y="104"/>
                </a:cubicBezTo>
                <a:cubicBezTo>
                  <a:pt x="22" y="104"/>
                  <a:pt x="22" y="104"/>
                  <a:pt x="22" y="104"/>
                </a:cubicBezTo>
                <a:cubicBezTo>
                  <a:pt x="17" y="96"/>
                  <a:pt x="14" y="86"/>
                  <a:pt x="14" y="75"/>
                </a:cubicBezTo>
                <a:cubicBezTo>
                  <a:pt x="14" y="59"/>
                  <a:pt x="21" y="44"/>
                  <a:pt x="31" y="33"/>
                </a:cubicBezTo>
                <a:cubicBezTo>
                  <a:pt x="42" y="22"/>
                  <a:pt x="56" y="15"/>
                  <a:pt x="72" y="15"/>
                </a:cubicBezTo>
                <a:cubicBezTo>
                  <a:pt x="88" y="15"/>
                  <a:pt x="103" y="22"/>
                  <a:pt x="113" y="33"/>
                </a:cubicBezTo>
                <a:cubicBezTo>
                  <a:pt x="124" y="44"/>
                  <a:pt x="130" y="59"/>
                  <a:pt x="130" y="75"/>
                </a:cubicBezTo>
                <a:cubicBezTo>
                  <a:pt x="130" y="86"/>
                  <a:pt x="128" y="96"/>
                  <a:pt x="123" y="104"/>
                </a:cubicBezTo>
                <a:close/>
                <a:moveTo>
                  <a:pt x="92" y="186"/>
                </a:moveTo>
                <a:cubicBezTo>
                  <a:pt x="92" y="186"/>
                  <a:pt x="92" y="186"/>
                  <a:pt x="92" y="186"/>
                </a:cubicBezTo>
                <a:cubicBezTo>
                  <a:pt x="53" y="186"/>
                  <a:pt x="53" y="186"/>
                  <a:pt x="53" y="186"/>
                </a:cubicBezTo>
                <a:cubicBezTo>
                  <a:pt x="50" y="186"/>
                  <a:pt x="48" y="188"/>
                  <a:pt x="48" y="190"/>
                </a:cubicBezTo>
                <a:cubicBezTo>
                  <a:pt x="48" y="193"/>
                  <a:pt x="50" y="195"/>
                  <a:pt x="53" y="195"/>
                </a:cubicBezTo>
                <a:cubicBezTo>
                  <a:pt x="92" y="195"/>
                  <a:pt x="92" y="195"/>
                  <a:pt x="92" y="195"/>
                </a:cubicBezTo>
                <a:cubicBezTo>
                  <a:pt x="94" y="195"/>
                  <a:pt x="96" y="193"/>
                  <a:pt x="96" y="190"/>
                </a:cubicBezTo>
                <a:cubicBezTo>
                  <a:pt x="96" y="188"/>
                  <a:pt x="94" y="186"/>
                  <a:pt x="92" y="186"/>
                </a:cubicBezTo>
                <a:close/>
              </a:path>
            </a:pathLst>
          </a:custGeom>
          <a:solidFill>
            <a:srgbClr val="FFFFFF"/>
          </a:solidFill>
          <a:ln>
            <a:noFill/>
          </a:ln>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smtClean="0">
              <a:ln>
                <a:noFill/>
              </a:ln>
              <a:solidFill>
                <a:srgbClr val="000000"/>
              </a:solidFill>
              <a:effectLst/>
              <a:uLnTx/>
              <a:uFillTx/>
              <a:cs typeface="+mn-ea"/>
              <a:sym typeface="+mn-lt"/>
            </a:endParaRPr>
          </a:p>
        </p:txBody>
      </p:sp>
      <p:grpSp>
        <p:nvGrpSpPr>
          <p:cNvPr id="43" name="组合 42"/>
          <p:cNvGrpSpPr/>
          <p:nvPr/>
        </p:nvGrpSpPr>
        <p:grpSpPr>
          <a:xfrm>
            <a:off x="1128173" y="143392"/>
            <a:ext cx="4818161" cy="646331"/>
            <a:chOff x="6080760" y="1044564"/>
            <a:chExt cx="4818161" cy="646331"/>
          </a:xfrm>
        </p:grpSpPr>
        <p:sp>
          <p:nvSpPr>
            <p:cNvPr id="44" name="文本框 12"/>
            <p:cNvSpPr txBox="1"/>
            <p:nvPr/>
          </p:nvSpPr>
          <p:spPr>
            <a:xfrm>
              <a:off x="6080760" y="1044564"/>
              <a:ext cx="2233611" cy="646331"/>
            </a:xfrm>
            <a:prstGeom prst="rect">
              <a:avLst/>
            </a:prstGeom>
            <a:noFill/>
            <a:effectLst/>
          </p:spPr>
          <p:txBody>
            <a:bodyPr wrap="square" rtlCol="0">
              <a:spAutoFit/>
            </a:bodyPr>
            <a:lstStyle/>
            <a:p>
              <a:r>
                <a:rPr lang="en-US" altLang="zh-CN" sz="3600" b="1" dirty="0">
                  <a:solidFill>
                    <a:srgbClr val="049AAB"/>
                  </a:solidFill>
                  <a:cs typeface="+mn-ea"/>
                  <a:sym typeface="+mn-lt"/>
                </a:rPr>
                <a:t>ONE</a:t>
              </a:r>
              <a:endParaRPr lang="zh-CN" altLang="en-US" sz="3600" b="1" dirty="0">
                <a:solidFill>
                  <a:srgbClr val="049AAB"/>
                </a:solidFill>
                <a:cs typeface="+mn-ea"/>
                <a:sym typeface="+mn-lt"/>
              </a:endParaRPr>
            </a:p>
          </p:txBody>
        </p:sp>
        <p:sp>
          <p:nvSpPr>
            <p:cNvPr id="45" name="文本框 13"/>
            <p:cNvSpPr txBox="1"/>
            <p:nvPr/>
          </p:nvSpPr>
          <p:spPr>
            <a:xfrm>
              <a:off x="7061707" y="1167675"/>
              <a:ext cx="3837214" cy="523220"/>
            </a:xfrm>
            <a:prstGeom prst="rect">
              <a:avLst/>
            </a:prstGeom>
            <a:noFill/>
          </p:spPr>
          <p:txBody>
            <a:bodyPr wrap="square" rtlCol="0">
              <a:spAutoFit/>
            </a:bodyPr>
            <a:lstStyle/>
            <a:p>
              <a:r>
                <a:rPr lang="zh-CN" altLang="en-US" sz="2800" dirty="0">
                  <a:solidFill>
                    <a:srgbClr val="000000"/>
                  </a:solidFill>
                  <a:cs typeface="+mn-ea"/>
                  <a:sym typeface="+mn-lt"/>
                </a:rPr>
                <a:t>项目介绍</a:t>
              </a:r>
            </a:p>
          </p:txBody>
        </p:sp>
      </p:grpSp>
      <p:sp>
        <p:nvSpPr>
          <p:cNvPr id="46" name="矩形: 圆角 9"/>
          <p:cNvSpPr/>
          <p:nvPr/>
        </p:nvSpPr>
        <p:spPr>
          <a:xfrm>
            <a:off x="-397463" y="336451"/>
            <a:ext cx="1344073" cy="383323"/>
          </a:xfrm>
          <a:prstGeom prst="roundRect">
            <a:avLst/>
          </a:prstGeom>
          <a:solidFill>
            <a:srgbClr val="049AAB"/>
          </a:solidFill>
          <a:ln w="3175">
            <a:noFill/>
            <a:miter lim="400000"/>
          </a:ln>
        </p:spPr>
        <p:txBody>
          <a:bodyPr rtlCol="0" anchor="ctr"/>
          <a:lstStyle/>
          <a:p>
            <a:pPr algn="ctr"/>
            <a:endParaRPr lang="zh-CN" altLang="en-US" sz="2400">
              <a:solidFill>
                <a:srgbClr val="000000"/>
              </a:solidFill>
              <a:cs typeface="+mn-ea"/>
              <a:sym typeface="+mn-lt"/>
            </a:endParaRPr>
          </a:p>
        </p:txBody>
      </p:sp>
      <p:sp>
        <p:nvSpPr>
          <p:cNvPr id="47" name="矩形: 圆角 16"/>
          <p:cNvSpPr/>
          <p:nvPr/>
        </p:nvSpPr>
        <p:spPr>
          <a:xfrm>
            <a:off x="3921981" y="336451"/>
            <a:ext cx="8270019" cy="383323"/>
          </a:xfrm>
          <a:prstGeom prst="roundRect">
            <a:avLst/>
          </a:prstGeom>
          <a:solidFill>
            <a:srgbClr val="049AAB"/>
          </a:solidFill>
          <a:ln w="3175">
            <a:noFill/>
            <a:miter lim="400000"/>
          </a:ln>
        </p:spPr>
        <p:txBody>
          <a:bodyPr rtlCol="0" anchor="ctr"/>
          <a:lstStyle/>
          <a:p>
            <a:pPr algn="ctr"/>
            <a:endParaRPr lang="zh-CN" altLang="en-US" sz="2400">
              <a:solidFill>
                <a:srgbClr val="000000"/>
              </a:solidFill>
              <a:cs typeface="+mn-ea"/>
              <a:sym typeface="+mn-lt"/>
            </a:endParaRPr>
          </a:p>
        </p:txBody>
      </p:sp>
      <p:grpSp>
        <p:nvGrpSpPr>
          <p:cNvPr id="48" name="91e50efb-69d0-4991-b8a7-666be6177cc7" descr="uiAAAB+LCAAAAAAABADtmN9v2jAQx/8Xb3tjVX4U2PIWNrGhaVtV0NZp4iFNDHhKHJSYqi3if58NMZxJnKSToFOaN3K+O9/d104+Yo1es4clRg4aR17CPhJvnnjRiOEIddAoQA5dhWEHDQgNCJ1/SuLVMkXO7/U+DK78JGzxwwtXWMRSwogX7h6dnL90+0ooiVZR5mZcGNzk3QOTaeyMJAhCDN1GlOHkbr+DKWzb32OW8A2GcRJ5jG+4NjZvULaEnMvuhbERwQG+50EdNNmVJevJyhMDKOxTLIg2r+KUkZgeIq48PjfMSypo9ijo4MrLwgkjvhe6IZnTCFNR8SBmLBbz/xwn5DGmTF3m/WHmL/j6F4yX2QDH5JFvOPPCFMsxLLwl/sY3kt1tDSYPu8ahx8id4qHYTLTZ97V3EuM4dusomaf7aR6mw3vlVStD3nS0A5Lp/2m6R8Fwyt9nsxSzmyuc+LyawYPShjhP3bzPoTPkvAUev/RZjLyPLsuN6p895YQb+TEt1Q3OXyeaqj5IeRAsP/hWOJDFvDCfKNw4Tm5LhQMy6HRTxAcJW9lOJtvWMMH3TCcbkKH0uskcJ5FNJH+aViICClT0jazRz6GFrISiuqcFle/x4EMcxkk1Hki33DrXj/h4ssARlj4TQplLA150IE/FICHzBaM4TaXst3+wz0CY0xVeq3TBc74aDi+tfs91kWzP2BQxgtywLiMc+dfRaRuSv0muL053Vjk4x7k+ZfnVb5Rpri1Fy52x5Ayeu7luZXPqZ67w4pW1Wnps/3Oq7fcg1VovjmqtOlRr1aNaS6Faq6XaE1KtTjc4/+rrbkGqtVo8OgPV6oQDMlR+gyz4lm5lOwfV6mQDMlRS4MlkeyaqtZpEtT2Fas3+O9c1C6nWaiLVWo2mWu3FayrVXipUa784qrXrUK1dj2pthWrtlmpPSLU63eD8q6+7DanWbvHoDFSrEw7IUPkNsuFbupXtHFSrkw3IUEmBJ5PtmajWbhLV9tX/ag23994upFq7iVRrN5pqtRevnGqnm7/qkjNtuiAAAA=="/>
          <p:cNvGrpSpPr>
            <a:grpSpLocks noChangeAspect="1"/>
          </p:cNvGrpSpPr>
          <p:nvPr/>
        </p:nvGrpSpPr>
        <p:grpSpPr>
          <a:xfrm>
            <a:off x="640451" y="719774"/>
            <a:ext cx="5006686" cy="5511836"/>
            <a:chOff x="3760976" y="450354"/>
            <a:chExt cx="4670048" cy="5214194"/>
          </a:xfrm>
        </p:grpSpPr>
        <p:sp>
          <p:nvSpPr>
            <p:cNvPr id="49" name="ValueBack"/>
            <p:cNvSpPr/>
            <p:nvPr/>
          </p:nvSpPr>
          <p:spPr>
            <a:xfrm>
              <a:off x="3760976" y="450354"/>
              <a:ext cx="4670048" cy="5131837"/>
            </a:xfrm>
            <a:prstGeom prst="rect">
              <a:avLst/>
            </a:prstGeom>
            <a:ln>
              <a:noFill/>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smtClean="0">
                <a:ln>
                  <a:noFill/>
                </a:ln>
                <a:solidFill>
                  <a:srgbClr val="000000"/>
                </a:solidFill>
                <a:effectLst/>
                <a:uLnTx/>
                <a:uFillTx/>
                <a:cs typeface="+mn-ea"/>
                <a:sym typeface="+mn-lt"/>
              </a:endParaRPr>
            </a:p>
          </p:txBody>
        </p:sp>
        <p:sp>
          <p:nvSpPr>
            <p:cNvPr id="50" name="RelativeShape1"/>
            <p:cNvSpPr/>
            <p:nvPr/>
          </p:nvSpPr>
          <p:spPr>
            <a:xfrm>
              <a:off x="4163483" y="1685925"/>
              <a:ext cx="1712894" cy="3026101"/>
            </a:xfrm>
            <a:prstGeom prst="rect">
              <a:avLst/>
            </a:prstGeom>
            <a:solidFill>
              <a:srgbClr val="7ABF00">
                <a:alpha val="0"/>
              </a:srgbClr>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smtClean="0">
                <a:ln>
                  <a:noFill/>
                </a:ln>
                <a:solidFill>
                  <a:srgbClr val="FFFFFF"/>
                </a:solidFill>
                <a:effectLst/>
                <a:uLnTx/>
                <a:uFillTx/>
                <a:cs typeface="+mn-ea"/>
                <a:sym typeface="+mn-lt"/>
              </a:endParaRPr>
            </a:p>
          </p:txBody>
        </p:sp>
        <p:sp>
          <p:nvSpPr>
            <p:cNvPr id="51" name="RelativeShape2"/>
            <p:cNvSpPr/>
            <p:nvPr/>
          </p:nvSpPr>
          <p:spPr>
            <a:xfrm>
              <a:off x="5232399" y="1685925"/>
              <a:ext cx="1712894" cy="3026101"/>
            </a:xfrm>
            <a:prstGeom prst="rect">
              <a:avLst/>
            </a:prstGeom>
            <a:solidFill>
              <a:srgbClr val="7ABF00">
                <a:alpha val="0"/>
              </a:srgbClr>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smtClean="0">
                <a:ln>
                  <a:noFill/>
                </a:ln>
                <a:solidFill>
                  <a:srgbClr val="FFFFFF"/>
                </a:solidFill>
                <a:effectLst/>
                <a:uLnTx/>
                <a:uFillTx/>
                <a:cs typeface="+mn-ea"/>
                <a:sym typeface="+mn-lt"/>
              </a:endParaRPr>
            </a:p>
          </p:txBody>
        </p:sp>
        <p:sp>
          <p:nvSpPr>
            <p:cNvPr id="52" name="RelativeShape3"/>
            <p:cNvSpPr/>
            <p:nvPr/>
          </p:nvSpPr>
          <p:spPr>
            <a:xfrm>
              <a:off x="6271683" y="1685925"/>
              <a:ext cx="1712894" cy="3026101"/>
            </a:xfrm>
            <a:prstGeom prst="rect">
              <a:avLst/>
            </a:prstGeom>
            <a:solidFill>
              <a:srgbClr val="7ABF00">
                <a:alpha val="0"/>
              </a:srgbClr>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smtClean="0">
                <a:ln>
                  <a:noFill/>
                </a:ln>
                <a:solidFill>
                  <a:srgbClr val="FFFFFF"/>
                </a:solidFill>
                <a:effectLst/>
                <a:uLnTx/>
                <a:uFillTx/>
                <a:cs typeface="+mn-ea"/>
                <a:sym typeface="+mn-lt"/>
              </a:endParaRPr>
            </a:p>
          </p:txBody>
        </p:sp>
        <p:sp>
          <p:nvSpPr>
            <p:cNvPr id="53" name="CustomText1"/>
            <p:cNvSpPr/>
            <p:nvPr/>
          </p:nvSpPr>
          <p:spPr>
            <a:xfrm>
              <a:off x="4163483" y="5295216"/>
              <a:ext cx="3871510" cy="369332"/>
            </a:xfrm>
            <a:prstGeom prst="rect">
              <a:avLst/>
            </a:prstGeom>
            <a:ln>
              <a:noFill/>
            </a:ln>
          </p:spPr>
          <p:txBody>
            <a:bodyPr wrap="none">
              <a:norm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400" b="0" i="0" u="none" strike="noStrike" kern="0" cap="none" spc="0" normalizeH="0" baseline="0" noProof="0" dirty="0" smtClean="0">
                  <a:ln>
                    <a:noFill/>
                  </a:ln>
                  <a:solidFill>
                    <a:srgbClr val="000000"/>
                  </a:solidFill>
                  <a:effectLst/>
                  <a:uLnTx/>
                  <a:uFillTx/>
                  <a:cs typeface="+mn-ea"/>
                  <a:sym typeface="+mn-lt"/>
                </a:rPr>
                <a:t>给我</a:t>
              </a:r>
              <a:r>
                <a:rPr kumimoji="0" lang="en-US" altLang="zh-CN" sz="1400" b="0" i="0" u="none" strike="noStrike" kern="0" cap="none" spc="0" normalizeH="0" baseline="0" noProof="0" dirty="0" smtClean="0">
                  <a:ln>
                    <a:noFill/>
                  </a:ln>
                  <a:solidFill>
                    <a:srgbClr val="000000"/>
                  </a:solidFill>
                  <a:effectLst/>
                  <a:uLnTx/>
                  <a:uFillTx/>
                  <a:cs typeface="+mn-ea"/>
                  <a:sym typeface="+mn-lt"/>
                </a:rPr>
                <a:t>100</a:t>
              </a:r>
              <a:r>
                <a:rPr kumimoji="0" lang="zh-CN" altLang="en-US" sz="1400" b="0" i="0" u="none" strike="noStrike" kern="0" cap="none" spc="0" normalizeH="0" baseline="0" noProof="0" dirty="0" smtClean="0">
                  <a:ln>
                    <a:noFill/>
                  </a:ln>
                  <a:solidFill>
                    <a:srgbClr val="000000"/>
                  </a:solidFill>
                  <a:effectLst/>
                  <a:uLnTx/>
                  <a:uFillTx/>
                  <a:cs typeface="+mn-ea"/>
                  <a:sym typeface="+mn-lt"/>
                </a:rPr>
                <a:t>只大闸蟹，吃不完算我输</a:t>
              </a:r>
            </a:p>
          </p:txBody>
        </p:sp>
        <p:sp>
          <p:nvSpPr>
            <p:cNvPr id="54" name="CustomText2"/>
            <p:cNvSpPr/>
            <p:nvPr/>
          </p:nvSpPr>
          <p:spPr>
            <a:xfrm>
              <a:off x="4157008" y="4815748"/>
              <a:ext cx="3877985" cy="461665"/>
            </a:xfrm>
            <a:prstGeom prst="rect">
              <a:avLst/>
            </a:prstGeom>
          </p:spPr>
          <p:txBody>
            <a:bodyPr wrap="none">
              <a:norm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400" b="1" i="0" u="none" strike="noStrike" kern="0" cap="none" spc="0" normalizeH="0" baseline="0" noProof="0" dirty="0" smtClean="0">
                  <a:ln>
                    <a:noFill/>
                  </a:ln>
                  <a:solidFill>
                    <a:srgbClr val="222222"/>
                  </a:solidFill>
                  <a:effectLst/>
                  <a:uLnTx/>
                  <a:uFillTx/>
                  <a:cs typeface="+mn-ea"/>
                  <a:sym typeface="+mn-lt"/>
                </a:rPr>
                <a:t>阳澄湖大闸蟹消费形式占比</a:t>
              </a:r>
            </a:p>
          </p:txBody>
        </p:sp>
        <p:sp>
          <p:nvSpPr>
            <p:cNvPr id="55" name="ValueShape2"/>
            <p:cNvSpPr/>
            <p:nvPr/>
          </p:nvSpPr>
          <p:spPr bwMode="auto">
            <a:xfrm>
              <a:off x="5232399" y="2412189"/>
              <a:ext cx="1712894" cy="2299837"/>
            </a:xfrm>
            <a:prstGeom prst="triangle">
              <a:avLst/>
            </a:prstGeom>
            <a:solidFill>
              <a:srgbClr val="9BD744"/>
            </a:solidFill>
            <a:ln w="3175"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smtClean="0">
                <a:ln>
                  <a:noFill/>
                </a:ln>
                <a:solidFill>
                  <a:srgbClr val="FFFFFF"/>
                </a:solidFill>
                <a:effectLst/>
                <a:uLnTx/>
                <a:uFillTx/>
                <a:cs typeface="+mn-ea"/>
                <a:sym typeface="+mn-lt"/>
              </a:endParaRPr>
            </a:p>
          </p:txBody>
        </p:sp>
        <p:sp>
          <p:nvSpPr>
            <p:cNvPr id="56" name="ValueShape1"/>
            <p:cNvSpPr/>
            <p:nvPr/>
          </p:nvSpPr>
          <p:spPr bwMode="auto">
            <a:xfrm>
              <a:off x="4163483" y="3350281"/>
              <a:ext cx="1712894" cy="1361745"/>
            </a:xfrm>
            <a:prstGeom prst="triangle">
              <a:avLst/>
            </a:prstGeom>
            <a:solidFill>
              <a:srgbClr val="9BD744"/>
            </a:solidFill>
            <a:ln w="3175"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smtClean="0">
                <a:ln>
                  <a:noFill/>
                </a:ln>
                <a:solidFill>
                  <a:srgbClr val="FFFFFF"/>
                </a:solidFill>
                <a:effectLst/>
                <a:uLnTx/>
                <a:uFillTx/>
                <a:cs typeface="+mn-ea"/>
                <a:sym typeface="+mn-lt"/>
              </a:endParaRPr>
            </a:p>
          </p:txBody>
        </p:sp>
        <p:sp>
          <p:nvSpPr>
            <p:cNvPr id="57" name="ValueShape3"/>
            <p:cNvSpPr/>
            <p:nvPr/>
          </p:nvSpPr>
          <p:spPr bwMode="auto">
            <a:xfrm>
              <a:off x="6271683" y="3320020"/>
              <a:ext cx="1712894" cy="1392006"/>
            </a:xfrm>
            <a:prstGeom prst="triangle">
              <a:avLst/>
            </a:prstGeom>
            <a:solidFill>
              <a:srgbClr val="049AAB"/>
            </a:solidFill>
            <a:ln w="3175"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smtClean="0">
                <a:ln>
                  <a:noFill/>
                </a:ln>
                <a:solidFill>
                  <a:srgbClr val="FFFFFF"/>
                </a:solidFill>
                <a:effectLst/>
                <a:uLnTx/>
                <a:uFillTx/>
                <a:cs typeface="+mn-ea"/>
                <a:sym typeface="+mn-lt"/>
              </a:endParaRPr>
            </a:p>
          </p:txBody>
        </p:sp>
        <p:sp>
          <p:nvSpPr>
            <p:cNvPr id="58" name="IconShape1"/>
            <p:cNvSpPr/>
            <p:nvPr/>
          </p:nvSpPr>
          <p:spPr bwMode="auto">
            <a:xfrm>
              <a:off x="4778404" y="3138740"/>
              <a:ext cx="483052" cy="423081"/>
            </a:xfrm>
            <a:custGeom>
              <a:avLst/>
              <a:gdLst>
                <a:gd name="T0" fmla="*/ 1008 w 1152"/>
                <a:gd name="T1" fmla="*/ 592 h 1008"/>
                <a:gd name="T2" fmla="*/ 891 w 1152"/>
                <a:gd name="T3" fmla="*/ 491 h 1008"/>
                <a:gd name="T4" fmla="*/ 1152 w 1152"/>
                <a:gd name="T5" fmla="*/ 160 h 1008"/>
                <a:gd name="T6" fmla="*/ 992 w 1152"/>
                <a:gd name="T7" fmla="*/ 160 h 1008"/>
                <a:gd name="T8" fmla="*/ 832 w 1152"/>
                <a:gd name="T9" fmla="*/ 352 h 1008"/>
                <a:gd name="T10" fmla="*/ 752 w 1152"/>
                <a:gd name="T11" fmla="*/ 400 h 1008"/>
                <a:gd name="T12" fmla="*/ 703 w 1152"/>
                <a:gd name="T13" fmla="*/ 296 h 1008"/>
                <a:gd name="T14" fmla="*/ 675 w 1152"/>
                <a:gd name="T15" fmla="*/ 176 h 1008"/>
                <a:gd name="T16" fmla="*/ 639 w 1152"/>
                <a:gd name="T17" fmla="*/ 295 h 1008"/>
                <a:gd name="T18" fmla="*/ 576 w 1152"/>
                <a:gd name="T19" fmla="*/ 368 h 1008"/>
                <a:gd name="T20" fmla="*/ 513 w 1152"/>
                <a:gd name="T21" fmla="*/ 295 h 1008"/>
                <a:gd name="T22" fmla="*/ 483 w 1152"/>
                <a:gd name="T23" fmla="*/ 176 h 1008"/>
                <a:gd name="T24" fmla="*/ 449 w 1152"/>
                <a:gd name="T25" fmla="*/ 296 h 1008"/>
                <a:gd name="T26" fmla="*/ 400 w 1152"/>
                <a:gd name="T27" fmla="*/ 400 h 1008"/>
                <a:gd name="T28" fmla="*/ 320 w 1152"/>
                <a:gd name="T29" fmla="*/ 352 h 1008"/>
                <a:gd name="T30" fmla="*/ 160 w 1152"/>
                <a:gd name="T31" fmla="*/ 160 h 1008"/>
                <a:gd name="T32" fmla="*/ 0 w 1152"/>
                <a:gd name="T33" fmla="*/ 160 h 1008"/>
                <a:gd name="T34" fmla="*/ 261 w 1152"/>
                <a:gd name="T35" fmla="*/ 491 h 1008"/>
                <a:gd name="T36" fmla="*/ 144 w 1152"/>
                <a:gd name="T37" fmla="*/ 592 h 1008"/>
                <a:gd name="T38" fmla="*/ 64 w 1152"/>
                <a:gd name="T39" fmla="*/ 432 h 1008"/>
                <a:gd name="T40" fmla="*/ 0 w 1152"/>
                <a:gd name="T41" fmla="*/ 512 h 1008"/>
                <a:gd name="T42" fmla="*/ 192 w 1152"/>
                <a:gd name="T43" fmla="*/ 656 h 1008"/>
                <a:gd name="T44" fmla="*/ 144 w 1152"/>
                <a:gd name="T45" fmla="*/ 720 h 1008"/>
                <a:gd name="T46" fmla="*/ 0 w 1152"/>
                <a:gd name="T47" fmla="*/ 944 h 1008"/>
                <a:gd name="T48" fmla="*/ 64 w 1152"/>
                <a:gd name="T49" fmla="*/ 864 h 1008"/>
                <a:gd name="T50" fmla="*/ 232 w 1152"/>
                <a:gd name="T51" fmla="*/ 784 h 1008"/>
                <a:gd name="T52" fmla="*/ 160 w 1152"/>
                <a:gd name="T53" fmla="*/ 960 h 1008"/>
                <a:gd name="T54" fmla="*/ 224 w 1152"/>
                <a:gd name="T55" fmla="*/ 1008 h 1008"/>
                <a:gd name="T56" fmla="*/ 304 w 1152"/>
                <a:gd name="T57" fmla="*/ 880 h 1008"/>
                <a:gd name="T58" fmla="*/ 576 w 1152"/>
                <a:gd name="T59" fmla="*/ 944 h 1008"/>
                <a:gd name="T60" fmla="*/ 848 w 1152"/>
                <a:gd name="T61" fmla="*/ 880 h 1008"/>
                <a:gd name="T62" fmla="*/ 928 w 1152"/>
                <a:gd name="T63" fmla="*/ 1008 h 1008"/>
                <a:gd name="T64" fmla="*/ 992 w 1152"/>
                <a:gd name="T65" fmla="*/ 960 h 1008"/>
                <a:gd name="T66" fmla="*/ 920 w 1152"/>
                <a:gd name="T67" fmla="*/ 784 h 1008"/>
                <a:gd name="T68" fmla="*/ 1088 w 1152"/>
                <a:gd name="T69" fmla="*/ 864 h 1008"/>
                <a:gd name="T70" fmla="*/ 1152 w 1152"/>
                <a:gd name="T71" fmla="*/ 944 h 1008"/>
                <a:gd name="T72" fmla="*/ 1008 w 1152"/>
                <a:gd name="T73" fmla="*/ 720 h 1008"/>
                <a:gd name="T74" fmla="*/ 960 w 1152"/>
                <a:gd name="T75" fmla="*/ 656 h 1008"/>
                <a:gd name="T76" fmla="*/ 1152 w 1152"/>
                <a:gd name="T77" fmla="*/ 512 h 1008"/>
                <a:gd name="T78" fmla="*/ 1088 w 1152"/>
                <a:gd name="T79" fmla="*/ 432 h 1008"/>
                <a:gd name="T80" fmla="*/ 1088 w 1152"/>
                <a:gd name="T81" fmla="*/ 512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52" h="1008">
                  <a:moveTo>
                    <a:pt x="1088" y="512"/>
                  </a:moveTo>
                  <a:cubicBezTo>
                    <a:pt x="1088" y="556"/>
                    <a:pt x="1052" y="592"/>
                    <a:pt x="1008" y="592"/>
                  </a:cubicBezTo>
                  <a:cubicBezTo>
                    <a:pt x="950" y="592"/>
                    <a:pt x="950" y="592"/>
                    <a:pt x="950" y="592"/>
                  </a:cubicBezTo>
                  <a:cubicBezTo>
                    <a:pt x="939" y="555"/>
                    <a:pt x="919" y="521"/>
                    <a:pt x="891" y="491"/>
                  </a:cubicBezTo>
                  <a:cubicBezTo>
                    <a:pt x="918" y="471"/>
                    <a:pt x="938" y="443"/>
                    <a:pt x="950" y="411"/>
                  </a:cubicBezTo>
                  <a:cubicBezTo>
                    <a:pt x="1077" y="386"/>
                    <a:pt x="1152" y="273"/>
                    <a:pt x="1152" y="160"/>
                  </a:cubicBezTo>
                  <a:cubicBezTo>
                    <a:pt x="1152" y="32"/>
                    <a:pt x="1056" y="0"/>
                    <a:pt x="1056" y="0"/>
                  </a:cubicBezTo>
                  <a:cubicBezTo>
                    <a:pt x="1056" y="96"/>
                    <a:pt x="992" y="160"/>
                    <a:pt x="992" y="160"/>
                  </a:cubicBezTo>
                  <a:cubicBezTo>
                    <a:pt x="992" y="32"/>
                    <a:pt x="992" y="32"/>
                    <a:pt x="992" y="32"/>
                  </a:cubicBezTo>
                  <a:cubicBezTo>
                    <a:pt x="832" y="64"/>
                    <a:pt x="832" y="288"/>
                    <a:pt x="832" y="352"/>
                  </a:cubicBezTo>
                  <a:cubicBezTo>
                    <a:pt x="832" y="378"/>
                    <a:pt x="810" y="400"/>
                    <a:pt x="784" y="400"/>
                  </a:cubicBezTo>
                  <a:cubicBezTo>
                    <a:pt x="752" y="400"/>
                    <a:pt x="752" y="400"/>
                    <a:pt x="752" y="400"/>
                  </a:cubicBezTo>
                  <a:cubicBezTo>
                    <a:pt x="731" y="392"/>
                    <a:pt x="709" y="385"/>
                    <a:pt x="686" y="380"/>
                  </a:cubicBezTo>
                  <a:cubicBezTo>
                    <a:pt x="695" y="358"/>
                    <a:pt x="701" y="330"/>
                    <a:pt x="703" y="296"/>
                  </a:cubicBezTo>
                  <a:cubicBezTo>
                    <a:pt x="724" y="284"/>
                    <a:pt x="737" y="262"/>
                    <a:pt x="736" y="237"/>
                  </a:cubicBezTo>
                  <a:cubicBezTo>
                    <a:pt x="734" y="204"/>
                    <a:pt x="708" y="178"/>
                    <a:pt x="675" y="176"/>
                  </a:cubicBezTo>
                  <a:cubicBezTo>
                    <a:pt x="638" y="174"/>
                    <a:pt x="608" y="204"/>
                    <a:pt x="608" y="240"/>
                  </a:cubicBezTo>
                  <a:cubicBezTo>
                    <a:pt x="608" y="263"/>
                    <a:pt x="621" y="284"/>
                    <a:pt x="639" y="295"/>
                  </a:cubicBezTo>
                  <a:cubicBezTo>
                    <a:pt x="637" y="329"/>
                    <a:pt x="629" y="353"/>
                    <a:pt x="621" y="370"/>
                  </a:cubicBezTo>
                  <a:cubicBezTo>
                    <a:pt x="606" y="369"/>
                    <a:pt x="591" y="368"/>
                    <a:pt x="576" y="368"/>
                  </a:cubicBezTo>
                  <a:cubicBezTo>
                    <a:pt x="561" y="368"/>
                    <a:pt x="546" y="369"/>
                    <a:pt x="531" y="370"/>
                  </a:cubicBezTo>
                  <a:cubicBezTo>
                    <a:pt x="523" y="353"/>
                    <a:pt x="515" y="329"/>
                    <a:pt x="513" y="295"/>
                  </a:cubicBezTo>
                  <a:cubicBezTo>
                    <a:pt x="532" y="283"/>
                    <a:pt x="545" y="261"/>
                    <a:pt x="544" y="236"/>
                  </a:cubicBezTo>
                  <a:cubicBezTo>
                    <a:pt x="542" y="204"/>
                    <a:pt x="515" y="178"/>
                    <a:pt x="483" y="176"/>
                  </a:cubicBezTo>
                  <a:cubicBezTo>
                    <a:pt x="446" y="174"/>
                    <a:pt x="416" y="204"/>
                    <a:pt x="416" y="240"/>
                  </a:cubicBezTo>
                  <a:cubicBezTo>
                    <a:pt x="416" y="264"/>
                    <a:pt x="429" y="285"/>
                    <a:pt x="449" y="296"/>
                  </a:cubicBezTo>
                  <a:cubicBezTo>
                    <a:pt x="451" y="330"/>
                    <a:pt x="457" y="358"/>
                    <a:pt x="466" y="380"/>
                  </a:cubicBezTo>
                  <a:cubicBezTo>
                    <a:pt x="443" y="385"/>
                    <a:pt x="421" y="392"/>
                    <a:pt x="400" y="400"/>
                  </a:cubicBezTo>
                  <a:cubicBezTo>
                    <a:pt x="368" y="400"/>
                    <a:pt x="368" y="400"/>
                    <a:pt x="368" y="400"/>
                  </a:cubicBezTo>
                  <a:cubicBezTo>
                    <a:pt x="342" y="400"/>
                    <a:pt x="320" y="378"/>
                    <a:pt x="320" y="352"/>
                  </a:cubicBezTo>
                  <a:cubicBezTo>
                    <a:pt x="320" y="288"/>
                    <a:pt x="320" y="64"/>
                    <a:pt x="160" y="32"/>
                  </a:cubicBezTo>
                  <a:cubicBezTo>
                    <a:pt x="160" y="160"/>
                    <a:pt x="160" y="160"/>
                    <a:pt x="160" y="160"/>
                  </a:cubicBezTo>
                  <a:cubicBezTo>
                    <a:pt x="160" y="160"/>
                    <a:pt x="96" y="96"/>
                    <a:pt x="96" y="0"/>
                  </a:cubicBezTo>
                  <a:cubicBezTo>
                    <a:pt x="96" y="0"/>
                    <a:pt x="0" y="32"/>
                    <a:pt x="0" y="160"/>
                  </a:cubicBezTo>
                  <a:cubicBezTo>
                    <a:pt x="0" y="273"/>
                    <a:pt x="75" y="386"/>
                    <a:pt x="202" y="411"/>
                  </a:cubicBezTo>
                  <a:cubicBezTo>
                    <a:pt x="214" y="443"/>
                    <a:pt x="234" y="471"/>
                    <a:pt x="261" y="491"/>
                  </a:cubicBezTo>
                  <a:cubicBezTo>
                    <a:pt x="233" y="521"/>
                    <a:pt x="213" y="555"/>
                    <a:pt x="202" y="592"/>
                  </a:cubicBezTo>
                  <a:cubicBezTo>
                    <a:pt x="144" y="592"/>
                    <a:pt x="144" y="592"/>
                    <a:pt x="144" y="592"/>
                  </a:cubicBezTo>
                  <a:cubicBezTo>
                    <a:pt x="100" y="592"/>
                    <a:pt x="64" y="556"/>
                    <a:pt x="64" y="512"/>
                  </a:cubicBezTo>
                  <a:cubicBezTo>
                    <a:pt x="64" y="432"/>
                    <a:pt x="64" y="432"/>
                    <a:pt x="64" y="432"/>
                  </a:cubicBezTo>
                  <a:cubicBezTo>
                    <a:pt x="0" y="432"/>
                    <a:pt x="0" y="432"/>
                    <a:pt x="0" y="432"/>
                  </a:cubicBezTo>
                  <a:cubicBezTo>
                    <a:pt x="0" y="512"/>
                    <a:pt x="0" y="512"/>
                    <a:pt x="0" y="512"/>
                  </a:cubicBezTo>
                  <a:cubicBezTo>
                    <a:pt x="0" y="592"/>
                    <a:pt x="64" y="656"/>
                    <a:pt x="144" y="656"/>
                  </a:cubicBezTo>
                  <a:cubicBezTo>
                    <a:pt x="192" y="656"/>
                    <a:pt x="192" y="656"/>
                    <a:pt x="192" y="656"/>
                  </a:cubicBezTo>
                  <a:cubicBezTo>
                    <a:pt x="192" y="678"/>
                    <a:pt x="195" y="699"/>
                    <a:pt x="202" y="720"/>
                  </a:cubicBezTo>
                  <a:cubicBezTo>
                    <a:pt x="144" y="720"/>
                    <a:pt x="144" y="720"/>
                    <a:pt x="144" y="720"/>
                  </a:cubicBezTo>
                  <a:cubicBezTo>
                    <a:pt x="64" y="720"/>
                    <a:pt x="0" y="784"/>
                    <a:pt x="0" y="864"/>
                  </a:cubicBezTo>
                  <a:cubicBezTo>
                    <a:pt x="0" y="944"/>
                    <a:pt x="0" y="944"/>
                    <a:pt x="0" y="944"/>
                  </a:cubicBezTo>
                  <a:cubicBezTo>
                    <a:pt x="64" y="944"/>
                    <a:pt x="64" y="944"/>
                    <a:pt x="64" y="944"/>
                  </a:cubicBezTo>
                  <a:cubicBezTo>
                    <a:pt x="64" y="864"/>
                    <a:pt x="64" y="864"/>
                    <a:pt x="64" y="864"/>
                  </a:cubicBezTo>
                  <a:cubicBezTo>
                    <a:pt x="64" y="820"/>
                    <a:pt x="100" y="784"/>
                    <a:pt x="144" y="784"/>
                  </a:cubicBezTo>
                  <a:cubicBezTo>
                    <a:pt x="232" y="784"/>
                    <a:pt x="232" y="784"/>
                    <a:pt x="232" y="784"/>
                  </a:cubicBezTo>
                  <a:cubicBezTo>
                    <a:pt x="241" y="797"/>
                    <a:pt x="251" y="810"/>
                    <a:pt x="262" y="822"/>
                  </a:cubicBezTo>
                  <a:cubicBezTo>
                    <a:pt x="203" y="840"/>
                    <a:pt x="160" y="895"/>
                    <a:pt x="160" y="960"/>
                  </a:cubicBezTo>
                  <a:cubicBezTo>
                    <a:pt x="160" y="1008"/>
                    <a:pt x="160" y="1008"/>
                    <a:pt x="160" y="1008"/>
                  </a:cubicBezTo>
                  <a:cubicBezTo>
                    <a:pt x="224" y="1008"/>
                    <a:pt x="224" y="1008"/>
                    <a:pt x="224" y="1008"/>
                  </a:cubicBezTo>
                  <a:cubicBezTo>
                    <a:pt x="224" y="960"/>
                    <a:pt x="224" y="960"/>
                    <a:pt x="224" y="960"/>
                  </a:cubicBezTo>
                  <a:cubicBezTo>
                    <a:pt x="224" y="916"/>
                    <a:pt x="260" y="880"/>
                    <a:pt x="304" y="880"/>
                  </a:cubicBezTo>
                  <a:cubicBezTo>
                    <a:pt x="335" y="880"/>
                    <a:pt x="335" y="880"/>
                    <a:pt x="335" y="880"/>
                  </a:cubicBezTo>
                  <a:cubicBezTo>
                    <a:pt x="401" y="920"/>
                    <a:pt x="485" y="944"/>
                    <a:pt x="576" y="944"/>
                  </a:cubicBezTo>
                  <a:cubicBezTo>
                    <a:pt x="667" y="944"/>
                    <a:pt x="751" y="920"/>
                    <a:pt x="817" y="880"/>
                  </a:cubicBezTo>
                  <a:cubicBezTo>
                    <a:pt x="848" y="880"/>
                    <a:pt x="848" y="880"/>
                    <a:pt x="848" y="880"/>
                  </a:cubicBezTo>
                  <a:cubicBezTo>
                    <a:pt x="892" y="880"/>
                    <a:pt x="928" y="916"/>
                    <a:pt x="928" y="960"/>
                  </a:cubicBezTo>
                  <a:cubicBezTo>
                    <a:pt x="928" y="1008"/>
                    <a:pt x="928" y="1008"/>
                    <a:pt x="928" y="1008"/>
                  </a:cubicBezTo>
                  <a:cubicBezTo>
                    <a:pt x="992" y="1008"/>
                    <a:pt x="992" y="1008"/>
                    <a:pt x="992" y="1008"/>
                  </a:cubicBezTo>
                  <a:cubicBezTo>
                    <a:pt x="992" y="960"/>
                    <a:pt x="992" y="960"/>
                    <a:pt x="992" y="960"/>
                  </a:cubicBezTo>
                  <a:cubicBezTo>
                    <a:pt x="992" y="895"/>
                    <a:pt x="949" y="840"/>
                    <a:pt x="890" y="822"/>
                  </a:cubicBezTo>
                  <a:cubicBezTo>
                    <a:pt x="901" y="810"/>
                    <a:pt x="911" y="797"/>
                    <a:pt x="920" y="784"/>
                  </a:cubicBezTo>
                  <a:cubicBezTo>
                    <a:pt x="1008" y="784"/>
                    <a:pt x="1008" y="784"/>
                    <a:pt x="1008" y="784"/>
                  </a:cubicBezTo>
                  <a:cubicBezTo>
                    <a:pt x="1052" y="784"/>
                    <a:pt x="1088" y="820"/>
                    <a:pt x="1088" y="864"/>
                  </a:cubicBezTo>
                  <a:cubicBezTo>
                    <a:pt x="1088" y="944"/>
                    <a:pt x="1088" y="944"/>
                    <a:pt x="1088" y="944"/>
                  </a:cubicBezTo>
                  <a:cubicBezTo>
                    <a:pt x="1152" y="944"/>
                    <a:pt x="1152" y="944"/>
                    <a:pt x="1152" y="944"/>
                  </a:cubicBezTo>
                  <a:cubicBezTo>
                    <a:pt x="1152" y="864"/>
                    <a:pt x="1152" y="864"/>
                    <a:pt x="1152" y="864"/>
                  </a:cubicBezTo>
                  <a:cubicBezTo>
                    <a:pt x="1152" y="784"/>
                    <a:pt x="1088" y="720"/>
                    <a:pt x="1008" y="720"/>
                  </a:cubicBezTo>
                  <a:cubicBezTo>
                    <a:pt x="950" y="720"/>
                    <a:pt x="950" y="720"/>
                    <a:pt x="950" y="720"/>
                  </a:cubicBezTo>
                  <a:cubicBezTo>
                    <a:pt x="957" y="699"/>
                    <a:pt x="960" y="678"/>
                    <a:pt x="960" y="656"/>
                  </a:cubicBezTo>
                  <a:cubicBezTo>
                    <a:pt x="1008" y="656"/>
                    <a:pt x="1008" y="656"/>
                    <a:pt x="1008" y="656"/>
                  </a:cubicBezTo>
                  <a:cubicBezTo>
                    <a:pt x="1088" y="656"/>
                    <a:pt x="1152" y="592"/>
                    <a:pt x="1152" y="512"/>
                  </a:cubicBezTo>
                  <a:cubicBezTo>
                    <a:pt x="1152" y="432"/>
                    <a:pt x="1152" y="432"/>
                    <a:pt x="1152" y="432"/>
                  </a:cubicBezTo>
                  <a:cubicBezTo>
                    <a:pt x="1088" y="432"/>
                    <a:pt x="1088" y="432"/>
                    <a:pt x="1088" y="432"/>
                  </a:cubicBezTo>
                  <a:lnTo>
                    <a:pt x="1088" y="512"/>
                  </a:lnTo>
                  <a:close/>
                  <a:moveTo>
                    <a:pt x="1088" y="512"/>
                  </a:moveTo>
                  <a:cubicBezTo>
                    <a:pt x="1088" y="512"/>
                    <a:pt x="1088" y="512"/>
                    <a:pt x="1088" y="512"/>
                  </a:cubicBezTo>
                </a:path>
              </a:pathLst>
            </a:custGeom>
            <a:solidFill>
              <a:srgbClr val="7ABF00">
                <a:lumMod val="100000"/>
              </a:srgbClr>
            </a:solidFill>
            <a:ln>
              <a:noFill/>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smtClean="0">
                <a:ln>
                  <a:noFill/>
                </a:ln>
                <a:solidFill>
                  <a:srgbClr val="000000"/>
                </a:solidFill>
                <a:effectLst/>
                <a:uLnTx/>
                <a:uFillTx/>
                <a:cs typeface="+mn-ea"/>
                <a:sym typeface="+mn-lt"/>
              </a:endParaRPr>
            </a:p>
          </p:txBody>
        </p:sp>
        <p:sp>
          <p:nvSpPr>
            <p:cNvPr id="59" name="IconShape2"/>
            <p:cNvSpPr/>
            <p:nvPr/>
          </p:nvSpPr>
          <p:spPr bwMode="auto">
            <a:xfrm>
              <a:off x="5847320" y="2200648"/>
              <a:ext cx="483052" cy="423081"/>
            </a:xfrm>
            <a:custGeom>
              <a:avLst/>
              <a:gdLst>
                <a:gd name="T0" fmla="*/ 1008 w 1152"/>
                <a:gd name="T1" fmla="*/ 592 h 1008"/>
                <a:gd name="T2" fmla="*/ 891 w 1152"/>
                <a:gd name="T3" fmla="*/ 491 h 1008"/>
                <a:gd name="T4" fmla="*/ 1152 w 1152"/>
                <a:gd name="T5" fmla="*/ 160 h 1008"/>
                <a:gd name="T6" fmla="*/ 992 w 1152"/>
                <a:gd name="T7" fmla="*/ 160 h 1008"/>
                <a:gd name="T8" fmla="*/ 832 w 1152"/>
                <a:gd name="T9" fmla="*/ 352 h 1008"/>
                <a:gd name="T10" fmla="*/ 752 w 1152"/>
                <a:gd name="T11" fmla="*/ 400 h 1008"/>
                <a:gd name="T12" fmla="*/ 703 w 1152"/>
                <a:gd name="T13" fmla="*/ 296 h 1008"/>
                <a:gd name="T14" fmla="*/ 675 w 1152"/>
                <a:gd name="T15" fmla="*/ 176 h 1008"/>
                <a:gd name="T16" fmla="*/ 639 w 1152"/>
                <a:gd name="T17" fmla="*/ 295 h 1008"/>
                <a:gd name="T18" fmla="*/ 576 w 1152"/>
                <a:gd name="T19" fmla="*/ 368 h 1008"/>
                <a:gd name="T20" fmla="*/ 513 w 1152"/>
                <a:gd name="T21" fmla="*/ 295 h 1008"/>
                <a:gd name="T22" fmla="*/ 483 w 1152"/>
                <a:gd name="T23" fmla="*/ 176 h 1008"/>
                <a:gd name="T24" fmla="*/ 449 w 1152"/>
                <a:gd name="T25" fmla="*/ 296 h 1008"/>
                <a:gd name="T26" fmla="*/ 400 w 1152"/>
                <a:gd name="T27" fmla="*/ 400 h 1008"/>
                <a:gd name="T28" fmla="*/ 320 w 1152"/>
                <a:gd name="T29" fmla="*/ 352 h 1008"/>
                <a:gd name="T30" fmla="*/ 160 w 1152"/>
                <a:gd name="T31" fmla="*/ 160 h 1008"/>
                <a:gd name="T32" fmla="*/ 0 w 1152"/>
                <a:gd name="T33" fmla="*/ 160 h 1008"/>
                <a:gd name="T34" fmla="*/ 261 w 1152"/>
                <a:gd name="T35" fmla="*/ 491 h 1008"/>
                <a:gd name="T36" fmla="*/ 144 w 1152"/>
                <a:gd name="T37" fmla="*/ 592 h 1008"/>
                <a:gd name="T38" fmla="*/ 64 w 1152"/>
                <a:gd name="T39" fmla="*/ 432 h 1008"/>
                <a:gd name="T40" fmla="*/ 0 w 1152"/>
                <a:gd name="T41" fmla="*/ 512 h 1008"/>
                <a:gd name="T42" fmla="*/ 192 w 1152"/>
                <a:gd name="T43" fmla="*/ 656 h 1008"/>
                <a:gd name="T44" fmla="*/ 144 w 1152"/>
                <a:gd name="T45" fmla="*/ 720 h 1008"/>
                <a:gd name="T46" fmla="*/ 0 w 1152"/>
                <a:gd name="T47" fmla="*/ 944 h 1008"/>
                <a:gd name="T48" fmla="*/ 64 w 1152"/>
                <a:gd name="T49" fmla="*/ 864 h 1008"/>
                <a:gd name="T50" fmla="*/ 232 w 1152"/>
                <a:gd name="T51" fmla="*/ 784 h 1008"/>
                <a:gd name="T52" fmla="*/ 160 w 1152"/>
                <a:gd name="T53" fmla="*/ 960 h 1008"/>
                <a:gd name="T54" fmla="*/ 224 w 1152"/>
                <a:gd name="T55" fmla="*/ 1008 h 1008"/>
                <a:gd name="T56" fmla="*/ 304 w 1152"/>
                <a:gd name="T57" fmla="*/ 880 h 1008"/>
                <a:gd name="T58" fmla="*/ 576 w 1152"/>
                <a:gd name="T59" fmla="*/ 944 h 1008"/>
                <a:gd name="T60" fmla="*/ 848 w 1152"/>
                <a:gd name="T61" fmla="*/ 880 h 1008"/>
                <a:gd name="T62" fmla="*/ 928 w 1152"/>
                <a:gd name="T63" fmla="*/ 1008 h 1008"/>
                <a:gd name="T64" fmla="*/ 992 w 1152"/>
                <a:gd name="T65" fmla="*/ 960 h 1008"/>
                <a:gd name="T66" fmla="*/ 920 w 1152"/>
                <a:gd name="T67" fmla="*/ 784 h 1008"/>
                <a:gd name="T68" fmla="*/ 1088 w 1152"/>
                <a:gd name="T69" fmla="*/ 864 h 1008"/>
                <a:gd name="T70" fmla="*/ 1152 w 1152"/>
                <a:gd name="T71" fmla="*/ 944 h 1008"/>
                <a:gd name="T72" fmla="*/ 1008 w 1152"/>
                <a:gd name="T73" fmla="*/ 720 h 1008"/>
                <a:gd name="T74" fmla="*/ 960 w 1152"/>
                <a:gd name="T75" fmla="*/ 656 h 1008"/>
                <a:gd name="T76" fmla="*/ 1152 w 1152"/>
                <a:gd name="T77" fmla="*/ 512 h 1008"/>
                <a:gd name="T78" fmla="*/ 1088 w 1152"/>
                <a:gd name="T79" fmla="*/ 432 h 1008"/>
                <a:gd name="T80" fmla="*/ 1088 w 1152"/>
                <a:gd name="T81" fmla="*/ 512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52" h="1008">
                  <a:moveTo>
                    <a:pt x="1088" y="512"/>
                  </a:moveTo>
                  <a:cubicBezTo>
                    <a:pt x="1088" y="556"/>
                    <a:pt x="1052" y="592"/>
                    <a:pt x="1008" y="592"/>
                  </a:cubicBezTo>
                  <a:cubicBezTo>
                    <a:pt x="950" y="592"/>
                    <a:pt x="950" y="592"/>
                    <a:pt x="950" y="592"/>
                  </a:cubicBezTo>
                  <a:cubicBezTo>
                    <a:pt x="939" y="555"/>
                    <a:pt x="919" y="521"/>
                    <a:pt x="891" y="491"/>
                  </a:cubicBezTo>
                  <a:cubicBezTo>
                    <a:pt x="918" y="471"/>
                    <a:pt x="938" y="443"/>
                    <a:pt x="950" y="411"/>
                  </a:cubicBezTo>
                  <a:cubicBezTo>
                    <a:pt x="1077" y="386"/>
                    <a:pt x="1152" y="273"/>
                    <a:pt x="1152" y="160"/>
                  </a:cubicBezTo>
                  <a:cubicBezTo>
                    <a:pt x="1152" y="32"/>
                    <a:pt x="1056" y="0"/>
                    <a:pt x="1056" y="0"/>
                  </a:cubicBezTo>
                  <a:cubicBezTo>
                    <a:pt x="1056" y="96"/>
                    <a:pt x="992" y="160"/>
                    <a:pt x="992" y="160"/>
                  </a:cubicBezTo>
                  <a:cubicBezTo>
                    <a:pt x="992" y="32"/>
                    <a:pt x="992" y="32"/>
                    <a:pt x="992" y="32"/>
                  </a:cubicBezTo>
                  <a:cubicBezTo>
                    <a:pt x="832" y="64"/>
                    <a:pt x="832" y="288"/>
                    <a:pt x="832" y="352"/>
                  </a:cubicBezTo>
                  <a:cubicBezTo>
                    <a:pt x="832" y="378"/>
                    <a:pt x="810" y="400"/>
                    <a:pt x="784" y="400"/>
                  </a:cubicBezTo>
                  <a:cubicBezTo>
                    <a:pt x="752" y="400"/>
                    <a:pt x="752" y="400"/>
                    <a:pt x="752" y="400"/>
                  </a:cubicBezTo>
                  <a:cubicBezTo>
                    <a:pt x="731" y="392"/>
                    <a:pt x="709" y="385"/>
                    <a:pt x="686" y="380"/>
                  </a:cubicBezTo>
                  <a:cubicBezTo>
                    <a:pt x="695" y="358"/>
                    <a:pt x="701" y="330"/>
                    <a:pt x="703" y="296"/>
                  </a:cubicBezTo>
                  <a:cubicBezTo>
                    <a:pt x="724" y="284"/>
                    <a:pt x="737" y="262"/>
                    <a:pt x="736" y="237"/>
                  </a:cubicBezTo>
                  <a:cubicBezTo>
                    <a:pt x="734" y="204"/>
                    <a:pt x="708" y="178"/>
                    <a:pt x="675" y="176"/>
                  </a:cubicBezTo>
                  <a:cubicBezTo>
                    <a:pt x="638" y="174"/>
                    <a:pt x="608" y="204"/>
                    <a:pt x="608" y="240"/>
                  </a:cubicBezTo>
                  <a:cubicBezTo>
                    <a:pt x="608" y="263"/>
                    <a:pt x="621" y="284"/>
                    <a:pt x="639" y="295"/>
                  </a:cubicBezTo>
                  <a:cubicBezTo>
                    <a:pt x="637" y="329"/>
                    <a:pt x="629" y="353"/>
                    <a:pt x="621" y="370"/>
                  </a:cubicBezTo>
                  <a:cubicBezTo>
                    <a:pt x="606" y="369"/>
                    <a:pt x="591" y="368"/>
                    <a:pt x="576" y="368"/>
                  </a:cubicBezTo>
                  <a:cubicBezTo>
                    <a:pt x="561" y="368"/>
                    <a:pt x="546" y="369"/>
                    <a:pt x="531" y="370"/>
                  </a:cubicBezTo>
                  <a:cubicBezTo>
                    <a:pt x="523" y="353"/>
                    <a:pt x="515" y="329"/>
                    <a:pt x="513" y="295"/>
                  </a:cubicBezTo>
                  <a:cubicBezTo>
                    <a:pt x="532" y="283"/>
                    <a:pt x="545" y="261"/>
                    <a:pt x="544" y="236"/>
                  </a:cubicBezTo>
                  <a:cubicBezTo>
                    <a:pt x="542" y="204"/>
                    <a:pt x="515" y="178"/>
                    <a:pt x="483" y="176"/>
                  </a:cubicBezTo>
                  <a:cubicBezTo>
                    <a:pt x="446" y="174"/>
                    <a:pt x="416" y="204"/>
                    <a:pt x="416" y="240"/>
                  </a:cubicBezTo>
                  <a:cubicBezTo>
                    <a:pt x="416" y="264"/>
                    <a:pt x="429" y="285"/>
                    <a:pt x="449" y="296"/>
                  </a:cubicBezTo>
                  <a:cubicBezTo>
                    <a:pt x="451" y="330"/>
                    <a:pt x="457" y="358"/>
                    <a:pt x="466" y="380"/>
                  </a:cubicBezTo>
                  <a:cubicBezTo>
                    <a:pt x="443" y="385"/>
                    <a:pt x="421" y="392"/>
                    <a:pt x="400" y="400"/>
                  </a:cubicBezTo>
                  <a:cubicBezTo>
                    <a:pt x="368" y="400"/>
                    <a:pt x="368" y="400"/>
                    <a:pt x="368" y="400"/>
                  </a:cubicBezTo>
                  <a:cubicBezTo>
                    <a:pt x="342" y="400"/>
                    <a:pt x="320" y="378"/>
                    <a:pt x="320" y="352"/>
                  </a:cubicBezTo>
                  <a:cubicBezTo>
                    <a:pt x="320" y="288"/>
                    <a:pt x="320" y="64"/>
                    <a:pt x="160" y="32"/>
                  </a:cubicBezTo>
                  <a:cubicBezTo>
                    <a:pt x="160" y="160"/>
                    <a:pt x="160" y="160"/>
                    <a:pt x="160" y="160"/>
                  </a:cubicBezTo>
                  <a:cubicBezTo>
                    <a:pt x="160" y="160"/>
                    <a:pt x="96" y="96"/>
                    <a:pt x="96" y="0"/>
                  </a:cubicBezTo>
                  <a:cubicBezTo>
                    <a:pt x="96" y="0"/>
                    <a:pt x="0" y="32"/>
                    <a:pt x="0" y="160"/>
                  </a:cubicBezTo>
                  <a:cubicBezTo>
                    <a:pt x="0" y="273"/>
                    <a:pt x="75" y="386"/>
                    <a:pt x="202" y="411"/>
                  </a:cubicBezTo>
                  <a:cubicBezTo>
                    <a:pt x="214" y="443"/>
                    <a:pt x="234" y="471"/>
                    <a:pt x="261" y="491"/>
                  </a:cubicBezTo>
                  <a:cubicBezTo>
                    <a:pt x="233" y="521"/>
                    <a:pt x="213" y="555"/>
                    <a:pt x="202" y="592"/>
                  </a:cubicBezTo>
                  <a:cubicBezTo>
                    <a:pt x="144" y="592"/>
                    <a:pt x="144" y="592"/>
                    <a:pt x="144" y="592"/>
                  </a:cubicBezTo>
                  <a:cubicBezTo>
                    <a:pt x="100" y="592"/>
                    <a:pt x="64" y="556"/>
                    <a:pt x="64" y="512"/>
                  </a:cubicBezTo>
                  <a:cubicBezTo>
                    <a:pt x="64" y="432"/>
                    <a:pt x="64" y="432"/>
                    <a:pt x="64" y="432"/>
                  </a:cubicBezTo>
                  <a:cubicBezTo>
                    <a:pt x="0" y="432"/>
                    <a:pt x="0" y="432"/>
                    <a:pt x="0" y="432"/>
                  </a:cubicBezTo>
                  <a:cubicBezTo>
                    <a:pt x="0" y="512"/>
                    <a:pt x="0" y="512"/>
                    <a:pt x="0" y="512"/>
                  </a:cubicBezTo>
                  <a:cubicBezTo>
                    <a:pt x="0" y="592"/>
                    <a:pt x="64" y="656"/>
                    <a:pt x="144" y="656"/>
                  </a:cubicBezTo>
                  <a:cubicBezTo>
                    <a:pt x="192" y="656"/>
                    <a:pt x="192" y="656"/>
                    <a:pt x="192" y="656"/>
                  </a:cubicBezTo>
                  <a:cubicBezTo>
                    <a:pt x="192" y="678"/>
                    <a:pt x="195" y="699"/>
                    <a:pt x="202" y="720"/>
                  </a:cubicBezTo>
                  <a:cubicBezTo>
                    <a:pt x="144" y="720"/>
                    <a:pt x="144" y="720"/>
                    <a:pt x="144" y="720"/>
                  </a:cubicBezTo>
                  <a:cubicBezTo>
                    <a:pt x="64" y="720"/>
                    <a:pt x="0" y="784"/>
                    <a:pt x="0" y="864"/>
                  </a:cubicBezTo>
                  <a:cubicBezTo>
                    <a:pt x="0" y="944"/>
                    <a:pt x="0" y="944"/>
                    <a:pt x="0" y="944"/>
                  </a:cubicBezTo>
                  <a:cubicBezTo>
                    <a:pt x="64" y="944"/>
                    <a:pt x="64" y="944"/>
                    <a:pt x="64" y="944"/>
                  </a:cubicBezTo>
                  <a:cubicBezTo>
                    <a:pt x="64" y="864"/>
                    <a:pt x="64" y="864"/>
                    <a:pt x="64" y="864"/>
                  </a:cubicBezTo>
                  <a:cubicBezTo>
                    <a:pt x="64" y="820"/>
                    <a:pt x="100" y="784"/>
                    <a:pt x="144" y="784"/>
                  </a:cubicBezTo>
                  <a:cubicBezTo>
                    <a:pt x="232" y="784"/>
                    <a:pt x="232" y="784"/>
                    <a:pt x="232" y="784"/>
                  </a:cubicBezTo>
                  <a:cubicBezTo>
                    <a:pt x="241" y="797"/>
                    <a:pt x="251" y="810"/>
                    <a:pt x="262" y="822"/>
                  </a:cubicBezTo>
                  <a:cubicBezTo>
                    <a:pt x="203" y="840"/>
                    <a:pt x="160" y="895"/>
                    <a:pt x="160" y="960"/>
                  </a:cubicBezTo>
                  <a:cubicBezTo>
                    <a:pt x="160" y="1008"/>
                    <a:pt x="160" y="1008"/>
                    <a:pt x="160" y="1008"/>
                  </a:cubicBezTo>
                  <a:cubicBezTo>
                    <a:pt x="224" y="1008"/>
                    <a:pt x="224" y="1008"/>
                    <a:pt x="224" y="1008"/>
                  </a:cubicBezTo>
                  <a:cubicBezTo>
                    <a:pt x="224" y="960"/>
                    <a:pt x="224" y="960"/>
                    <a:pt x="224" y="960"/>
                  </a:cubicBezTo>
                  <a:cubicBezTo>
                    <a:pt x="224" y="916"/>
                    <a:pt x="260" y="880"/>
                    <a:pt x="304" y="880"/>
                  </a:cubicBezTo>
                  <a:cubicBezTo>
                    <a:pt x="335" y="880"/>
                    <a:pt x="335" y="880"/>
                    <a:pt x="335" y="880"/>
                  </a:cubicBezTo>
                  <a:cubicBezTo>
                    <a:pt x="401" y="920"/>
                    <a:pt x="485" y="944"/>
                    <a:pt x="576" y="944"/>
                  </a:cubicBezTo>
                  <a:cubicBezTo>
                    <a:pt x="667" y="944"/>
                    <a:pt x="751" y="920"/>
                    <a:pt x="817" y="880"/>
                  </a:cubicBezTo>
                  <a:cubicBezTo>
                    <a:pt x="848" y="880"/>
                    <a:pt x="848" y="880"/>
                    <a:pt x="848" y="880"/>
                  </a:cubicBezTo>
                  <a:cubicBezTo>
                    <a:pt x="892" y="880"/>
                    <a:pt x="928" y="916"/>
                    <a:pt x="928" y="960"/>
                  </a:cubicBezTo>
                  <a:cubicBezTo>
                    <a:pt x="928" y="1008"/>
                    <a:pt x="928" y="1008"/>
                    <a:pt x="928" y="1008"/>
                  </a:cubicBezTo>
                  <a:cubicBezTo>
                    <a:pt x="992" y="1008"/>
                    <a:pt x="992" y="1008"/>
                    <a:pt x="992" y="1008"/>
                  </a:cubicBezTo>
                  <a:cubicBezTo>
                    <a:pt x="992" y="960"/>
                    <a:pt x="992" y="960"/>
                    <a:pt x="992" y="960"/>
                  </a:cubicBezTo>
                  <a:cubicBezTo>
                    <a:pt x="992" y="895"/>
                    <a:pt x="949" y="840"/>
                    <a:pt x="890" y="822"/>
                  </a:cubicBezTo>
                  <a:cubicBezTo>
                    <a:pt x="901" y="810"/>
                    <a:pt x="911" y="797"/>
                    <a:pt x="920" y="784"/>
                  </a:cubicBezTo>
                  <a:cubicBezTo>
                    <a:pt x="1008" y="784"/>
                    <a:pt x="1008" y="784"/>
                    <a:pt x="1008" y="784"/>
                  </a:cubicBezTo>
                  <a:cubicBezTo>
                    <a:pt x="1052" y="784"/>
                    <a:pt x="1088" y="820"/>
                    <a:pt x="1088" y="864"/>
                  </a:cubicBezTo>
                  <a:cubicBezTo>
                    <a:pt x="1088" y="944"/>
                    <a:pt x="1088" y="944"/>
                    <a:pt x="1088" y="944"/>
                  </a:cubicBezTo>
                  <a:cubicBezTo>
                    <a:pt x="1152" y="944"/>
                    <a:pt x="1152" y="944"/>
                    <a:pt x="1152" y="944"/>
                  </a:cubicBezTo>
                  <a:cubicBezTo>
                    <a:pt x="1152" y="864"/>
                    <a:pt x="1152" y="864"/>
                    <a:pt x="1152" y="864"/>
                  </a:cubicBezTo>
                  <a:cubicBezTo>
                    <a:pt x="1152" y="784"/>
                    <a:pt x="1088" y="720"/>
                    <a:pt x="1008" y="720"/>
                  </a:cubicBezTo>
                  <a:cubicBezTo>
                    <a:pt x="950" y="720"/>
                    <a:pt x="950" y="720"/>
                    <a:pt x="950" y="720"/>
                  </a:cubicBezTo>
                  <a:cubicBezTo>
                    <a:pt x="957" y="699"/>
                    <a:pt x="960" y="678"/>
                    <a:pt x="960" y="656"/>
                  </a:cubicBezTo>
                  <a:cubicBezTo>
                    <a:pt x="1008" y="656"/>
                    <a:pt x="1008" y="656"/>
                    <a:pt x="1008" y="656"/>
                  </a:cubicBezTo>
                  <a:cubicBezTo>
                    <a:pt x="1088" y="656"/>
                    <a:pt x="1152" y="592"/>
                    <a:pt x="1152" y="512"/>
                  </a:cubicBezTo>
                  <a:cubicBezTo>
                    <a:pt x="1152" y="432"/>
                    <a:pt x="1152" y="432"/>
                    <a:pt x="1152" y="432"/>
                  </a:cubicBezTo>
                  <a:cubicBezTo>
                    <a:pt x="1088" y="432"/>
                    <a:pt x="1088" y="432"/>
                    <a:pt x="1088" y="432"/>
                  </a:cubicBezTo>
                  <a:lnTo>
                    <a:pt x="1088" y="512"/>
                  </a:lnTo>
                  <a:close/>
                  <a:moveTo>
                    <a:pt x="1088" y="512"/>
                  </a:moveTo>
                  <a:cubicBezTo>
                    <a:pt x="1088" y="512"/>
                    <a:pt x="1088" y="512"/>
                    <a:pt x="1088" y="512"/>
                  </a:cubicBezTo>
                </a:path>
              </a:pathLst>
            </a:custGeom>
            <a:solidFill>
              <a:srgbClr val="7ABF00">
                <a:lumMod val="100000"/>
              </a:srgbClr>
            </a:solidFill>
            <a:ln>
              <a:noFill/>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smtClean="0">
                <a:ln>
                  <a:noFill/>
                </a:ln>
                <a:solidFill>
                  <a:srgbClr val="000000"/>
                </a:solidFill>
                <a:effectLst/>
                <a:uLnTx/>
                <a:uFillTx/>
                <a:cs typeface="+mn-ea"/>
                <a:sym typeface="+mn-lt"/>
              </a:endParaRPr>
            </a:p>
          </p:txBody>
        </p:sp>
        <p:sp>
          <p:nvSpPr>
            <p:cNvPr id="60" name="IconShape3"/>
            <p:cNvSpPr/>
            <p:nvPr/>
          </p:nvSpPr>
          <p:spPr bwMode="auto">
            <a:xfrm>
              <a:off x="6886604" y="3108479"/>
              <a:ext cx="483052" cy="423081"/>
            </a:xfrm>
            <a:custGeom>
              <a:avLst/>
              <a:gdLst>
                <a:gd name="T0" fmla="*/ 1008 w 1152"/>
                <a:gd name="T1" fmla="*/ 592 h 1008"/>
                <a:gd name="T2" fmla="*/ 891 w 1152"/>
                <a:gd name="T3" fmla="*/ 491 h 1008"/>
                <a:gd name="T4" fmla="*/ 1152 w 1152"/>
                <a:gd name="T5" fmla="*/ 160 h 1008"/>
                <a:gd name="T6" fmla="*/ 992 w 1152"/>
                <a:gd name="T7" fmla="*/ 160 h 1008"/>
                <a:gd name="T8" fmla="*/ 832 w 1152"/>
                <a:gd name="T9" fmla="*/ 352 h 1008"/>
                <a:gd name="T10" fmla="*/ 752 w 1152"/>
                <a:gd name="T11" fmla="*/ 400 h 1008"/>
                <a:gd name="T12" fmla="*/ 703 w 1152"/>
                <a:gd name="T13" fmla="*/ 296 h 1008"/>
                <a:gd name="T14" fmla="*/ 675 w 1152"/>
                <a:gd name="T15" fmla="*/ 176 h 1008"/>
                <a:gd name="T16" fmla="*/ 639 w 1152"/>
                <a:gd name="T17" fmla="*/ 295 h 1008"/>
                <a:gd name="T18" fmla="*/ 576 w 1152"/>
                <a:gd name="T19" fmla="*/ 368 h 1008"/>
                <a:gd name="T20" fmla="*/ 513 w 1152"/>
                <a:gd name="T21" fmla="*/ 295 h 1008"/>
                <a:gd name="T22" fmla="*/ 483 w 1152"/>
                <a:gd name="T23" fmla="*/ 176 h 1008"/>
                <a:gd name="T24" fmla="*/ 449 w 1152"/>
                <a:gd name="T25" fmla="*/ 296 h 1008"/>
                <a:gd name="T26" fmla="*/ 400 w 1152"/>
                <a:gd name="T27" fmla="*/ 400 h 1008"/>
                <a:gd name="T28" fmla="*/ 320 w 1152"/>
                <a:gd name="T29" fmla="*/ 352 h 1008"/>
                <a:gd name="T30" fmla="*/ 160 w 1152"/>
                <a:gd name="T31" fmla="*/ 160 h 1008"/>
                <a:gd name="T32" fmla="*/ 0 w 1152"/>
                <a:gd name="T33" fmla="*/ 160 h 1008"/>
                <a:gd name="T34" fmla="*/ 261 w 1152"/>
                <a:gd name="T35" fmla="*/ 491 h 1008"/>
                <a:gd name="T36" fmla="*/ 144 w 1152"/>
                <a:gd name="T37" fmla="*/ 592 h 1008"/>
                <a:gd name="T38" fmla="*/ 64 w 1152"/>
                <a:gd name="T39" fmla="*/ 432 h 1008"/>
                <a:gd name="T40" fmla="*/ 0 w 1152"/>
                <a:gd name="T41" fmla="*/ 512 h 1008"/>
                <a:gd name="T42" fmla="*/ 192 w 1152"/>
                <a:gd name="T43" fmla="*/ 656 h 1008"/>
                <a:gd name="T44" fmla="*/ 144 w 1152"/>
                <a:gd name="T45" fmla="*/ 720 h 1008"/>
                <a:gd name="T46" fmla="*/ 0 w 1152"/>
                <a:gd name="T47" fmla="*/ 944 h 1008"/>
                <a:gd name="T48" fmla="*/ 64 w 1152"/>
                <a:gd name="T49" fmla="*/ 864 h 1008"/>
                <a:gd name="T50" fmla="*/ 232 w 1152"/>
                <a:gd name="T51" fmla="*/ 784 h 1008"/>
                <a:gd name="T52" fmla="*/ 160 w 1152"/>
                <a:gd name="T53" fmla="*/ 960 h 1008"/>
                <a:gd name="T54" fmla="*/ 224 w 1152"/>
                <a:gd name="T55" fmla="*/ 1008 h 1008"/>
                <a:gd name="T56" fmla="*/ 304 w 1152"/>
                <a:gd name="T57" fmla="*/ 880 h 1008"/>
                <a:gd name="T58" fmla="*/ 576 w 1152"/>
                <a:gd name="T59" fmla="*/ 944 h 1008"/>
                <a:gd name="T60" fmla="*/ 848 w 1152"/>
                <a:gd name="T61" fmla="*/ 880 h 1008"/>
                <a:gd name="T62" fmla="*/ 928 w 1152"/>
                <a:gd name="T63" fmla="*/ 1008 h 1008"/>
                <a:gd name="T64" fmla="*/ 992 w 1152"/>
                <a:gd name="T65" fmla="*/ 960 h 1008"/>
                <a:gd name="T66" fmla="*/ 920 w 1152"/>
                <a:gd name="T67" fmla="*/ 784 h 1008"/>
                <a:gd name="T68" fmla="*/ 1088 w 1152"/>
                <a:gd name="T69" fmla="*/ 864 h 1008"/>
                <a:gd name="T70" fmla="*/ 1152 w 1152"/>
                <a:gd name="T71" fmla="*/ 944 h 1008"/>
                <a:gd name="T72" fmla="*/ 1008 w 1152"/>
                <a:gd name="T73" fmla="*/ 720 h 1008"/>
                <a:gd name="T74" fmla="*/ 960 w 1152"/>
                <a:gd name="T75" fmla="*/ 656 h 1008"/>
                <a:gd name="T76" fmla="*/ 1152 w 1152"/>
                <a:gd name="T77" fmla="*/ 512 h 1008"/>
                <a:gd name="T78" fmla="*/ 1088 w 1152"/>
                <a:gd name="T79" fmla="*/ 432 h 1008"/>
                <a:gd name="T80" fmla="*/ 1088 w 1152"/>
                <a:gd name="T81" fmla="*/ 512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52" h="1008">
                  <a:moveTo>
                    <a:pt x="1088" y="512"/>
                  </a:moveTo>
                  <a:cubicBezTo>
                    <a:pt x="1088" y="556"/>
                    <a:pt x="1052" y="592"/>
                    <a:pt x="1008" y="592"/>
                  </a:cubicBezTo>
                  <a:cubicBezTo>
                    <a:pt x="950" y="592"/>
                    <a:pt x="950" y="592"/>
                    <a:pt x="950" y="592"/>
                  </a:cubicBezTo>
                  <a:cubicBezTo>
                    <a:pt x="939" y="555"/>
                    <a:pt x="919" y="521"/>
                    <a:pt x="891" y="491"/>
                  </a:cubicBezTo>
                  <a:cubicBezTo>
                    <a:pt x="918" y="471"/>
                    <a:pt x="938" y="443"/>
                    <a:pt x="950" y="411"/>
                  </a:cubicBezTo>
                  <a:cubicBezTo>
                    <a:pt x="1077" y="386"/>
                    <a:pt x="1152" y="273"/>
                    <a:pt x="1152" y="160"/>
                  </a:cubicBezTo>
                  <a:cubicBezTo>
                    <a:pt x="1152" y="32"/>
                    <a:pt x="1056" y="0"/>
                    <a:pt x="1056" y="0"/>
                  </a:cubicBezTo>
                  <a:cubicBezTo>
                    <a:pt x="1056" y="96"/>
                    <a:pt x="992" y="160"/>
                    <a:pt x="992" y="160"/>
                  </a:cubicBezTo>
                  <a:cubicBezTo>
                    <a:pt x="992" y="32"/>
                    <a:pt x="992" y="32"/>
                    <a:pt x="992" y="32"/>
                  </a:cubicBezTo>
                  <a:cubicBezTo>
                    <a:pt x="832" y="64"/>
                    <a:pt x="832" y="288"/>
                    <a:pt x="832" y="352"/>
                  </a:cubicBezTo>
                  <a:cubicBezTo>
                    <a:pt x="832" y="378"/>
                    <a:pt x="810" y="400"/>
                    <a:pt x="784" y="400"/>
                  </a:cubicBezTo>
                  <a:cubicBezTo>
                    <a:pt x="752" y="400"/>
                    <a:pt x="752" y="400"/>
                    <a:pt x="752" y="400"/>
                  </a:cubicBezTo>
                  <a:cubicBezTo>
                    <a:pt x="731" y="392"/>
                    <a:pt x="709" y="385"/>
                    <a:pt x="686" y="380"/>
                  </a:cubicBezTo>
                  <a:cubicBezTo>
                    <a:pt x="695" y="358"/>
                    <a:pt x="701" y="330"/>
                    <a:pt x="703" y="296"/>
                  </a:cubicBezTo>
                  <a:cubicBezTo>
                    <a:pt x="724" y="284"/>
                    <a:pt x="737" y="262"/>
                    <a:pt x="736" y="237"/>
                  </a:cubicBezTo>
                  <a:cubicBezTo>
                    <a:pt x="734" y="204"/>
                    <a:pt x="708" y="178"/>
                    <a:pt x="675" y="176"/>
                  </a:cubicBezTo>
                  <a:cubicBezTo>
                    <a:pt x="638" y="174"/>
                    <a:pt x="608" y="204"/>
                    <a:pt x="608" y="240"/>
                  </a:cubicBezTo>
                  <a:cubicBezTo>
                    <a:pt x="608" y="263"/>
                    <a:pt x="621" y="284"/>
                    <a:pt x="639" y="295"/>
                  </a:cubicBezTo>
                  <a:cubicBezTo>
                    <a:pt x="637" y="329"/>
                    <a:pt x="629" y="353"/>
                    <a:pt x="621" y="370"/>
                  </a:cubicBezTo>
                  <a:cubicBezTo>
                    <a:pt x="606" y="369"/>
                    <a:pt x="591" y="368"/>
                    <a:pt x="576" y="368"/>
                  </a:cubicBezTo>
                  <a:cubicBezTo>
                    <a:pt x="561" y="368"/>
                    <a:pt x="546" y="369"/>
                    <a:pt x="531" y="370"/>
                  </a:cubicBezTo>
                  <a:cubicBezTo>
                    <a:pt x="523" y="353"/>
                    <a:pt x="515" y="329"/>
                    <a:pt x="513" y="295"/>
                  </a:cubicBezTo>
                  <a:cubicBezTo>
                    <a:pt x="532" y="283"/>
                    <a:pt x="545" y="261"/>
                    <a:pt x="544" y="236"/>
                  </a:cubicBezTo>
                  <a:cubicBezTo>
                    <a:pt x="542" y="204"/>
                    <a:pt x="515" y="178"/>
                    <a:pt x="483" y="176"/>
                  </a:cubicBezTo>
                  <a:cubicBezTo>
                    <a:pt x="446" y="174"/>
                    <a:pt x="416" y="204"/>
                    <a:pt x="416" y="240"/>
                  </a:cubicBezTo>
                  <a:cubicBezTo>
                    <a:pt x="416" y="264"/>
                    <a:pt x="429" y="285"/>
                    <a:pt x="449" y="296"/>
                  </a:cubicBezTo>
                  <a:cubicBezTo>
                    <a:pt x="451" y="330"/>
                    <a:pt x="457" y="358"/>
                    <a:pt x="466" y="380"/>
                  </a:cubicBezTo>
                  <a:cubicBezTo>
                    <a:pt x="443" y="385"/>
                    <a:pt x="421" y="392"/>
                    <a:pt x="400" y="400"/>
                  </a:cubicBezTo>
                  <a:cubicBezTo>
                    <a:pt x="368" y="400"/>
                    <a:pt x="368" y="400"/>
                    <a:pt x="368" y="400"/>
                  </a:cubicBezTo>
                  <a:cubicBezTo>
                    <a:pt x="342" y="400"/>
                    <a:pt x="320" y="378"/>
                    <a:pt x="320" y="352"/>
                  </a:cubicBezTo>
                  <a:cubicBezTo>
                    <a:pt x="320" y="288"/>
                    <a:pt x="320" y="64"/>
                    <a:pt x="160" y="32"/>
                  </a:cubicBezTo>
                  <a:cubicBezTo>
                    <a:pt x="160" y="160"/>
                    <a:pt x="160" y="160"/>
                    <a:pt x="160" y="160"/>
                  </a:cubicBezTo>
                  <a:cubicBezTo>
                    <a:pt x="160" y="160"/>
                    <a:pt x="96" y="96"/>
                    <a:pt x="96" y="0"/>
                  </a:cubicBezTo>
                  <a:cubicBezTo>
                    <a:pt x="96" y="0"/>
                    <a:pt x="0" y="32"/>
                    <a:pt x="0" y="160"/>
                  </a:cubicBezTo>
                  <a:cubicBezTo>
                    <a:pt x="0" y="273"/>
                    <a:pt x="75" y="386"/>
                    <a:pt x="202" y="411"/>
                  </a:cubicBezTo>
                  <a:cubicBezTo>
                    <a:pt x="214" y="443"/>
                    <a:pt x="234" y="471"/>
                    <a:pt x="261" y="491"/>
                  </a:cubicBezTo>
                  <a:cubicBezTo>
                    <a:pt x="233" y="521"/>
                    <a:pt x="213" y="555"/>
                    <a:pt x="202" y="592"/>
                  </a:cubicBezTo>
                  <a:cubicBezTo>
                    <a:pt x="144" y="592"/>
                    <a:pt x="144" y="592"/>
                    <a:pt x="144" y="592"/>
                  </a:cubicBezTo>
                  <a:cubicBezTo>
                    <a:pt x="100" y="592"/>
                    <a:pt x="64" y="556"/>
                    <a:pt x="64" y="512"/>
                  </a:cubicBezTo>
                  <a:cubicBezTo>
                    <a:pt x="64" y="432"/>
                    <a:pt x="64" y="432"/>
                    <a:pt x="64" y="432"/>
                  </a:cubicBezTo>
                  <a:cubicBezTo>
                    <a:pt x="0" y="432"/>
                    <a:pt x="0" y="432"/>
                    <a:pt x="0" y="432"/>
                  </a:cubicBezTo>
                  <a:cubicBezTo>
                    <a:pt x="0" y="512"/>
                    <a:pt x="0" y="512"/>
                    <a:pt x="0" y="512"/>
                  </a:cubicBezTo>
                  <a:cubicBezTo>
                    <a:pt x="0" y="592"/>
                    <a:pt x="64" y="656"/>
                    <a:pt x="144" y="656"/>
                  </a:cubicBezTo>
                  <a:cubicBezTo>
                    <a:pt x="192" y="656"/>
                    <a:pt x="192" y="656"/>
                    <a:pt x="192" y="656"/>
                  </a:cubicBezTo>
                  <a:cubicBezTo>
                    <a:pt x="192" y="678"/>
                    <a:pt x="195" y="699"/>
                    <a:pt x="202" y="720"/>
                  </a:cubicBezTo>
                  <a:cubicBezTo>
                    <a:pt x="144" y="720"/>
                    <a:pt x="144" y="720"/>
                    <a:pt x="144" y="720"/>
                  </a:cubicBezTo>
                  <a:cubicBezTo>
                    <a:pt x="64" y="720"/>
                    <a:pt x="0" y="784"/>
                    <a:pt x="0" y="864"/>
                  </a:cubicBezTo>
                  <a:cubicBezTo>
                    <a:pt x="0" y="944"/>
                    <a:pt x="0" y="944"/>
                    <a:pt x="0" y="944"/>
                  </a:cubicBezTo>
                  <a:cubicBezTo>
                    <a:pt x="64" y="944"/>
                    <a:pt x="64" y="944"/>
                    <a:pt x="64" y="944"/>
                  </a:cubicBezTo>
                  <a:cubicBezTo>
                    <a:pt x="64" y="864"/>
                    <a:pt x="64" y="864"/>
                    <a:pt x="64" y="864"/>
                  </a:cubicBezTo>
                  <a:cubicBezTo>
                    <a:pt x="64" y="820"/>
                    <a:pt x="100" y="784"/>
                    <a:pt x="144" y="784"/>
                  </a:cubicBezTo>
                  <a:cubicBezTo>
                    <a:pt x="232" y="784"/>
                    <a:pt x="232" y="784"/>
                    <a:pt x="232" y="784"/>
                  </a:cubicBezTo>
                  <a:cubicBezTo>
                    <a:pt x="241" y="797"/>
                    <a:pt x="251" y="810"/>
                    <a:pt x="262" y="822"/>
                  </a:cubicBezTo>
                  <a:cubicBezTo>
                    <a:pt x="203" y="840"/>
                    <a:pt x="160" y="895"/>
                    <a:pt x="160" y="960"/>
                  </a:cubicBezTo>
                  <a:cubicBezTo>
                    <a:pt x="160" y="1008"/>
                    <a:pt x="160" y="1008"/>
                    <a:pt x="160" y="1008"/>
                  </a:cubicBezTo>
                  <a:cubicBezTo>
                    <a:pt x="224" y="1008"/>
                    <a:pt x="224" y="1008"/>
                    <a:pt x="224" y="1008"/>
                  </a:cubicBezTo>
                  <a:cubicBezTo>
                    <a:pt x="224" y="960"/>
                    <a:pt x="224" y="960"/>
                    <a:pt x="224" y="960"/>
                  </a:cubicBezTo>
                  <a:cubicBezTo>
                    <a:pt x="224" y="916"/>
                    <a:pt x="260" y="880"/>
                    <a:pt x="304" y="880"/>
                  </a:cubicBezTo>
                  <a:cubicBezTo>
                    <a:pt x="335" y="880"/>
                    <a:pt x="335" y="880"/>
                    <a:pt x="335" y="880"/>
                  </a:cubicBezTo>
                  <a:cubicBezTo>
                    <a:pt x="401" y="920"/>
                    <a:pt x="485" y="944"/>
                    <a:pt x="576" y="944"/>
                  </a:cubicBezTo>
                  <a:cubicBezTo>
                    <a:pt x="667" y="944"/>
                    <a:pt x="751" y="920"/>
                    <a:pt x="817" y="880"/>
                  </a:cubicBezTo>
                  <a:cubicBezTo>
                    <a:pt x="848" y="880"/>
                    <a:pt x="848" y="880"/>
                    <a:pt x="848" y="880"/>
                  </a:cubicBezTo>
                  <a:cubicBezTo>
                    <a:pt x="892" y="880"/>
                    <a:pt x="928" y="916"/>
                    <a:pt x="928" y="960"/>
                  </a:cubicBezTo>
                  <a:cubicBezTo>
                    <a:pt x="928" y="1008"/>
                    <a:pt x="928" y="1008"/>
                    <a:pt x="928" y="1008"/>
                  </a:cubicBezTo>
                  <a:cubicBezTo>
                    <a:pt x="992" y="1008"/>
                    <a:pt x="992" y="1008"/>
                    <a:pt x="992" y="1008"/>
                  </a:cubicBezTo>
                  <a:cubicBezTo>
                    <a:pt x="992" y="960"/>
                    <a:pt x="992" y="960"/>
                    <a:pt x="992" y="960"/>
                  </a:cubicBezTo>
                  <a:cubicBezTo>
                    <a:pt x="992" y="895"/>
                    <a:pt x="949" y="840"/>
                    <a:pt x="890" y="822"/>
                  </a:cubicBezTo>
                  <a:cubicBezTo>
                    <a:pt x="901" y="810"/>
                    <a:pt x="911" y="797"/>
                    <a:pt x="920" y="784"/>
                  </a:cubicBezTo>
                  <a:cubicBezTo>
                    <a:pt x="1008" y="784"/>
                    <a:pt x="1008" y="784"/>
                    <a:pt x="1008" y="784"/>
                  </a:cubicBezTo>
                  <a:cubicBezTo>
                    <a:pt x="1052" y="784"/>
                    <a:pt x="1088" y="820"/>
                    <a:pt x="1088" y="864"/>
                  </a:cubicBezTo>
                  <a:cubicBezTo>
                    <a:pt x="1088" y="944"/>
                    <a:pt x="1088" y="944"/>
                    <a:pt x="1088" y="944"/>
                  </a:cubicBezTo>
                  <a:cubicBezTo>
                    <a:pt x="1152" y="944"/>
                    <a:pt x="1152" y="944"/>
                    <a:pt x="1152" y="944"/>
                  </a:cubicBezTo>
                  <a:cubicBezTo>
                    <a:pt x="1152" y="864"/>
                    <a:pt x="1152" y="864"/>
                    <a:pt x="1152" y="864"/>
                  </a:cubicBezTo>
                  <a:cubicBezTo>
                    <a:pt x="1152" y="784"/>
                    <a:pt x="1088" y="720"/>
                    <a:pt x="1008" y="720"/>
                  </a:cubicBezTo>
                  <a:cubicBezTo>
                    <a:pt x="950" y="720"/>
                    <a:pt x="950" y="720"/>
                    <a:pt x="950" y="720"/>
                  </a:cubicBezTo>
                  <a:cubicBezTo>
                    <a:pt x="957" y="699"/>
                    <a:pt x="960" y="678"/>
                    <a:pt x="960" y="656"/>
                  </a:cubicBezTo>
                  <a:cubicBezTo>
                    <a:pt x="1008" y="656"/>
                    <a:pt x="1008" y="656"/>
                    <a:pt x="1008" y="656"/>
                  </a:cubicBezTo>
                  <a:cubicBezTo>
                    <a:pt x="1088" y="656"/>
                    <a:pt x="1152" y="592"/>
                    <a:pt x="1152" y="512"/>
                  </a:cubicBezTo>
                  <a:cubicBezTo>
                    <a:pt x="1152" y="432"/>
                    <a:pt x="1152" y="432"/>
                    <a:pt x="1152" y="432"/>
                  </a:cubicBezTo>
                  <a:cubicBezTo>
                    <a:pt x="1088" y="432"/>
                    <a:pt x="1088" y="432"/>
                    <a:pt x="1088" y="432"/>
                  </a:cubicBezTo>
                  <a:lnTo>
                    <a:pt x="1088" y="512"/>
                  </a:lnTo>
                  <a:close/>
                  <a:moveTo>
                    <a:pt x="1088" y="512"/>
                  </a:moveTo>
                  <a:cubicBezTo>
                    <a:pt x="1088" y="512"/>
                    <a:pt x="1088" y="512"/>
                    <a:pt x="1088" y="512"/>
                  </a:cubicBezTo>
                </a:path>
              </a:pathLst>
            </a:custGeom>
            <a:solidFill>
              <a:srgbClr val="5A6C90">
                <a:lumMod val="100000"/>
              </a:srgbClr>
            </a:solidFill>
            <a:ln>
              <a:noFill/>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smtClean="0">
                <a:ln>
                  <a:noFill/>
                </a:ln>
                <a:solidFill>
                  <a:srgbClr val="000000"/>
                </a:solidFill>
                <a:effectLst/>
                <a:uLnTx/>
                <a:uFillTx/>
                <a:cs typeface="+mn-ea"/>
                <a:sym typeface="+mn-lt"/>
              </a:endParaRPr>
            </a:p>
          </p:txBody>
        </p:sp>
        <p:sp>
          <p:nvSpPr>
            <p:cNvPr id="61" name="CustomText3"/>
            <p:cNvSpPr/>
            <p:nvPr/>
          </p:nvSpPr>
          <p:spPr>
            <a:xfrm>
              <a:off x="3760976" y="4712025"/>
              <a:ext cx="4670048" cy="45719"/>
            </a:xfrm>
            <a:prstGeom prst="rect">
              <a:avLst/>
            </a:prstGeom>
            <a:solidFill>
              <a:srgbClr val="FFFFFF">
                <a:lumMod val="85000"/>
              </a:srgbClr>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smtClean="0">
                <a:ln>
                  <a:noFill/>
                </a:ln>
                <a:solidFill>
                  <a:srgbClr val="FFFFFF"/>
                </a:solidFill>
                <a:effectLst/>
                <a:uLnTx/>
                <a:uFillTx/>
                <a:cs typeface="+mn-ea"/>
                <a:sym typeface="+mn-lt"/>
              </a:endParaRPr>
            </a:p>
          </p:txBody>
        </p:sp>
        <p:sp>
          <p:nvSpPr>
            <p:cNvPr id="62" name="ValueText1"/>
            <p:cNvSpPr/>
            <p:nvPr/>
          </p:nvSpPr>
          <p:spPr>
            <a:xfrm>
              <a:off x="4769880" y="2299377"/>
              <a:ext cx="500101" cy="278719"/>
            </a:xfrm>
            <a:prstGeom prst="rect">
              <a:avLst/>
            </a:prstGeom>
          </p:spPr>
          <p:txBody>
            <a:bodyPr wrap="none" lIns="0" tIns="0" rIns="0" bIns="0">
              <a:prstTxWarp prst="textPlain">
                <a:avLst/>
              </a:prstTxWarp>
              <a:normAutofit fontScale="47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4800" b="0" i="0" u="none" strike="noStrike" kern="0" cap="none" spc="0" normalizeH="0" baseline="0" noProof="0" smtClean="0">
                  <a:ln>
                    <a:noFill/>
                  </a:ln>
                  <a:solidFill>
                    <a:srgbClr val="000000"/>
                  </a:solidFill>
                  <a:effectLst/>
                  <a:uLnTx/>
                  <a:uFillTx/>
                  <a:cs typeface="+mn-ea"/>
                  <a:sym typeface="+mn-lt"/>
                </a:rPr>
                <a:t>45%</a:t>
              </a:r>
            </a:p>
          </p:txBody>
        </p:sp>
        <p:sp>
          <p:nvSpPr>
            <p:cNvPr id="63" name="ValueText2"/>
            <p:cNvSpPr/>
            <p:nvPr/>
          </p:nvSpPr>
          <p:spPr>
            <a:xfrm>
              <a:off x="5838795" y="1361285"/>
              <a:ext cx="500101" cy="278719"/>
            </a:xfrm>
            <a:prstGeom prst="rect">
              <a:avLst/>
            </a:prstGeom>
          </p:spPr>
          <p:txBody>
            <a:bodyPr wrap="none" lIns="0" tIns="0" rIns="0" bIns="0">
              <a:prstTxWarp prst="textPlain">
                <a:avLst/>
              </a:prstTxWarp>
              <a:normAutofit fontScale="47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4800" b="0" i="0" u="none" strike="noStrike" kern="0" cap="none" spc="0" normalizeH="0" baseline="0" noProof="0" smtClean="0">
                  <a:ln>
                    <a:noFill/>
                  </a:ln>
                  <a:solidFill>
                    <a:srgbClr val="000000"/>
                  </a:solidFill>
                  <a:effectLst/>
                  <a:uLnTx/>
                  <a:uFillTx/>
                  <a:cs typeface="+mn-ea"/>
                  <a:sym typeface="+mn-lt"/>
                </a:rPr>
                <a:t>76%</a:t>
              </a:r>
            </a:p>
          </p:txBody>
        </p:sp>
        <p:sp>
          <p:nvSpPr>
            <p:cNvPr id="64" name="ValueText3"/>
            <p:cNvSpPr/>
            <p:nvPr/>
          </p:nvSpPr>
          <p:spPr>
            <a:xfrm>
              <a:off x="6878080" y="2269116"/>
              <a:ext cx="500101" cy="278719"/>
            </a:xfrm>
            <a:prstGeom prst="rect">
              <a:avLst/>
            </a:prstGeom>
          </p:spPr>
          <p:txBody>
            <a:bodyPr wrap="none" lIns="0" tIns="0" rIns="0" bIns="0">
              <a:prstTxWarp prst="textPlain">
                <a:avLst/>
              </a:prstTxWarp>
              <a:normAutofit fontScale="47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4800" b="0" i="0" u="none" strike="noStrike" kern="0" cap="none" spc="0" normalizeH="0" baseline="0" noProof="0" smtClean="0">
                  <a:ln>
                    <a:noFill/>
                  </a:ln>
                  <a:solidFill>
                    <a:srgbClr val="000000"/>
                  </a:solidFill>
                  <a:effectLst/>
                  <a:uLnTx/>
                  <a:uFillTx/>
                  <a:cs typeface="+mn-ea"/>
                  <a:sym typeface="+mn-lt"/>
                </a:rPr>
                <a:t>46%</a:t>
              </a:r>
            </a:p>
          </p:txBody>
        </p:sp>
        <p:sp>
          <p:nvSpPr>
            <p:cNvPr id="65" name="SorbShape1"/>
            <p:cNvSpPr/>
            <p:nvPr/>
          </p:nvSpPr>
          <p:spPr>
            <a:xfrm>
              <a:off x="4653218" y="2605968"/>
              <a:ext cx="733425" cy="484338"/>
            </a:xfrm>
            <a:custGeom>
              <a:avLst/>
              <a:gdLst>
                <a:gd name="connsiteX0" fmla="*/ 0 w 733425"/>
                <a:gd name="connsiteY0" fmla="*/ 0 h 484338"/>
                <a:gd name="connsiteX1" fmla="*/ 733425 w 733425"/>
                <a:gd name="connsiteY1" fmla="*/ 0 h 484338"/>
                <a:gd name="connsiteX2" fmla="*/ 733425 w 733425"/>
                <a:gd name="connsiteY2" fmla="*/ 349906 h 484338"/>
                <a:gd name="connsiteX3" fmla="*/ 444683 w 733425"/>
                <a:gd name="connsiteY3" fmla="*/ 349906 h 484338"/>
                <a:gd name="connsiteX4" fmla="*/ 366712 w 733425"/>
                <a:gd name="connsiteY4" fmla="*/ 484338 h 484338"/>
                <a:gd name="connsiteX5" fmla="*/ 288741 w 733425"/>
                <a:gd name="connsiteY5" fmla="*/ 349906 h 484338"/>
                <a:gd name="connsiteX6" fmla="*/ 0 w 733425"/>
                <a:gd name="connsiteY6" fmla="*/ 349906 h 484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3425" h="484338">
                  <a:moveTo>
                    <a:pt x="0" y="0"/>
                  </a:moveTo>
                  <a:lnTo>
                    <a:pt x="733425" y="0"/>
                  </a:lnTo>
                  <a:lnTo>
                    <a:pt x="733425" y="349906"/>
                  </a:lnTo>
                  <a:lnTo>
                    <a:pt x="444683" y="349906"/>
                  </a:lnTo>
                  <a:lnTo>
                    <a:pt x="366712" y="484338"/>
                  </a:lnTo>
                  <a:lnTo>
                    <a:pt x="288741" y="349906"/>
                  </a:lnTo>
                  <a:lnTo>
                    <a:pt x="0" y="349906"/>
                  </a:lnTo>
                  <a:close/>
                </a:path>
              </a:pathLst>
            </a:custGeom>
            <a:solidFill>
              <a:srgbClr val="9BD744"/>
            </a:solidFill>
            <a:ln w="3175" cap="flat" cmpd="sng" algn="ctr">
              <a:noFill/>
              <a:prstDash val="solid"/>
              <a:miter lim="800000"/>
            </a:ln>
            <a:effectLst/>
          </p:spPr>
          <p:txBody>
            <a:bodyPr wrap="none" tIns="72000" anchor="t"/>
            <a:lstStyle/>
            <a:p>
              <a:pPr marL="0" marR="0" lvl="0" indent="0" algn="ctr" defTabSz="914400" eaLnBrk="1" fontAlgn="base" latinLnBrk="0" hangingPunct="1">
                <a:lnSpc>
                  <a:spcPct val="100000"/>
                </a:lnSpc>
                <a:spcBef>
                  <a:spcPct val="0"/>
                </a:spcBef>
                <a:spcAft>
                  <a:spcPct val="0"/>
                </a:spcAft>
                <a:buClrTx/>
                <a:buSzTx/>
                <a:buFontTx/>
                <a:buNone/>
                <a:defRPr/>
              </a:pPr>
              <a:r>
                <a:rPr kumimoji="0" lang="zh-CN" altLang="en-US" sz="1200" b="0" i="0" u="none" strike="noStrike" kern="0" cap="none" spc="0" normalizeH="0" baseline="0" noProof="0" dirty="0">
                  <a:ln>
                    <a:noFill/>
                  </a:ln>
                  <a:solidFill>
                    <a:srgbClr val="000000"/>
                  </a:solidFill>
                  <a:effectLst/>
                  <a:uLnTx/>
                  <a:uFillTx/>
                  <a:cs typeface="+mn-ea"/>
                  <a:sym typeface="+mn-lt"/>
                </a:rPr>
                <a:t>普通消费</a:t>
              </a:r>
            </a:p>
          </p:txBody>
        </p:sp>
        <p:sp>
          <p:nvSpPr>
            <p:cNvPr id="66" name="SorbShape2"/>
            <p:cNvSpPr/>
            <p:nvPr/>
          </p:nvSpPr>
          <p:spPr>
            <a:xfrm>
              <a:off x="5722133" y="1667876"/>
              <a:ext cx="733425" cy="484338"/>
            </a:xfrm>
            <a:custGeom>
              <a:avLst/>
              <a:gdLst>
                <a:gd name="connsiteX0" fmla="*/ 0 w 733425"/>
                <a:gd name="connsiteY0" fmla="*/ 0 h 484338"/>
                <a:gd name="connsiteX1" fmla="*/ 733425 w 733425"/>
                <a:gd name="connsiteY1" fmla="*/ 0 h 484338"/>
                <a:gd name="connsiteX2" fmla="*/ 733425 w 733425"/>
                <a:gd name="connsiteY2" fmla="*/ 349906 h 484338"/>
                <a:gd name="connsiteX3" fmla="*/ 444683 w 733425"/>
                <a:gd name="connsiteY3" fmla="*/ 349906 h 484338"/>
                <a:gd name="connsiteX4" fmla="*/ 366712 w 733425"/>
                <a:gd name="connsiteY4" fmla="*/ 484338 h 484338"/>
                <a:gd name="connsiteX5" fmla="*/ 288741 w 733425"/>
                <a:gd name="connsiteY5" fmla="*/ 349906 h 484338"/>
                <a:gd name="connsiteX6" fmla="*/ 0 w 733425"/>
                <a:gd name="connsiteY6" fmla="*/ 349906 h 484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3425" h="484338">
                  <a:moveTo>
                    <a:pt x="0" y="0"/>
                  </a:moveTo>
                  <a:lnTo>
                    <a:pt x="733425" y="0"/>
                  </a:lnTo>
                  <a:lnTo>
                    <a:pt x="733425" y="349906"/>
                  </a:lnTo>
                  <a:lnTo>
                    <a:pt x="444683" y="349906"/>
                  </a:lnTo>
                  <a:lnTo>
                    <a:pt x="366712" y="484338"/>
                  </a:lnTo>
                  <a:lnTo>
                    <a:pt x="288741" y="349906"/>
                  </a:lnTo>
                  <a:lnTo>
                    <a:pt x="0" y="349906"/>
                  </a:lnTo>
                  <a:close/>
                </a:path>
              </a:pathLst>
            </a:custGeom>
            <a:solidFill>
              <a:srgbClr val="9BD744"/>
            </a:solidFill>
            <a:ln w="3175" cap="flat" cmpd="sng" algn="ctr">
              <a:noFill/>
              <a:prstDash val="solid"/>
              <a:miter lim="800000"/>
            </a:ln>
            <a:effectLst/>
          </p:spPr>
          <p:txBody>
            <a:bodyPr wrap="none" tIns="72000" anchor="t"/>
            <a:lstStyle/>
            <a:p>
              <a:pPr marL="0" marR="0" lvl="0" indent="0" algn="ctr" defTabSz="914400" eaLnBrk="1" fontAlgn="base" latinLnBrk="0" hangingPunct="1">
                <a:lnSpc>
                  <a:spcPct val="100000"/>
                </a:lnSpc>
                <a:spcBef>
                  <a:spcPct val="0"/>
                </a:spcBef>
                <a:spcAft>
                  <a:spcPct val="0"/>
                </a:spcAft>
                <a:buClrTx/>
                <a:buSzTx/>
                <a:buFontTx/>
                <a:buNone/>
                <a:defRPr/>
              </a:pPr>
              <a:r>
                <a:rPr kumimoji="0" lang="zh-CN" altLang="en-US" sz="1200" b="0" i="0" u="none" strike="noStrike" kern="0" cap="none" spc="0" normalizeH="0" baseline="0" noProof="0" dirty="0">
                  <a:ln>
                    <a:noFill/>
                  </a:ln>
                  <a:solidFill>
                    <a:srgbClr val="000000"/>
                  </a:solidFill>
                  <a:effectLst/>
                  <a:uLnTx/>
                  <a:uFillTx/>
                  <a:cs typeface="+mn-ea"/>
                  <a:sym typeface="+mn-lt"/>
                </a:rPr>
                <a:t>家庭消费</a:t>
              </a:r>
            </a:p>
          </p:txBody>
        </p:sp>
        <p:sp>
          <p:nvSpPr>
            <p:cNvPr id="67" name="SorbShape3"/>
            <p:cNvSpPr/>
            <p:nvPr/>
          </p:nvSpPr>
          <p:spPr>
            <a:xfrm>
              <a:off x="6761418" y="2575707"/>
              <a:ext cx="733425" cy="484338"/>
            </a:xfrm>
            <a:custGeom>
              <a:avLst/>
              <a:gdLst>
                <a:gd name="connsiteX0" fmla="*/ 0 w 733425"/>
                <a:gd name="connsiteY0" fmla="*/ 0 h 484338"/>
                <a:gd name="connsiteX1" fmla="*/ 733425 w 733425"/>
                <a:gd name="connsiteY1" fmla="*/ 0 h 484338"/>
                <a:gd name="connsiteX2" fmla="*/ 733425 w 733425"/>
                <a:gd name="connsiteY2" fmla="*/ 349906 h 484338"/>
                <a:gd name="connsiteX3" fmla="*/ 444683 w 733425"/>
                <a:gd name="connsiteY3" fmla="*/ 349906 h 484338"/>
                <a:gd name="connsiteX4" fmla="*/ 366712 w 733425"/>
                <a:gd name="connsiteY4" fmla="*/ 484338 h 484338"/>
                <a:gd name="connsiteX5" fmla="*/ 288741 w 733425"/>
                <a:gd name="connsiteY5" fmla="*/ 349906 h 484338"/>
                <a:gd name="connsiteX6" fmla="*/ 0 w 733425"/>
                <a:gd name="connsiteY6" fmla="*/ 349906 h 484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3425" h="484338">
                  <a:moveTo>
                    <a:pt x="0" y="0"/>
                  </a:moveTo>
                  <a:lnTo>
                    <a:pt x="733425" y="0"/>
                  </a:lnTo>
                  <a:lnTo>
                    <a:pt x="733425" y="349906"/>
                  </a:lnTo>
                  <a:lnTo>
                    <a:pt x="444683" y="349906"/>
                  </a:lnTo>
                  <a:lnTo>
                    <a:pt x="366712" y="484338"/>
                  </a:lnTo>
                  <a:lnTo>
                    <a:pt x="288741" y="349906"/>
                  </a:lnTo>
                  <a:lnTo>
                    <a:pt x="0" y="349906"/>
                  </a:lnTo>
                  <a:close/>
                </a:path>
              </a:pathLst>
            </a:custGeom>
            <a:solidFill>
              <a:srgbClr val="049AAB"/>
            </a:solidFill>
            <a:ln w="3175" cap="flat" cmpd="sng" algn="ctr">
              <a:noFill/>
              <a:prstDash val="solid"/>
              <a:miter lim="800000"/>
            </a:ln>
            <a:effectLst/>
          </p:spPr>
          <p:txBody>
            <a:bodyPr wrap="none" tIns="72000" anchor="t"/>
            <a:lstStyle/>
            <a:p>
              <a:pPr marL="0" marR="0" lvl="0" indent="0" algn="ctr" defTabSz="914400" eaLnBrk="1" fontAlgn="base" latinLnBrk="0" hangingPunct="1">
                <a:lnSpc>
                  <a:spcPct val="100000"/>
                </a:lnSpc>
                <a:spcBef>
                  <a:spcPct val="0"/>
                </a:spcBef>
                <a:spcAft>
                  <a:spcPct val="0"/>
                </a:spcAft>
                <a:buClrTx/>
                <a:buSzTx/>
                <a:buFontTx/>
                <a:buNone/>
                <a:defRPr/>
              </a:pPr>
              <a:r>
                <a:rPr kumimoji="0" lang="zh-CN" altLang="en-US" sz="1200" b="0" i="0" u="none" strike="noStrike" kern="0" cap="none" spc="0" normalizeH="0" baseline="0" noProof="0" dirty="0">
                  <a:ln>
                    <a:noFill/>
                  </a:ln>
                  <a:solidFill>
                    <a:srgbClr val="000000"/>
                  </a:solidFill>
                  <a:effectLst/>
                  <a:uLnTx/>
                  <a:uFillTx/>
                  <a:cs typeface="+mn-ea"/>
                  <a:sym typeface="+mn-lt"/>
                </a:rPr>
                <a:t>企业福利</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barn(inVertical)">
                                      <p:cBhvr>
                                        <p:cTn id="7" dur="500"/>
                                        <p:tgtEl>
                                          <p:spTgt spid="47"/>
                                        </p:tgtEl>
                                      </p:cBhvr>
                                    </p:animEffect>
                                  </p:childTnLst>
                                </p:cTn>
                              </p:par>
                              <p:par>
                                <p:cTn id="8" presetID="2" presetClass="entr" presetSubtype="2" fill="hold" grpId="0" nodeType="withEffect">
                                  <p:stCondLst>
                                    <p:cond delay="600"/>
                                  </p:stCondLst>
                                  <p:childTnLst>
                                    <p:set>
                                      <p:cBhvr>
                                        <p:cTn id="9" dur="1" fill="hold">
                                          <p:stCondLst>
                                            <p:cond delay="0"/>
                                          </p:stCondLst>
                                        </p:cTn>
                                        <p:tgtEl>
                                          <p:spTgt spid="37"/>
                                        </p:tgtEl>
                                        <p:attrNameLst>
                                          <p:attrName>style.visibility</p:attrName>
                                        </p:attrNameLst>
                                      </p:cBhvr>
                                      <p:to>
                                        <p:strVal val="visible"/>
                                      </p:to>
                                    </p:set>
                                    <p:anim calcmode="lin" valueType="num">
                                      <p:cBhvr additive="base">
                                        <p:cTn id="10" dur="500" fill="hold"/>
                                        <p:tgtEl>
                                          <p:spTgt spid="37"/>
                                        </p:tgtEl>
                                        <p:attrNameLst>
                                          <p:attrName>ppt_x</p:attrName>
                                        </p:attrNameLst>
                                      </p:cBhvr>
                                      <p:tavLst>
                                        <p:tav tm="0">
                                          <p:val>
                                            <p:strVal val="1+#ppt_w/2"/>
                                          </p:val>
                                        </p:tav>
                                        <p:tav tm="100000">
                                          <p:val>
                                            <p:strVal val="#ppt_x"/>
                                          </p:val>
                                        </p:tav>
                                      </p:tavLst>
                                    </p:anim>
                                    <p:anim calcmode="lin" valueType="num">
                                      <p:cBhvr additive="base">
                                        <p:cTn id="11" dur="500" fill="hold"/>
                                        <p:tgtEl>
                                          <p:spTgt spid="37"/>
                                        </p:tgtEl>
                                        <p:attrNameLst>
                                          <p:attrName>ppt_y</p:attrName>
                                        </p:attrNameLst>
                                      </p:cBhvr>
                                      <p:tavLst>
                                        <p:tav tm="0">
                                          <p:val>
                                            <p:strVal val="#ppt_y"/>
                                          </p:val>
                                        </p:tav>
                                        <p:tav tm="100000">
                                          <p:val>
                                            <p:strVal val="#ppt_y"/>
                                          </p:val>
                                        </p:tav>
                                      </p:tavLst>
                                    </p:anim>
                                  </p:childTnLst>
                                </p:cTn>
                              </p:par>
                              <p:par>
                                <p:cTn id="12" presetID="2" presetClass="entr" presetSubtype="2" fill="hold" grpId="0" nodeType="withEffect">
                                  <p:stCondLst>
                                    <p:cond delay="600"/>
                                  </p:stCondLst>
                                  <p:childTnLst>
                                    <p:set>
                                      <p:cBhvr>
                                        <p:cTn id="13" dur="1" fill="hold">
                                          <p:stCondLst>
                                            <p:cond delay="0"/>
                                          </p:stCondLst>
                                        </p:cTn>
                                        <p:tgtEl>
                                          <p:spTgt spid="38"/>
                                        </p:tgtEl>
                                        <p:attrNameLst>
                                          <p:attrName>style.visibility</p:attrName>
                                        </p:attrNameLst>
                                      </p:cBhvr>
                                      <p:to>
                                        <p:strVal val="visible"/>
                                      </p:to>
                                    </p:set>
                                    <p:anim calcmode="lin" valueType="num">
                                      <p:cBhvr additive="base">
                                        <p:cTn id="14" dur="500" fill="hold"/>
                                        <p:tgtEl>
                                          <p:spTgt spid="38"/>
                                        </p:tgtEl>
                                        <p:attrNameLst>
                                          <p:attrName>ppt_x</p:attrName>
                                        </p:attrNameLst>
                                      </p:cBhvr>
                                      <p:tavLst>
                                        <p:tav tm="0">
                                          <p:val>
                                            <p:strVal val="1+#ppt_w/2"/>
                                          </p:val>
                                        </p:tav>
                                        <p:tav tm="100000">
                                          <p:val>
                                            <p:strVal val="#ppt_x"/>
                                          </p:val>
                                        </p:tav>
                                      </p:tavLst>
                                    </p:anim>
                                    <p:anim calcmode="lin" valueType="num">
                                      <p:cBhvr additive="base">
                                        <p:cTn id="15" dur="500" fill="hold"/>
                                        <p:tgtEl>
                                          <p:spTgt spid="38"/>
                                        </p:tgtEl>
                                        <p:attrNameLst>
                                          <p:attrName>ppt_y</p:attrName>
                                        </p:attrNameLst>
                                      </p:cBhvr>
                                      <p:tavLst>
                                        <p:tav tm="0">
                                          <p:val>
                                            <p:strVal val="#ppt_y"/>
                                          </p:val>
                                        </p:tav>
                                        <p:tav tm="100000">
                                          <p:val>
                                            <p:strVal val="#ppt_y"/>
                                          </p:val>
                                        </p:tav>
                                      </p:tavLst>
                                    </p:anim>
                                  </p:childTnLst>
                                </p:cTn>
                              </p:par>
                              <p:par>
                                <p:cTn id="16" presetID="53" presetClass="entr" presetSubtype="16" fill="hold" grpId="0" nodeType="withEffect">
                                  <p:stCondLst>
                                    <p:cond delay="700"/>
                                  </p:stCondLst>
                                  <p:childTnLst>
                                    <p:set>
                                      <p:cBhvr>
                                        <p:cTn id="17" dur="1" fill="hold">
                                          <p:stCondLst>
                                            <p:cond delay="0"/>
                                          </p:stCondLst>
                                        </p:cTn>
                                        <p:tgtEl>
                                          <p:spTgt spid="40"/>
                                        </p:tgtEl>
                                        <p:attrNameLst>
                                          <p:attrName>style.visibility</p:attrName>
                                        </p:attrNameLst>
                                      </p:cBhvr>
                                      <p:to>
                                        <p:strVal val="visible"/>
                                      </p:to>
                                    </p:set>
                                    <p:anim calcmode="lin" valueType="num">
                                      <p:cBhvr>
                                        <p:cTn id="18" dur="500" fill="hold"/>
                                        <p:tgtEl>
                                          <p:spTgt spid="40"/>
                                        </p:tgtEl>
                                        <p:attrNameLst>
                                          <p:attrName>ppt_w</p:attrName>
                                        </p:attrNameLst>
                                      </p:cBhvr>
                                      <p:tavLst>
                                        <p:tav tm="0">
                                          <p:val>
                                            <p:fltVal val="0"/>
                                          </p:val>
                                        </p:tav>
                                        <p:tav tm="100000">
                                          <p:val>
                                            <p:strVal val="#ppt_w"/>
                                          </p:val>
                                        </p:tav>
                                      </p:tavLst>
                                    </p:anim>
                                    <p:anim calcmode="lin" valueType="num">
                                      <p:cBhvr>
                                        <p:cTn id="19" dur="500" fill="hold"/>
                                        <p:tgtEl>
                                          <p:spTgt spid="40"/>
                                        </p:tgtEl>
                                        <p:attrNameLst>
                                          <p:attrName>ppt_h</p:attrName>
                                        </p:attrNameLst>
                                      </p:cBhvr>
                                      <p:tavLst>
                                        <p:tav tm="0">
                                          <p:val>
                                            <p:fltVal val="0"/>
                                          </p:val>
                                        </p:tav>
                                        <p:tav tm="100000">
                                          <p:val>
                                            <p:strVal val="#ppt_h"/>
                                          </p:val>
                                        </p:tav>
                                      </p:tavLst>
                                    </p:anim>
                                    <p:animEffect transition="in" filter="fade">
                                      <p:cBhvr>
                                        <p:cTn id="20" dur="500"/>
                                        <p:tgtEl>
                                          <p:spTgt spid="40"/>
                                        </p:tgtEl>
                                      </p:cBhvr>
                                    </p:animEffect>
                                  </p:childTnLst>
                                </p:cTn>
                              </p:par>
                              <p:par>
                                <p:cTn id="21" presetID="53" presetClass="entr" presetSubtype="16" fill="hold" grpId="0" nodeType="withEffect">
                                  <p:stCondLst>
                                    <p:cond delay="80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childTnLst>
                                </p:cTn>
                              </p:par>
                              <p:par>
                                <p:cTn id="26" presetID="53" presetClass="entr" presetSubtype="16" fill="hold" grpId="0" nodeType="withEffect">
                                  <p:stCondLst>
                                    <p:cond delay="1100"/>
                                  </p:stCondLst>
                                  <p:childTnLst>
                                    <p:set>
                                      <p:cBhvr>
                                        <p:cTn id="27" dur="1" fill="hold">
                                          <p:stCondLst>
                                            <p:cond delay="0"/>
                                          </p:stCondLst>
                                        </p:cTn>
                                        <p:tgtEl>
                                          <p:spTgt spid="35"/>
                                        </p:tgtEl>
                                        <p:attrNameLst>
                                          <p:attrName>style.visibility</p:attrName>
                                        </p:attrNameLst>
                                      </p:cBhvr>
                                      <p:to>
                                        <p:strVal val="visible"/>
                                      </p:to>
                                    </p:set>
                                    <p:anim calcmode="lin" valueType="num">
                                      <p:cBhvr>
                                        <p:cTn id="28" dur="500" fill="hold"/>
                                        <p:tgtEl>
                                          <p:spTgt spid="35"/>
                                        </p:tgtEl>
                                        <p:attrNameLst>
                                          <p:attrName>ppt_w</p:attrName>
                                        </p:attrNameLst>
                                      </p:cBhvr>
                                      <p:tavLst>
                                        <p:tav tm="0">
                                          <p:val>
                                            <p:fltVal val="0"/>
                                          </p:val>
                                        </p:tav>
                                        <p:tav tm="100000">
                                          <p:val>
                                            <p:strVal val="#ppt_w"/>
                                          </p:val>
                                        </p:tav>
                                      </p:tavLst>
                                    </p:anim>
                                    <p:anim calcmode="lin" valueType="num">
                                      <p:cBhvr>
                                        <p:cTn id="29" dur="500" fill="hold"/>
                                        <p:tgtEl>
                                          <p:spTgt spid="35"/>
                                        </p:tgtEl>
                                        <p:attrNameLst>
                                          <p:attrName>ppt_h</p:attrName>
                                        </p:attrNameLst>
                                      </p:cBhvr>
                                      <p:tavLst>
                                        <p:tav tm="0">
                                          <p:val>
                                            <p:fltVal val="0"/>
                                          </p:val>
                                        </p:tav>
                                        <p:tav tm="100000">
                                          <p:val>
                                            <p:strVal val="#ppt_h"/>
                                          </p:val>
                                        </p:tav>
                                      </p:tavLst>
                                    </p:anim>
                                    <p:animEffect transition="in" filter="fade">
                                      <p:cBhvr>
                                        <p:cTn id="30" dur="500"/>
                                        <p:tgtEl>
                                          <p:spTgt spid="35"/>
                                        </p:tgtEl>
                                      </p:cBhvr>
                                    </p:animEffect>
                                  </p:childTnLst>
                                </p:cTn>
                              </p:par>
                              <p:par>
                                <p:cTn id="31" presetID="53" presetClass="entr" presetSubtype="16" fill="hold" grpId="0" nodeType="withEffect">
                                  <p:stCondLst>
                                    <p:cond delay="1300"/>
                                  </p:stCondLst>
                                  <p:childTnLst>
                                    <p:set>
                                      <p:cBhvr>
                                        <p:cTn id="32" dur="1" fill="hold">
                                          <p:stCondLst>
                                            <p:cond delay="0"/>
                                          </p:stCondLst>
                                        </p:cTn>
                                        <p:tgtEl>
                                          <p:spTgt spid="42"/>
                                        </p:tgtEl>
                                        <p:attrNameLst>
                                          <p:attrName>style.visibility</p:attrName>
                                        </p:attrNameLst>
                                      </p:cBhvr>
                                      <p:to>
                                        <p:strVal val="visible"/>
                                      </p:to>
                                    </p:set>
                                    <p:anim calcmode="lin" valueType="num">
                                      <p:cBhvr>
                                        <p:cTn id="33" dur="500" fill="hold"/>
                                        <p:tgtEl>
                                          <p:spTgt spid="42"/>
                                        </p:tgtEl>
                                        <p:attrNameLst>
                                          <p:attrName>ppt_w</p:attrName>
                                        </p:attrNameLst>
                                      </p:cBhvr>
                                      <p:tavLst>
                                        <p:tav tm="0">
                                          <p:val>
                                            <p:fltVal val="0"/>
                                          </p:val>
                                        </p:tav>
                                        <p:tav tm="100000">
                                          <p:val>
                                            <p:strVal val="#ppt_w"/>
                                          </p:val>
                                        </p:tav>
                                      </p:tavLst>
                                    </p:anim>
                                    <p:anim calcmode="lin" valueType="num">
                                      <p:cBhvr>
                                        <p:cTn id="34" dur="500" fill="hold"/>
                                        <p:tgtEl>
                                          <p:spTgt spid="42"/>
                                        </p:tgtEl>
                                        <p:attrNameLst>
                                          <p:attrName>ppt_h</p:attrName>
                                        </p:attrNameLst>
                                      </p:cBhvr>
                                      <p:tavLst>
                                        <p:tav tm="0">
                                          <p:val>
                                            <p:fltVal val="0"/>
                                          </p:val>
                                        </p:tav>
                                        <p:tav tm="100000">
                                          <p:val>
                                            <p:strVal val="#ppt_h"/>
                                          </p:val>
                                        </p:tav>
                                      </p:tavLst>
                                    </p:anim>
                                    <p:animEffect transition="in" filter="fade">
                                      <p:cBhvr>
                                        <p:cTn id="35" dur="500"/>
                                        <p:tgtEl>
                                          <p:spTgt spid="42"/>
                                        </p:tgtEl>
                                      </p:cBhvr>
                                    </p:animEffect>
                                  </p:childTnLst>
                                </p:cTn>
                              </p:par>
                              <p:par>
                                <p:cTn id="36" presetID="22" presetClass="entr" presetSubtype="8" fill="hold" grpId="0" nodeType="withEffect">
                                  <p:stCondLst>
                                    <p:cond delay="1600"/>
                                  </p:stCondLst>
                                  <p:childTnLst>
                                    <p:set>
                                      <p:cBhvr>
                                        <p:cTn id="37" dur="1" fill="hold">
                                          <p:stCondLst>
                                            <p:cond delay="0"/>
                                          </p:stCondLst>
                                        </p:cTn>
                                        <p:tgtEl>
                                          <p:spTgt spid="36"/>
                                        </p:tgtEl>
                                        <p:attrNameLst>
                                          <p:attrName>style.visibility</p:attrName>
                                        </p:attrNameLst>
                                      </p:cBhvr>
                                      <p:to>
                                        <p:strVal val="visible"/>
                                      </p:to>
                                    </p:set>
                                    <p:animEffect transition="in" filter="wipe(left)">
                                      <p:cBhvr>
                                        <p:cTn id="38" dur="500"/>
                                        <p:tgtEl>
                                          <p:spTgt spid="36"/>
                                        </p:tgtEl>
                                      </p:cBhvr>
                                    </p:animEffect>
                                  </p:childTnLst>
                                </p:cTn>
                              </p:par>
                              <p:par>
                                <p:cTn id="39" presetID="12" presetClass="entr" presetSubtype="2" fill="hold" grpId="0" nodeType="withEffect">
                                  <p:stCondLst>
                                    <p:cond delay="1600"/>
                                  </p:stCondLst>
                                  <p:childTnLst>
                                    <p:set>
                                      <p:cBhvr>
                                        <p:cTn id="40" dur="1" fill="hold">
                                          <p:stCondLst>
                                            <p:cond delay="0"/>
                                          </p:stCondLst>
                                        </p:cTn>
                                        <p:tgtEl>
                                          <p:spTgt spid="39"/>
                                        </p:tgtEl>
                                        <p:attrNameLst>
                                          <p:attrName>style.visibility</p:attrName>
                                        </p:attrNameLst>
                                      </p:cBhvr>
                                      <p:to>
                                        <p:strVal val="visible"/>
                                      </p:to>
                                    </p:set>
                                    <p:anim calcmode="lin" valueType="num">
                                      <p:cBhvr additive="base">
                                        <p:cTn id="41" dur="500"/>
                                        <p:tgtEl>
                                          <p:spTgt spid="39"/>
                                        </p:tgtEl>
                                        <p:attrNameLst>
                                          <p:attrName>ppt_x</p:attrName>
                                        </p:attrNameLst>
                                      </p:cBhvr>
                                      <p:tavLst>
                                        <p:tav tm="0">
                                          <p:val>
                                            <p:strVal val="#ppt_x+#ppt_w*1.125000"/>
                                          </p:val>
                                        </p:tav>
                                        <p:tav tm="100000">
                                          <p:val>
                                            <p:strVal val="#ppt_x"/>
                                          </p:val>
                                        </p:tav>
                                      </p:tavLst>
                                    </p:anim>
                                    <p:animEffect transition="in" filter="wipe(left)">
                                      <p:cBhvr>
                                        <p:cTn id="42"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p:bldP spid="38" grpId="0"/>
      <p:bldP spid="39" grpId="0"/>
      <p:bldP spid="40" grpId="0" animBg="1"/>
      <p:bldP spid="41" grpId="0" animBg="1"/>
      <p:bldP spid="42" grpId="0" animBg="1"/>
      <p:bldP spid="4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 name="组合 19"/>
          <p:cNvGrpSpPr/>
          <p:nvPr/>
        </p:nvGrpSpPr>
        <p:grpSpPr>
          <a:xfrm>
            <a:off x="2918474" y="1837368"/>
            <a:ext cx="2877121" cy="340286"/>
            <a:chOff x="3249264" y="1751682"/>
            <a:chExt cx="2994025" cy="340373"/>
          </a:xfrm>
        </p:grpSpPr>
        <p:grpSp>
          <p:nvGrpSpPr>
            <p:cNvPr id="62" name="组合 20"/>
            <p:cNvGrpSpPr/>
            <p:nvPr/>
          </p:nvGrpSpPr>
          <p:grpSpPr>
            <a:xfrm>
              <a:off x="3249264" y="1776444"/>
              <a:ext cx="2994025" cy="314202"/>
              <a:chOff x="2940050" y="2132898"/>
              <a:chExt cx="2994025" cy="314202"/>
            </a:xfrm>
          </p:grpSpPr>
          <p:sp>
            <p:nvSpPr>
              <p:cNvPr id="64" name="圆角矩形 63"/>
              <p:cNvSpPr/>
              <p:nvPr/>
            </p:nvSpPr>
            <p:spPr>
              <a:xfrm>
                <a:off x="2940050" y="2132898"/>
                <a:ext cx="2994025" cy="314202"/>
              </a:xfrm>
              <a:prstGeom prst="roundRect">
                <a:avLst>
                  <a:gd name="adj" fmla="val 50000"/>
                </a:avLst>
              </a:prstGeom>
              <a:solidFill>
                <a:srgbClr val="FFFFFF">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535" b="0" i="0" u="none" strike="noStrike" kern="0" cap="none" spc="0" normalizeH="0" baseline="0" noProof="0" dirty="0" smtClean="0">
                  <a:ln>
                    <a:noFill/>
                  </a:ln>
                  <a:solidFill>
                    <a:srgbClr val="FFFFFF"/>
                  </a:solidFill>
                  <a:effectLst/>
                  <a:uLnTx/>
                  <a:uFillTx/>
                  <a:cs typeface="+mn-ea"/>
                  <a:sym typeface="+mn-lt"/>
                </a:endParaRPr>
              </a:p>
            </p:txBody>
          </p:sp>
          <p:sp>
            <p:nvSpPr>
              <p:cNvPr id="65" name="圆角矩形 64"/>
              <p:cNvSpPr/>
              <p:nvPr/>
            </p:nvSpPr>
            <p:spPr>
              <a:xfrm>
                <a:off x="2940050" y="2132898"/>
                <a:ext cx="2108200" cy="314202"/>
              </a:xfrm>
              <a:prstGeom prst="roundRect">
                <a:avLst>
                  <a:gd name="adj" fmla="val 50000"/>
                </a:avLst>
              </a:prstGeom>
              <a:solidFill>
                <a:srgbClr val="049AAB"/>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535" b="0" i="0" u="none" strike="noStrike" kern="0" cap="none" spc="0" normalizeH="0" baseline="0" noProof="0" dirty="0" smtClean="0">
                  <a:ln>
                    <a:noFill/>
                  </a:ln>
                  <a:solidFill>
                    <a:srgbClr val="FFFFFF"/>
                  </a:solidFill>
                  <a:effectLst/>
                  <a:uLnTx/>
                  <a:uFillTx/>
                  <a:cs typeface="+mn-ea"/>
                  <a:sym typeface="+mn-lt"/>
                </a:endParaRPr>
              </a:p>
            </p:txBody>
          </p:sp>
        </p:grpSp>
        <p:sp>
          <p:nvSpPr>
            <p:cNvPr id="63" name="文本框 4"/>
            <p:cNvSpPr txBox="1"/>
            <p:nvPr/>
          </p:nvSpPr>
          <p:spPr>
            <a:xfrm>
              <a:off x="5335258" y="1751682"/>
              <a:ext cx="673755" cy="340373"/>
            </a:xfrm>
            <a:prstGeom prst="rect">
              <a:avLst/>
            </a:prstGeom>
            <a:noFill/>
          </p:spPr>
          <p:txBody>
            <a:bodyPr wrap="square" rtlCol="0">
              <a:spAutoFit/>
            </a:bodyPr>
            <a:lstStyle/>
            <a:p>
              <a:pPr marL="0" marR="0" lvl="0" indent="0" algn="ctr" defTabSz="914400" eaLnBrk="1" fontAlgn="auto" latinLnBrk="0" hangingPunct="1">
                <a:lnSpc>
                  <a:spcPct val="120000"/>
                </a:lnSpc>
                <a:spcBef>
                  <a:spcPts val="0"/>
                </a:spcBef>
                <a:spcAft>
                  <a:spcPts val="0"/>
                </a:spcAft>
                <a:buClrTx/>
                <a:buSzTx/>
                <a:buFontTx/>
                <a:buNone/>
                <a:defRPr/>
              </a:pPr>
              <a:r>
                <a:rPr kumimoji="0" lang="en-US" altLang="zh-CN" sz="1465" b="0" i="0" u="none" strike="noStrike" kern="0" cap="none" spc="0" normalizeH="0" baseline="0" noProof="0" dirty="0" smtClean="0">
                  <a:ln>
                    <a:noFill/>
                  </a:ln>
                  <a:solidFill>
                    <a:srgbClr val="FFFFFF"/>
                  </a:solidFill>
                  <a:effectLst/>
                  <a:uLnTx/>
                  <a:uFillTx/>
                  <a:cs typeface="+mn-ea"/>
                  <a:sym typeface="+mn-lt"/>
                </a:rPr>
                <a:t>70%</a:t>
              </a:r>
              <a:endParaRPr kumimoji="0" lang="zh-CN" altLang="en-US" sz="1465" b="0" i="0" u="none" strike="noStrike" kern="0" cap="none" spc="0" normalizeH="0" baseline="-3000" noProof="0" dirty="0" smtClean="0">
                <a:ln>
                  <a:noFill/>
                </a:ln>
                <a:solidFill>
                  <a:srgbClr val="FFFFFF"/>
                </a:solidFill>
                <a:effectLst/>
                <a:uLnTx/>
                <a:uFillTx/>
                <a:cs typeface="+mn-ea"/>
                <a:sym typeface="+mn-lt"/>
              </a:endParaRPr>
            </a:p>
          </p:txBody>
        </p:sp>
      </p:grpSp>
      <p:grpSp>
        <p:nvGrpSpPr>
          <p:cNvPr id="66" name="组合 24"/>
          <p:cNvGrpSpPr/>
          <p:nvPr/>
        </p:nvGrpSpPr>
        <p:grpSpPr>
          <a:xfrm>
            <a:off x="2913482" y="2248330"/>
            <a:ext cx="2877121" cy="340286"/>
            <a:chOff x="3249264" y="2162750"/>
            <a:chExt cx="2994025" cy="340374"/>
          </a:xfrm>
        </p:grpSpPr>
        <p:grpSp>
          <p:nvGrpSpPr>
            <p:cNvPr id="67" name="组合 25"/>
            <p:cNvGrpSpPr/>
            <p:nvPr/>
          </p:nvGrpSpPr>
          <p:grpSpPr>
            <a:xfrm>
              <a:off x="3249264" y="2178703"/>
              <a:ext cx="2994025" cy="314618"/>
              <a:chOff x="2940050" y="2519659"/>
              <a:chExt cx="2994025" cy="314618"/>
            </a:xfrm>
          </p:grpSpPr>
          <p:sp>
            <p:nvSpPr>
              <p:cNvPr id="69" name="圆角矩形 68"/>
              <p:cNvSpPr/>
              <p:nvPr/>
            </p:nvSpPr>
            <p:spPr>
              <a:xfrm>
                <a:off x="2940050" y="2520075"/>
                <a:ext cx="2994025" cy="314202"/>
              </a:xfrm>
              <a:prstGeom prst="roundRect">
                <a:avLst>
                  <a:gd name="adj" fmla="val 50000"/>
                </a:avLst>
              </a:prstGeom>
              <a:solidFill>
                <a:srgbClr val="FFFFFF">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535" b="0" i="0" u="none" strike="noStrike" kern="0" cap="none" spc="0" normalizeH="0" baseline="0" noProof="0" dirty="0" smtClean="0">
                  <a:ln>
                    <a:noFill/>
                  </a:ln>
                  <a:solidFill>
                    <a:srgbClr val="FFFFFF"/>
                  </a:solidFill>
                  <a:effectLst/>
                  <a:uLnTx/>
                  <a:uFillTx/>
                  <a:cs typeface="+mn-ea"/>
                  <a:sym typeface="+mn-lt"/>
                </a:endParaRPr>
              </a:p>
            </p:txBody>
          </p:sp>
          <p:sp>
            <p:nvSpPr>
              <p:cNvPr id="70" name="圆角矩形 69"/>
              <p:cNvSpPr/>
              <p:nvPr/>
            </p:nvSpPr>
            <p:spPr>
              <a:xfrm>
                <a:off x="2940051" y="2519659"/>
                <a:ext cx="889000" cy="314202"/>
              </a:xfrm>
              <a:prstGeom prst="roundRect">
                <a:avLst>
                  <a:gd name="adj" fmla="val 50000"/>
                </a:avLst>
              </a:prstGeom>
              <a:solidFill>
                <a:srgbClr val="049AAB"/>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535" b="0" i="0" u="none" strike="noStrike" kern="0" cap="none" spc="0" normalizeH="0" baseline="0" noProof="0" dirty="0" smtClean="0">
                  <a:ln>
                    <a:noFill/>
                  </a:ln>
                  <a:solidFill>
                    <a:srgbClr val="FFFFFF"/>
                  </a:solidFill>
                  <a:effectLst/>
                  <a:uLnTx/>
                  <a:uFillTx/>
                  <a:cs typeface="+mn-ea"/>
                  <a:sym typeface="+mn-lt"/>
                </a:endParaRPr>
              </a:p>
            </p:txBody>
          </p:sp>
        </p:grpSp>
        <p:sp>
          <p:nvSpPr>
            <p:cNvPr id="68" name="文本框 9"/>
            <p:cNvSpPr txBox="1"/>
            <p:nvPr/>
          </p:nvSpPr>
          <p:spPr>
            <a:xfrm>
              <a:off x="4118870" y="2162750"/>
              <a:ext cx="673755" cy="340374"/>
            </a:xfrm>
            <a:prstGeom prst="rect">
              <a:avLst/>
            </a:prstGeom>
            <a:noFill/>
          </p:spPr>
          <p:txBody>
            <a:bodyPr wrap="square" rtlCol="0">
              <a:spAutoFit/>
            </a:bodyPr>
            <a:lstStyle/>
            <a:p>
              <a:pPr marL="0" marR="0" lvl="0" indent="0" algn="ctr" defTabSz="914400" eaLnBrk="1" fontAlgn="auto" latinLnBrk="0" hangingPunct="1">
                <a:lnSpc>
                  <a:spcPct val="120000"/>
                </a:lnSpc>
                <a:spcBef>
                  <a:spcPts val="0"/>
                </a:spcBef>
                <a:spcAft>
                  <a:spcPts val="0"/>
                </a:spcAft>
                <a:buClrTx/>
                <a:buSzTx/>
                <a:buFontTx/>
                <a:buNone/>
                <a:defRPr/>
              </a:pPr>
              <a:r>
                <a:rPr kumimoji="0" lang="en-US" altLang="zh-CN" sz="1465" b="0" i="0" u="none" strike="noStrike" kern="0" cap="none" spc="0" normalizeH="0" baseline="0" noProof="0" dirty="0" smtClean="0">
                  <a:ln>
                    <a:noFill/>
                  </a:ln>
                  <a:solidFill>
                    <a:srgbClr val="FFFFFF"/>
                  </a:solidFill>
                  <a:effectLst/>
                  <a:uLnTx/>
                  <a:uFillTx/>
                  <a:cs typeface="+mn-ea"/>
                  <a:sym typeface="+mn-lt"/>
                </a:rPr>
                <a:t>30%</a:t>
              </a:r>
              <a:endParaRPr kumimoji="0" lang="zh-CN" altLang="en-US" sz="1465" b="0" i="0" u="none" strike="noStrike" kern="0" cap="none" spc="0" normalizeH="0" baseline="-3000" noProof="0" dirty="0" smtClean="0">
                <a:ln>
                  <a:noFill/>
                </a:ln>
                <a:solidFill>
                  <a:srgbClr val="FFFFFF"/>
                </a:solidFill>
                <a:effectLst/>
                <a:uLnTx/>
                <a:uFillTx/>
                <a:cs typeface="+mn-ea"/>
                <a:sym typeface="+mn-lt"/>
              </a:endParaRPr>
            </a:p>
          </p:txBody>
        </p:sp>
      </p:grpSp>
      <p:grpSp>
        <p:nvGrpSpPr>
          <p:cNvPr id="71" name="组合 39"/>
          <p:cNvGrpSpPr/>
          <p:nvPr/>
        </p:nvGrpSpPr>
        <p:grpSpPr>
          <a:xfrm>
            <a:off x="2962657" y="4311255"/>
            <a:ext cx="2893972" cy="352498"/>
            <a:chOff x="3244272" y="3932945"/>
            <a:chExt cx="3011560" cy="352589"/>
          </a:xfrm>
        </p:grpSpPr>
        <p:sp>
          <p:nvSpPr>
            <p:cNvPr id="72" name="圆角矩形 71"/>
            <p:cNvSpPr/>
            <p:nvPr/>
          </p:nvSpPr>
          <p:spPr>
            <a:xfrm>
              <a:off x="3261807" y="3971332"/>
              <a:ext cx="2994025" cy="314202"/>
            </a:xfrm>
            <a:prstGeom prst="roundRect">
              <a:avLst>
                <a:gd name="adj" fmla="val 50000"/>
              </a:avLst>
            </a:prstGeom>
            <a:solidFill>
              <a:srgbClr val="FFFFFF">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535" b="0" i="0" u="none" strike="noStrike" kern="0" cap="none" spc="0" normalizeH="0" baseline="0" noProof="0" dirty="0" smtClean="0">
                <a:ln>
                  <a:noFill/>
                </a:ln>
                <a:solidFill>
                  <a:srgbClr val="FFFFFF"/>
                </a:solidFill>
                <a:effectLst/>
                <a:uLnTx/>
                <a:uFillTx/>
                <a:cs typeface="+mn-ea"/>
                <a:sym typeface="+mn-lt"/>
              </a:endParaRPr>
            </a:p>
          </p:txBody>
        </p:sp>
        <p:sp>
          <p:nvSpPr>
            <p:cNvPr id="73" name="圆角矩形 72"/>
            <p:cNvSpPr/>
            <p:nvPr/>
          </p:nvSpPr>
          <p:spPr>
            <a:xfrm>
              <a:off x="3244272" y="3971332"/>
              <a:ext cx="1201953" cy="314202"/>
            </a:xfrm>
            <a:prstGeom prst="roundRect">
              <a:avLst>
                <a:gd name="adj" fmla="val 50000"/>
              </a:avLst>
            </a:prstGeom>
            <a:solidFill>
              <a:srgbClr val="9BD74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535" b="0" i="0" u="none" strike="noStrike" kern="0" cap="none" spc="0" normalizeH="0" baseline="0" noProof="0" dirty="0" smtClean="0">
                <a:ln>
                  <a:noFill/>
                </a:ln>
                <a:solidFill>
                  <a:srgbClr val="FFFFFF"/>
                </a:solidFill>
                <a:effectLst/>
                <a:uLnTx/>
                <a:uFillTx/>
                <a:cs typeface="+mn-ea"/>
                <a:sym typeface="+mn-lt"/>
              </a:endParaRPr>
            </a:p>
          </p:txBody>
        </p:sp>
        <p:sp>
          <p:nvSpPr>
            <p:cNvPr id="74" name="文本框 15"/>
            <p:cNvSpPr txBox="1"/>
            <p:nvPr/>
          </p:nvSpPr>
          <p:spPr>
            <a:xfrm>
              <a:off x="4418924" y="3932945"/>
              <a:ext cx="907693" cy="340374"/>
            </a:xfrm>
            <a:prstGeom prst="rect">
              <a:avLst/>
            </a:prstGeom>
            <a:noFill/>
          </p:spPr>
          <p:txBody>
            <a:bodyPr wrap="square" rtlCol="0">
              <a:spAutoFit/>
            </a:bodyPr>
            <a:lstStyle/>
            <a:p>
              <a:pPr marL="0" marR="0" lvl="0" indent="0" algn="ctr" defTabSz="914400" eaLnBrk="1" fontAlgn="auto" latinLnBrk="0" hangingPunct="1">
                <a:lnSpc>
                  <a:spcPct val="120000"/>
                </a:lnSpc>
                <a:spcBef>
                  <a:spcPts val="0"/>
                </a:spcBef>
                <a:spcAft>
                  <a:spcPts val="0"/>
                </a:spcAft>
                <a:buClrTx/>
                <a:buSzTx/>
                <a:buFontTx/>
                <a:buNone/>
                <a:defRPr/>
              </a:pPr>
              <a:r>
                <a:rPr kumimoji="0" lang="en-US" altLang="zh-CN" sz="1465" b="0" i="0" u="none" strike="noStrike" kern="0" cap="none" spc="0" normalizeH="0" baseline="0" noProof="0" dirty="0" smtClean="0">
                  <a:ln>
                    <a:noFill/>
                  </a:ln>
                  <a:solidFill>
                    <a:srgbClr val="FFFFFF"/>
                  </a:solidFill>
                  <a:effectLst/>
                  <a:uLnTx/>
                  <a:uFillTx/>
                  <a:cs typeface="+mn-ea"/>
                  <a:sym typeface="+mn-lt"/>
                </a:rPr>
                <a:t>40%</a:t>
              </a:r>
              <a:endParaRPr kumimoji="0" lang="zh-CN" altLang="en-US" sz="1465" b="0" i="0" u="none" strike="noStrike" kern="0" cap="none" spc="0" normalizeH="0" baseline="-3000" noProof="0" dirty="0" smtClean="0">
                <a:ln>
                  <a:noFill/>
                </a:ln>
                <a:solidFill>
                  <a:srgbClr val="FFFFFF"/>
                </a:solidFill>
                <a:effectLst/>
                <a:uLnTx/>
                <a:uFillTx/>
                <a:cs typeface="+mn-ea"/>
                <a:sym typeface="+mn-lt"/>
              </a:endParaRPr>
            </a:p>
          </p:txBody>
        </p:sp>
      </p:grpSp>
      <p:grpSp>
        <p:nvGrpSpPr>
          <p:cNvPr id="75" name="组合 45"/>
          <p:cNvGrpSpPr/>
          <p:nvPr/>
        </p:nvGrpSpPr>
        <p:grpSpPr>
          <a:xfrm>
            <a:off x="2962660" y="4703188"/>
            <a:ext cx="2891072" cy="351795"/>
            <a:chOff x="3244272" y="4324969"/>
            <a:chExt cx="3008542" cy="351884"/>
          </a:xfrm>
        </p:grpSpPr>
        <p:sp>
          <p:nvSpPr>
            <p:cNvPr id="76" name="圆角矩形 75"/>
            <p:cNvSpPr/>
            <p:nvPr/>
          </p:nvSpPr>
          <p:spPr>
            <a:xfrm>
              <a:off x="3258789" y="4362615"/>
              <a:ext cx="2994025" cy="314202"/>
            </a:xfrm>
            <a:prstGeom prst="roundRect">
              <a:avLst>
                <a:gd name="adj" fmla="val 50000"/>
              </a:avLst>
            </a:prstGeom>
            <a:solidFill>
              <a:srgbClr val="FFFFFF">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535" b="0" i="0" u="none" strike="noStrike" kern="0" cap="none" spc="0" normalizeH="0" baseline="0" noProof="0" dirty="0" smtClean="0">
                <a:ln>
                  <a:noFill/>
                </a:ln>
                <a:solidFill>
                  <a:srgbClr val="FFFFFF"/>
                </a:solidFill>
                <a:effectLst/>
                <a:uLnTx/>
                <a:uFillTx/>
                <a:cs typeface="+mn-ea"/>
                <a:sym typeface="+mn-lt"/>
              </a:endParaRPr>
            </a:p>
          </p:txBody>
        </p:sp>
        <p:sp>
          <p:nvSpPr>
            <p:cNvPr id="77" name="圆角矩形 76"/>
            <p:cNvSpPr/>
            <p:nvPr/>
          </p:nvSpPr>
          <p:spPr>
            <a:xfrm>
              <a:off x="3244272" y="4362651"/>
              <a:ext cx="2108200" cy="314202"/>
            </a:xfrm>
            <a:prstGeom prst="roundRect">
              <a:avLst>
                <a:gd name="adj" fmla="val 50000"/>
              </a:avLst>
            </a:prstGeom>
            <a:solidFill>
              <a:srgbClr val="9BD74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535" b="0" i="0" u="none" strike="noStrike" kern="0" cap="none" spc="0" normalizeH="0" baseline="0" noProof="0" dirty="0" smtClean="0">
                <a:ln>
                  <a:noFill/>
                </a:ln>
                <a:solidFill>
                  <a:srgbClr val="FFFFFF"/>
                </a:solidFill>
                <a:effectLst/>
                <a:uLnTx/>
                <a:uFillTx/>
                <a:cs typeface="+mn-ea"/>
                <a:sym typeface="+mn-lt"/>
              </a:endParaRPr>
            </a:p>
          </p:txBody>
        </p:sp>
        <p:sp>
          <p:nvSpPr>
            <p:cNvPr id="78" name="文本框 19"/>
            <p:cNvSpPr txBox="1"/>
            <p:nvPr/>
          </p:nvSpPr>
          <p:spPr>
            <a:xfrm>
              <a:off x="5326614" y="4324969"/>
              <a:ext cx="673755" cy="340372"/>
            </a:xfrm>
            <a:prstGeom prst="rect">
              <a:avLst/>
            </a:prstGeom>
            <a:noFill/>
          </p:spPr>
          <p:txBody>
            <a:bodyPr wrap="square" rtlCol="0">
              <a:spAutoFit/>
            </a:bodyPr>
            <a:lstStyle/>
            <a:p>
              <a:pPr marL="0" marR="0" lvl="0" indent="0" algn="ctr" defTabSz="914400" eaLnBrk="1" fontAlgn="auto" latinLnBrk="0" hangingPunct="1">
                <a:lnSpc>
                  <a:spcPct val="120000"/>
                </a:lnSpc>
                <a:spcBef>
                  <a:spcPts val="0"/>
                </a:spcBef>
                <a:spcAft>
                  <a:spcPts val="0"/>
                </a:spcAft>
                <a:buClrTx/>
                <a:buSzTx/>
                <a:buFontTx/>
                <a:buNone/>
                <a:defRPr/>
              </a:pPr>
              <a:r>
                <a:rPr kumimoji="0" lang="en-US" altLang="zh-CN" sz="1465" b="0" i="0" u="none" strike="noStrike" kern="0" cap="none" spc="0" normalizeH="0" baseline="0" noProof="0" dirty="0" smtClean="0">
                  <a:ln>
                    <a:noFill/>
                  </a:ln>
                  <a:solidFill>
                    <a:srgbClr val="FFFFFF"/>
                  </a:solidFill>
                  <a:effectLst/>
                  <a:uLnTx/>
                  <a:uFillTx/>
                  <a:cs typeface="+mn-ea"/>
                  <a:sym typeface="+mn-lt"/>
                </a:rPr>
                <a:t>60%</a:t>
              </a:r>
              <a:endParaRPr kumimoji="0" lang="zh-CN" altLang="en-US" sz="1465" b="0" i="0" u="none" strike="noStrike" kern="0" cap="none" spc="0" normalizeH="0" baseline="-3000" noProof="0" dirty="0" smtClean="0">
                <a:ln>
                  <a:noFill/>
                </a:ln>
                <a:solidFill>
                  <a:srgbClr val="FFFFFF"/>
                </a:solidFill>
                <a:effectLst/>
                <a:uLnTx/>
                <a:uFillTx/>
                <a:cs typeface="+mn-ea"/>
                <a:sym typeface="+mn-lt"/>
              </a:endParaRPr>
            </a:p>
          </p:txBody>
        </p:sp>
      </p:grpSp>
      <p:grpSp>
        <p:nvGrpSpPr>
          <p:cNvPr id="79" name="组合 49"/>
          <p:cNvGrpSpPr/>
          <p:nvPr/>
        </p:nvGrpSpPr>
        <p:grpSpPr>
          <a:xfrm>
            <a:off x="953653" y="1533438"/>
            <a:ext cx="2157893" cy="2195428"/>
            <a:chOff x="471707" y="1675770"/>
            <a:chExt cx="2158455" cy="2196000"/>
          </a:xfrm>
          <a:solidFill>
            <a:srgbClr val="049AAB"/>
          </a:solidFill>
        </p:grpSpPr>
        <p:grpSp>
          <p:nvGrpSpPr>
            <p:cNvPr id="80" name="组合 50"/>
            <p:cNvGrpSpPr>
              <a:grpSpLocks noChangeAspect="1"/>
            </p:cNvGrpSpPr>
            <p:nvPr/>
          </p:nvGrpSpPr>
          <p:grpSpPr>
            <a:xfrm>
              <a:off x="471707" y="1675770"/>
              <a:ext cx="2158455" cy="2196000"/>
              <a:chOff x="5397500" y="5734050"/>
              <a:chExt cx="365125" cy="371476"/>
            </a:xfrm>
            <a:grpFill/>
          </p:grpSpPr>
          <p:sp>
            <p:nvSpPr>
              <p:cNvPr id="84" name="Freeform 288"/>
              <p:cNvSpPr/>
              <p:nvPr/>
            </p:nvSpPr>
            <p:spPr bwMode="auto">
              <a:xfrm>
                <a:off x="5532438" y="5907088"/>
                <a:ext cx="71438" cy="68263"/>
              </a:xfrm>
              <a:custGeom>
                <a:avLst/>
                <a:gdLst>
                  <a:gd name="T0" fmla="*/ 45 w 45"/>
                  <a:gd name="T1" fmla="*/ 17 h 43"/>
                  <a:gd name="T2" fmla="*/ 17 w 45"/>
                  <a:gd name="T3" fmla="*/ 43 h 43"/>
                  <a:gd name="T4" fmla="*/ 0 w 45"/>
                  <a:gd name="T5" fmla="*/ 26 h 43"/>
                  <a:gd name="T6" fmla="*/ 29 w 45"/>
                  <a:gd name="T7" fmla="*/ 0 h 43"/>
                  <a:gd name="T8" fmla="*/ 45 w 45"/>
                  <a:gd name="T9" fmla="*/ 17 h 43"/>
                </a:gdLst>
                <a:ahLst/>
                <a:cxnLst>
                  <a:cxn ang="0">
                    <a:pos x="T0" y="T1"/>
                  </a:cxn>
                  <a:cxn ang="0">
                    <a:pos x="T2" y="T3"/>
                  </a:cxn>
                  <a:cxn ang="0">
                    <a:pos x="T4" y="T5"/>
                  </a:cxn>
                  <a:cxn ang="0">
                    <a:pos x="T6" y="T7"/>
                  </a:cxn>
                  <a:cxn ang="0">
                    <a:pos x="T8" y="T9"/>
                  </a:cxn>
                </a:cxnLst>
                <a:rect l="0" t="0" r="r" b="b"/>
                <a:pathLst>
                  <a:path w="45" h="43">
                    <a:moveTo>
                      <a:pt x="45" y="17"/>
                    </a:moveTo>
                    <a:lnTo>
                      <a:pt x="17" y="43"/>
                    </a:lnTo>
                    <a:lnTo>
                      <a:pt x="0" y="26"/>
                    </a:lnTo>
                    <a:lnTo>
                      <a:pt x="29" y="0"/>
                    </a:lnTo>
                    <a:lnTo>
                      <a:pt x="45" y="17"/>
                    </a:lnTo>
                    <a:close/>
                  </a:path>
                </a:pathLst>
              </a:cu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535" b="0" i="0" u="none" strike="noStrike" kern="0" cap="none" spc="0" normalizeH="0" baseline="0" noProof="0" dirty="0" smtClean="0">
                  <a:ln>
                    <a:noFill/>
                  </a:ln>
                  <a:solidFill>
                    <a:srgbClr val="FFFFFF"/>
                  </a:solidFill>
                  <a:effectLst/>
                  <a:uLnTx/>
                  <a:uFillTx/>
                  <a:cs typeface="+mn-ea"/>
                  <a:sym typeface="+mn-lt"/>
                </a:endParaRPr>
              </a:p>
            </p:txBody>
          </p:sp>
          <p:sp>
            <p:nvSpPr>
              <p:cNvPr id="85" name="Freeform 289"/>
              <p:cNvSpPr>
                <a:spLocks noEditPoints="1"/>
              </p:cNvSpPr>
              <p:nvPr/>
            </p:nvSpPr>
            <p:spPr bwMode="auto">
              <a:xfrm>
                <a:off x="5537200" y="5734050"/>
                <a:ext cx="225425" cy="225425"/>
              </a:xfrm>
              <a:custGeom>
                <a:avLst/>
                <a:gdLst>
                  <a:gd name="T0" fmla="*/ 30 w 60"/>
                  <a:gd name="T1" fmla="*/ 0 h 60"/>
                  <a:gd name="T2" fmla="*/ 0 w 60"/>
                  <a:gd name="T3" fmla="*/ 30 h 60"/>
                  <a:gd name="T4" fmla="*/ 30 w 60"/>
                  <a:gd name="T5" fmla="*/ 60 h 60"/>
                  <a:gd name="T6" fmla="*/ 60 w 60"/>
                  <a:gd name="T7" fmla="*/ 30 h 60"/>
                  <a:gd name="T8" fmla="*/ 30 w 60"/>
                  <a:gd name="T9" fmla="*/ 0 h 60"/>
                  <a:gd name="T10" fmla="*/ 30 w 60"/>
                  <a:gd name="T11" fmla="*/ 51 h 60"/>
                  <a:gd name="T12" fmla="*/ 8 w 60"/>
                  <a:gd name="T13" fmla="*/ 30 h 60"/>
                  <a:gd name="T14" fmla="*/ 30 w 60"/>
                  <a:gd name="T15" fmla="*/ 8 h 60"/>
                  <a:gd name="T16" fmla="*/ 52 w 60"/>
                  <a:gd name="T17" fmla="*/ 30 h 60"/>
                  <a:gd name="T18" fmla="*/ 30 w 60"/>
                  <a:gd name="T19" fmla="*/ 5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60">
                    <a:moveTo>
                      <a:pt x="30" y="0"/>
                    </a:moveTo>
                    <a:cubicBezTo>
                      <a:pt x="13" y="0"/>
                      <a:pt x="0" y="13"/>
                      <a:pt x="0" y="30"/>
                    </a:cubicBezTo>
                    <a:cubicBezTo>
                      <a:pt x="0" y="47"/>
                      <a:pt x="13" y="60"/>
                      <a:pt x="30" y="60"/>
                    </a:cubicBezTo>
                    <a:cubicBezTo>
                      <a:pt x="47" y="60"/>
                      <a:pt x="60" y="47"/>
                      <a:pt x="60" y="30"/>
                    </a:cubicBezTo>
                    <a:cubicBezTo>
                      <a:pt x="60" y="13"/>
                      <a:pt x="47" y="0"/>
                      <a:pt x="30" y="0"/>
                    </a:cubicBezTo>
                    <a:close/>
                    <a:moveTo>
                      <a:pt x="30" y="51"/>
                    </a:moveTo>
                    <a:cubicBezTo>
                      <a:pt x="18" y="51"/>
                      <a:pt x="8" y="42"/>
                      <a:pt x="8" y="30"/>
                    </a:cubicBezTo>
                    <a:cubicBezTo>
                      <a:pt x="8" y="18"/>
                      <a:pt x="18" y="8"/>
                      <a:pt x="30" y="8"/>
                    </a:cubicBezTo>
                    <a:cubicBezTo>
                      <a:pt x="42" y="8"/>
                      <a:pt x="52" y="18"/>
                      <a:pt x="52" y="30"/>
                    </a:cubicBezTo>
                    <a:cubicBezTo>
                      <a:pt x="52" y="42"/>
                      <a:pt x="42" y="51"/>
                      <a:pt x="30" y="51"/>
                    </a:cubicBezTo>
                    <a:close/>
                  </a:path>
                </a:pathLst>
              </a:cu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535" b="0" i="0" u="none" strike="noStrike" kern="0" cap="none" spc="0" normalizeH="0" baseline="0" noProof="0" dirty="0" smtClean="0">
                  <a:ln>
                    <a:noFill/>
                  </a:ln>
                  <a:solidFill>
                    <a:srgbClr val="FFFFFF"/>
                  </a:solidFill>
                  <a:effectLst/>
                  <a:uLnTx/>
                  <a:uFillTx/>
                  <a:cs typeface="+mn-ea"/>
                  <a:sym typeface="+mn-lt"/>
                </a:endParaRPr>
              </a:p>
            </p:txBody>
          </p:sp>
          <p:sp>
            <p:nvSpPr>
              <p:cNvPr id="86" name="Freeform 291"/>
              <p:cNvSpPr/>
              <p:nvPr/>
            </p:nvSpPr>
            <p:spPr bwMode="auto">
              <a:xfrm>
                <a:off x="5397500" y="5951538"/>
                <a:ext cx="158750" cy="153988"/>
              </a:xfrm>
              <a:custGeom>
                <a:avLst/>
                <a:gdLst>
                  <a:gd name="T0" fmla="*/ 30 w 42"/>
                  <a:gd name="T1" fmla="*/ 0 h 41"/>
                  <a:gd name="T2" fmla="*/ 3 w 42"/>
                  <a:gd name="T3" fmla="*/ 26 h 41"/>
                  <a:gd name="T4" fmla="*/ 3 w 42"/>
                  <a:gd name="T5" fmla="*/ 38 h 41"/>
                  <a:gd name="T6" fmla="*/ 15 w 42"/>
                  <a:gd name="T7" fmla="*/ 38 h 41"/>
                  <a:gd name="T8" fmla="*/ 42 w 42"/>
                  <a:gd name="T9" fmla="*/ 12 h 41"/>
                  <a:gd name="T10" fmla="*/ 30 w 42"/>
                  <a:gd name="T11" fmla="*/ 0 h 41"/>
                </a:gdLst>
                <a:ahLst/>
                <a:cxnLst>
                  <a:cxn ang="0">
                    <a:pos x="T0" y="T1"/>
                  </a:cxn>
                  <a:cxn ang="0">
                    <a:pos x="T2" y="T3"/>
                  </a:cxn>
                  <a:cxn ang="0">
                    <a:pos x="T4" y="T5"/>
                  </a:cxn>
                  <a:cxn ang="0">
                    <a:pos x="T6" y="T7"/>
                  </a:cxn>
                  <a:cxn ang="0">
                    <a:pos x="T8" y="T9"/>
                  </a:cxn>
                  <a:cxn ang="0">
                    <a:pos x="T10" y="T11"/>
                  </a:cxn>
                </a:cxnLst>
                <a:rect l="0" t="0" r="r" b="b"/>
                <a:pathLst>
                  <a:path w="42" h="41">
                    <a:moveTo>
                      <a:pt x="30" y="0"/>
                    </a:moveTo>
                    <a:cubicBezTo>
                      <a:pt x="3" y="26"/>
                      <a:pt x="3" y="26"/>
                      <a:pt x="3" y="26"/>
                    </a:cubicBezTo>
                    <a:cubicBezTo>
                      <a:pt x="0" y="29"/>
                      <a:pt x="0" y="34"/>
                      <a:pt x="3" y="38"/>
                    </a:cubicBezTo>
                    <a:cubicBezTo>
                      <a:pt x="6" y="41"/>
                      <a:pt x="12" y="41"/>
                      <a:pt x="15" y="38"/>
                    </a:cubicBezTo>
                    <a:cubicBezTo>
                      <a:pt x="42" y="12"/>
                      <a:pt x="42" y="12"/>
                      <a:pt x="42" y="12"/>
                    </a:cubicBezTo>
                    <a:lnTo>
                      <a:pt x="30" y="0"/>
                    </a:lnTo>
                    <a:close/>
                  </a:path>
                </a:pathLst>
              </a:cu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535" b="0" i="0" u="none" strike="noStrike" kern="0" cap="none" spc="0" normalizeH="0" baseline="0" noProof="0" dirty="0" smtClean="0">
                  <a:ln>
                    <a:noFill/>
                  </a:ln>
                  <a:solidFill>
                    <a:srgbClr val="FFFFFF"/>
                  </a:solidFill>
                  <a:effectLst/>
                  <a:uLnTx/>
                  <a:uFillTx/>
                  <a:cs typeface="+mn-ea"/>
                  <a:sym typeface="+mn-lt"/>
                </a:endParaRPr>
              </a:p>
            </p:txBody>
          </p:sp>
        </p:grpSp>
        <p:grpSp>
          <p:nvGrpSpPr>
            <p:cNvPr id="81" name="组合 51"/>
            <p:cNvGrpSpPr>
              <a:grpSpLocks noChangeAspect="1"/>
            </p:cNvGrpSpPr>
            <p:nvPr/>
          </p:nvGrpSpPr>
          <p:grpSpPr>
            <a:xfrm>
              <a:off x="1735995" y="2108076"/>
              <a:ext cx="462003" cy="468000"/>
              <a:chOff x="2665061" y="4979202"/>
              <a:chExt cx="284308" cy="288000"/>
            </a:xfrm>
            <a:grpFill/>
          </p:grpSpPr>
          <p:sp>
            <p:nvSpPr>
              <p:cNvPr id="82" name="Freeform 932"/>
              <p:cNvSpPr>
                <a:spLocks noEditPoints="1"/>
              </p:cNvSpPr>
              <p:nvPr/>
            </p:nvSpPr>
            <p:spPr bwMode="auto">
              <a:xfrm>
                <a:off x="2665061" y="4979202"/>
                <a:ext cx="284308" cy="288000"/>
              </a:xfrm>
              <a:custGeom>
                <a:avLst/>
                <a:gdLst>
                  <a:gd name="T0" fmla="*/ 70 w 98"/>
                  <a:gd name="T1" fmla="*/ 42 h 99"/>
                  <a:gd name="T2" fmla="*/ 66 w 98"/>
                  <a:gd name="T3" fmla="*/ 42 h 99"/>
                  <a:gd name="T4" fmla="*/ 41 w 98"/>
                  <a:gd name="T5" fmla="*/ 67 h 99"/>
                  <a:gd name="T6" fmla="*/ 41 w 98"/>
                  <a:gd name="T7" fmla="*/ 70 h 99"/>
                  <a:gd name="T8" fmla="*/ 70 w 98"/>
                  <a:gd name="T9" fmla="*/ 99 h 99"/>
                  <a:gd name="T10" fmla="*/ 98 w 98"/>
                  <a:gd name="T11" fmla="*/ 70 h 99"/>
                  <a:gd name="T12" fmla="*/ 70 w 98"/>
                  <a:gd name="T13" fmla="*/ 42 h 99"/>
                  <a:gd name="T14" fmla="*/ 70 w 98"/>
                  <a:gd name="T15" fmla="*/ 90 h 99"/>
                  <a:gd name="T16" fmla="*/ 50 w 98"/>
                  <a:gd name="T17" fmla="*/ 70 h 99"/>
                  <a:gd name="T18" fmla="*/ 70 w 98"/>
                  <a:gd name="T19" fmla="*/ 51 h 99"/>
                  <a:gd name="T20" fmla="*/ 89 w 98"/>
                  <a:gd name="T21" fmla="*/ 70 h 99"/>
                  <a:gd name="T22" fmla="*/ 70 w 98"/>
                  <a:gd name="T23" fmla="*/ 90 h 99"/>
                  <a:gd name="T24" fmla="*/ 57 w 98"/>
                  <a:gd name="T25" fmla="*/ 29 h 99"/>
                  <a:gd name="T26" fmla="*/ 28 w 98"/>
                  <a:gd name="T27" fmla="*/ 0 h 99"/>
                  <a:gd name="T28" fmla="*/ 0 w 98"/>
                  <a:gd name="T29" fmla="*/ 29 h 99"/>
                  <a:gd name="T30" fmla="*/ 28 w 98"/>
                  <a:gd name="T31" fmla="*/ 57 h 99"/>
                  <a:gd name="T32" fmla="*/ 32 w 98"/>
                  <a:gd name="T33" fmla="*/ 57 h 99"/>
                  <a:gd name="T34" fmla="*/ 56 w 98"/>
                  <a:gd name="T35" fmla="*/ 32 h 99"/>
                  <a:gd name="T36" fmla="*/ 57 w 98"/>
                  <a:gd name="T37" fmla="*/ 29 h 99"/>
                  <a:gd name="T38" fmla="*/ 28 w 98"/>
                  <a:gd name="T39" fmla="*/ 48 h 99"/>
                  <a:gd name="T40" fmla="*/ 8 w 98"/>
                  <a:gd name="T41" fmla="*/ 29 h 99"/>
                  <a:gd name="T42" fmla="*/ 28 w 98"/>
                  <a:gd name="T43" fmla="*/ 9 h 99"/>
                  <a:gd name="T44" fmla="*/ 48 w 98"/>
                  <a:gd name="T45" fmla="*/ 29 h 99"/>
                  <a:gd name="T46" fmla="*/ 28 w 98"/>
                  <a:gd name="T47" fmla="*/ 4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 h="99">
                    <a:moveTo>
                      <a:pt x="70" y="42"/>
                    </a:moveTo>
                    <a:cubicBezTo>
                      <a:pt x="68" y="42"/>
                      <a:pt x="67" y="42"/>
                      <a:pt x="66" y="42"/>
                    </a:cubicBezTo>
                    <a:cubicBezTo>
                      <a:pt x="41" y="67"/>
                      <a:pt x="41" y="67"/>
                      <a:pt x="41" y="67"/>
                    </a:cubicBezTo>
                    <a:cubicBezTo>
                      <a:pt x="41" y="68"/>
                      <a:pt x="41" y="69"/>
                      <a:pt x="41" y="70"/>
                    </a:cubicBezTo>
                    <a:cubicBezTo>
                      <a:pt x="41" y="86"/>
                      <a:pt x="54" y="99"/>
                      <a:pt x="70" y="99"/>
                    </a:cubicBezTo>
                    <a:cubicBezTo>
                      <a:pt x="85" y="99"/>
                      <a:pt x="98" y="86"/>
                      <a:pt x="98" y="70"/>
                    </a:cubicBezTo>
                    <a:cubicBezTo>
                      <a:pt x="98" y="55"/>
                      <a:pt x="85" y="42"/>
                      <a:pt x="70" y="42"/>
                    </a:cubicBezTo>
                    <a:close/>
                    <a:moveTo>
                      <a:pt x="70" y="90"/>
                    </a:moveTo>
                    <a:cubicBezTo>
                      <a:pt x="59" y="90"/>
                      <a:pt x="50" y="81"/>
                      <a:pt x="50" y="70"/>
                    </a:cubicBezTo>
                    <a:cubicBezTo>
                      <a:pt x="50" y="59"/>
                      <a:pt x="59" y="51"/>
                      <a:pt x="70" y="51"/>
                    </a:cubicBezTo>
                    <a:cubicBezTo>
                      <a:pt x="81" y="51"/>
                      <a:pt x="89" y="59"/>
                      <a:pt x="89" y="70"/>
                    </a:cubicBezTo>
                    <a:cubicBezTo>
                      <a:pt x="89" y="81"/>
                      <a:pt x="81" y="90"/>
                      <a:pt x="70" y="90"/>
                    </a:cubicBezTo>
                    <a:close/>
                    <a:moveTo>
                      <a:pt x="57" y="29"/>
                    </a:moveTo>
                    <a:cubicBezTo>
                      <a:pt x="57" y="13"/>
                      <a:pt x="44" y="0"/>
                      <a:pt x="28" y="0"/>
                    </a:cubicBezTo>
                    <a:cubicBezTo>
                      <a:pt x="12" y="0"/>
                      <a:pt x="0" y="13"/>
                      <a:pt x="0" y="29"/>
                    </a:cubicBezTo>
                    <a:cubicBezTo>
                      <a:pt x="0" y="44"/>
                      <a:pt x="12" y="57"/>
                      <a:pt x="28" y="57"/>
                    </a:cubicBezTo>
                    <a:cubicBezTo>
                      <a:pt x="29" y="57"/>
                      <a:pt x="31" y="57"/>
                      <a:pt x="32" y="57"/>
                    </a:cubicBezTo>
                    <a:cubicBezTo>
                      <a:pt x="56" y="32"/>
                      <a:pt x="56" y="32"/>
                      <a:pt x="56" y="32"/>
                    </a:cubicBezTo>
                    <a:cubicBezTo>
                      <a:pt x="56" y="31"/>
                      <a:pt x="57" y="30"/>
                      <a:pt x="57" y="29"/>
                    </a:cubicBezTo>
                    <a:close/>
                    <a:moveTo>
                      <a:pt x="28" y="48"/>
                    </a:moveTo>
                    <a:cubicBezTo>
                      <a:pt x="17" y="48"/>
                      <a:pt x="8" y="40"/>
                      <a:pt x="8" y="29"/>
                    </a:cubicBezTo>
                    <a:cubicBezTo>
                      <a:pt x="8" y="18"/>
                      <a:pt x="17" y="9"/>
                      <a:pt x="28" y="9"/>
                    </a:cubicBezTo>
                    <a:cubicBezTo>
                      <a:pt x="39" y="9"/>
                      <a:pt x="48" y="18"/>
                      <a:pt x="48" y="29"/>
                    </a:cubicBezTo>
                    <a:cubicBezTo>
                      <a:pt x="48" y="40"/>
                      <a:pt x="39" y="48"/>
                      <a:pt x="28" y="48"/>
                    </a:cubicBezTo>
                    <a:close/>
                  </a:path>
                </a:pathLst>
              </a:cu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535" b="0" i="0" u="none" strike="noStrike" kern="0" cap="none" spc="0" normalizeH="0" baseline="0" noProof="0" dirty="0" smtClean="0">
                  <a:ln>
                    <a:noFill/>
                  </a:ln>
                  <a:solidFill>
                    <a:srgbClr val="FFFFFF"/>
                  </a:solidFill>
                  <a:effectLst/>
                  <a:uLnTx/>
                  <a:uFillTx/>
                  <a:cs typeface="+mn-ea"/>
                  <a:sym typeface="+mn-lt"/>
                </a:endParaRPr>
              </a:p>
            </p:txBody>
          </p:sp>
          <p:sp>
            <p:nvSpPr>
              <p:cNvPr id="83" name="Freeform 933"/>
              <p:cNvSpPr/>
              <p:nvPr/>
            </p:nvSpPr>
            <p:spPr bwMode="auto">
              <a:xfrm>
                <a:off x="2697060" y="5013664"/>
                <a:ext cx="220308" cy="219077"/>
              </a:xfrm>
              <a:custGeom>
                <a:avLst/>
                <a:gdLst>
                  <a:gd name="T0" fmla="*/ 179 w 179"/>
                  <a:gd name="T1" fmla="*/ 12 h 178"/>
                  <a:gd name="T2" fmla="*/ 14 w 179"/>
                  <a:gd name="T3" fmla="*/ 178 h 178"/>
                  <a:gd name="T4" fmla="*/ 0 w 179"/>
                  <a:gd name="T5" fmla="*/ 166 h 178"/>
                  <a:gd name="T6" fmla="*/ 165 w 179"/>
                  <a:gd name="T7" fmla="*/ 0 h 178"/>
                  <a:gd name="T8" fmla="*/ 179 w 179"/>
                  <a:gd name="T9" fmla="*/ 12 h 178"/>
                </a:gdLst>
                <a:ahLst/>
                <a:cxnLst>
                  <a:cxn ang="0">
                    <a:pos x="T0" y="T1"/>
                  </a:cxn>
                  <a:cxn ang="0">
                    <a:pos x="T2" y="T3"/>
                  </a:cxn>
                  <a:cxn ang="0">
                    <a:pos x="T4" y="T5"/>
                  </a:cxn>
                  <a:cxn ang="0">
                    <a:pos x="T6" y="T7"/>
                  </a:cxn>
                  <a:cxn ang="0">
                    <a:pos x="T8" y="T9"/>
                  </a:cxn>
                </a:cxnLst>
                <a:rect l="0" t="0" r="r" b="b"/>
                <a:pathLst>
                  <a:path w="179" h="178">
                    <a:moveTo>
                      <a:pt x="179" y="12"/>
                    </a:moveTo>
                    <a:lnTo>
                      <a:pt x="14" y="178"/>
                    </a:lnTo>
                    <a:lnTo>
                      <a:pt x="0" y="166"/>
                    </a:lnTo>
                    <a:lnTo>
                      <a:pt x="165" y="0"/>
                    </a:lnTo>
                    <a:lnTo>
                      <a:pt x="179" y="12"/>
                    </a:lnTo>
                    <a:close/>
                  </a:path>
                </a:pathLst>
              </a:cu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535" b="0" i="0" u="none" strike="noStrike" kern="0" cap="none" spc="0" normalizeH="0" baseline="0" noProof="0" dirty="0" smtClean="0">
                  <a:ln>
                    <a:noFill/>
                  </a:ln>
                  <a:solidFill>
                    <a:srgbClr val="FFFFFF"/>
                  </a:solidFill>
                  <a:effectLst/>
                  <a:uLnTx/>
                  <a:uFillTx/>
                  <a:cs typeface="+mn-ea"/>
                  <a:sym typeface="+mn-lt"/>
                </a:endParaRPr>
              </a:p>
            </p:txBody>
          </p:sp>
        </p:grpSp>
      </p:grpSp>
      <p:grpSp>
        <p:nvGrpSpPr>
          <p:cNvPr id="87" name="组合 57"/>
          <p:cNvGrpSpPr/>
          <p:nvPr/>
        </p:nvGrpSpPr>
        <p:grpSpPr>
          <a:xfrm>
            <a:off x="1012901" y="4040099"/>
            <a:ext cx="2157893" cy="2195428"/>
            <a:chOff x="478903" y="4355475"/>
            <a:chExt cx="2158455" cy="2196000"/>
          </a:xfrm>
          <a:solidFill>
            <a:srgbClr val="9BD744"/>
          </a:solidFill>
        </p:grpSpPr>
        <p:grpSp>
          <p:nvGrpSpPr>
            <p:cNvPr id="88" name="组合 58"/>
            <p:cNvGrpSpPr>
              <a:grpSpLocks noChangeAspect="1"/>
            </p:cNvGrpSpPr>
            <p:nvPr/>
          </p:nvGrpSpPr>
          <p:grpSpPr>
            <a:xfrm>
              <a:off x="1795203" y="4733013"/>
              <a:ext cx="366333" cy="576000"/>
              <a:chOff x="2257888" y="5547128"/>
              <a:chExt cx="137373" cy="216000"/>
            </a:xfrm>
            <a:grpFill/>
          </p:grpSpPr>
          <p:sp>
            <p:nvSpPr>
              <p:cNvPr id="93" name="Freeform 69"/>
              <p:cNvSpPr/>
              <p:nvPr/>
            </p:nvSpPr>
            <p:spPr bwMode="auto">
              <a:xfrm>
                <a:off x="2257888" y="5547128"/>
                <a:ext cx="137373" cy="140987"/>
              </a:xfrm>
              <a:custGeom>
                <a:avLst/>
                <a:gdLst>
                  <a:gd name="T0" fmla="*/ 57 w 64"/>
                  <a:gd name="T1" fmla="*/ 37 h 66"/>
                  <a:gd name="T2" fmla="*/ 43 w 64"/>
                  <a:gd name="T3" fmla="*/ 12 h 66"/>
                  <a:gd name="T4" fmla="*/ 39 w 64"/>
                  <a:gd name="T5" fmla="*/ 6 h 66"/>
                  <a:gd name="T6" fmla="*/ 25 w 64"/>
                  <a:gd name="T7" fmla="*/ 6 h 66"/>
                  <a:gd name="T8" fmla="*/ 22 w 64"/>
                  <a:gd name="T9" fmla="*/ 12 h 66"/>
                  <a:gd name="T10" fmla="*/ 8 w 64"/>
                  <a:gd name="T11" fmla="*/ 37 h 66"/>
                  <a:gd name="T12" fmla="*/ 4 w 64"/>
                  <a:gd name="T13" fmla="*/ 43 h 66"/>
                  <a:gd name="T14" fmla="*/ 11 w 64"/>
                  <a:gd name="T15" fmla="*/ 55 h 66"/>
                  <a:gd name="T16" fmla="*/ 18 w 64"/>
                  <a:gd name="T17" fmla="*/ 55 h 66"/>
                  <a:gd name="T18" fmla="*/ 19 w 64"/>
                  <a:gd name="T19" fmla="*/ 55 h 66"/>
                  <a:gd name="T20" fmla="*/ 19 w 64"/>
                  <a:gd name="T21" fmla="*/ 66 h 66"/>
                  <a:gd name="T22" fmla="*/ 32 w 64"/>
                  <a:gd name="T23" fmla="*/ 62 h 66"/>
                  <a:gd name="T24" fmla="*/ 32 w 64"/>
                  <a:gd name="T25" fmla="*/ 62 h 66"/>
                  <a:gd name="T26" fmla="*/ 46 w 64"/>
                  <a:gd name="T27" fmla="*/ 66 h 66"/>
                  <a:gd name="T28" fmla="*/ 46 w 64"/>
                  <a:gd name="T29" fmla="*/ 55 h 66"/>
                  <a:gd name="T30" fmla="*/ 46 w 64"/>
                  <a:gd name="T31" fmla="*/ 55 h 66"/>
                  <a:gd name="T32" fmla="*/ 53 w 64"/>
                  <a:gd name="T33" fmla="*/ 55 h 66"/>
                  <a:gd name="T34" fmla="*/ 60 w 64"/>
                  <a:gd name="T35" fmla="*/ 43 h 66"/>
                  <a:gd name="T36" fmla="*/ 57 w 64"/>
                  <a:gd name="T37" fmla="*/ 37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66">
                    <a:moveTo>
                      <a:pt x="57" y="37"/>
                    </a:moveTo>
                    <a:cubicBezTo>
                      <a:pt x="53" y="30"/>
                      <a:pt x="47" y="19"/>
                      <a:pt x="43" y="12"/>
                    </a:cubicBezTo>
                    <a:cubicBezTo>
                      <a:pt x="39" y="6"/>
                      <a:pt x="39" y="6"/>
                      <a:pt x="39" y="6"/>
                    </a:cubicBezTo>
                    <a:cubicBezTo>
                      <a:pt x="35" y="0"/>
                      <a:pt x="29" y="0"/>
                      <a:pt x="25" y="6"/>
                    </a:cubicBezTo>
                    <a:cubicBezTo>
                      <a:pt x="22" y="12"/>
                      <a:pt x="22" y="12"/>
                      <a:pt x="22" y="12"/>
                    </a:cubicBezTo>
                    <a:cubicBezTo>
                      <a:pt x="18" y="19"/>
                      <a:pt x="11" y="30"/>
                      <a:pt x="8" y="37"/>
                    </a:cubicBezTo>
                    <a:cubicBezTo>
                      <a:pt x="4" y="43"/>
                      <a:pt x="4" y="43"/>
                      <a:pt x="4" y="43"/>
                    </a:cubicBezTo>
                    <a:cubicBezTo>
                      <a:pt x="0" y="50"/>
                      <a:pt x="3" y="55"/>
                      <a:pt x="11" y="55"/>
                    </a:cubicBezTo>
                    <a:cubicBezTo>
                      <a:pt x="18" y="55"/>
                      <a:pt x="18" y="55"/>
                      <a:pt x="18" y="55"/>
                    </a:cubicBezTo>
                    <a:cubicBezTo>
                      <a:pt x="19" y="55"/>
                      <a:pt x="19" y="55"/>
                      <a:pt x="19" y="55"/>
                    </a:cubicBezTo>
                    <a:cubicBezTo>
                      <a:pt x="19" y="66"/>
                      <a:pt x="19" y="66"/>
                      <a:pt x="19" y="66"/>
                    </a:cubicBezTo>
                    <a:cubicBezTo>
                      <a:pt x="23" y="63"/>
                      <a:pt x="27" y="62"/>
                      <a:pt x="32" y="62"/>
                    </a:cubicBezTo>
                    <a:cubicBezTo>
                      <a:pt x="32" y="62"/>
                      <a:pt x="32" y="62"/>
                      <a:pt x="32" y="62"/>
                    </a:cubicBezTo>
                    <a:cubicBezTo>
                      <a:pt x="37" y="62"/>
                      <a:pt x="42" y="63"/>
                      <a:pt x="46" y="66"/>
                    </a:cubicBezTo>
                    <a:cubicBezTo>
                      <a:pt x="46" y="55"/>
                      <a:pt x="46" y="55"/>
                      <a:pt x="46" y="55"/>
                    </a:cubicBezTo>
                    <a:cubicBezTo>
                      <a:pt x="46" y="55"/>
                      <a:pt x="46" y="55"/>
                      <a:pt x="46" y="55"/>
                    </a:cubicBezTo>
                    <a:cubicBezTo>
                      <a:pt x="53" y="55"/>
                      <a:pt x="53" y="55"/>
                      <a:pt x="53" y="55"/>
                    </a:cubicBezTo>
                    <a:cubicBezTo>
                      <a:pt x="61" y="55"/>
                      <a:pt x="64" y="49"/>
                      <a:pt x="60" y="43"/>
                    </a:cubicBezTo>
                    <a:lnTo>
                      <a:pt x="57" y="3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2535" dirty="0">
                  <a:solidFill>
                    <a:srgbClr val="000000"/>
                  </a:solidFill>
                  <a:cs typeface="+mn-ea"/>
                  <a:sym typeface="+mn-lt"/>
                </a:endParaRPr>
              </a:p>
            </p:txBody>
          </p:sp>
          <p:sp>
            <p:nvSpPr>
              <p:cNvPr id="94" name="Freeform 70"/>
              <p:cNvSpPr/>
              <p:nvPr/>
            </p:nvSpPr>
            <p:spPr bwMode="auto">
              <a:xfrm>
                <a:off x="2290424" y="5688115"/>
                <a:ext cx="75013" cy="75013"/>
              </a:xfrm>
              <a:custGeom>
                <a:avLst/>
                <a:gdLst>
                  <a:gd name="T0" fmla="*/ 17 w 35"/>
                  <a:gd name="T1" fmla="*/ 0 h 35"/>
                  <a:gd name="T2" fmla="*/ 17 w 35"/>
                  <a:gd name="T3" fmla="*/ 0 h 35"/>
                  <a:gd name="T4" fmla="*/ 17 w 35"/>
                  <a:gd name="T5" fmla="*/ 0 h 35"/>
                  <a:gd name="T6" fmla="*/ 17 w 35"/>
                  <a:gd name="T7" fmla="*/ 0 h 35"/>
                  <a:gd name="T8" fmla="*/ 17 w 35"/>
                  <a:gd name="T9" fmla="*/ 0 h 35"/>
                  <a:gd name="T10" fmla="*/ 4 w 35"/>
                  <a:gd name="T11" fmla="*/ 6 h 35"/>
                  <a:gd name="T12" fmla="*/ 0 w 35"/>
                  <a:gd name="T13" fmla="*/ 17 h 35"/>
                  <a:gd name="T14" fmla="*/ 0 w 35"/>
                  <a:gd name="T15" fmla="*/ 17 h 35"/>
                  <a:gd name="T16" fmla="*/ 17 w 35"/>
                  <a:gd name="T17" fmla="*/ 35 h 35"/>
                  <a:gd name="T18" fmla="*/ 17 w 35"/>
                  <a:gd name="T19" fmla="*/ 35 h 35"/>
                  <a:gd name="T20" fmla="*/ 35 w 35"/>
                  <a:gd name="T21" fmla="*/ 17 h 35"/>
                  <a:gd name="T22" fmla="*/ 35 w 35"/>
                  <a:gd name="T23" fmla="*/ 17 h 35"/>
                  <a:gd name="T24" fmla="*/ 31 w 35"/>
                  <a:gd name="T25" fmla="*/ 6 h 35"/>
                  <a:gd name="T26" fmla="*/ 17 w 35"/>
                  <a:gd name="T27"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 h="35">
                    <a:moveTo>
                      <a:pt x="17" y="0"/>
                    </a:moveTo>
                    <a:cubicBezTo>
                      <a:pt x="17" y="0"/>
                      <a:pt x="17" y="0"/>
                      <a:pt x="17" y="0"/>
                    </a:cubicBezTo>
                    <a:cubicBezTo>
                      <a:pt x="17" y="0"/>
                      <a:pt x="17" y="0"/>
                      <a:pt x="17" y="0"/>
                    </a:cubicBezTo>
                    <a:cubicBezTo>
                      <a:pt x="17" y="0"/>
                      <a:pt x="17" y="0"/>
                      <a:pt x="17" y="0"/>
                    </a:cubicBezTo>
                    <a:cubicBezTo>
                      <a:pt x="17" y="0"/>
                      <a:pt x="17" y="0"/>
                      <a:pt x="17" y="0"/>
                    </a:cubicBezTo>
                    <a:cubicBezTo>
                      <a:pt x="12" y="0"/>
                      <a:pt x="7" y="2"/>
                      <a:pt x="4" y="6"/>
                    </a:cubicBezTo>
                    <a:cubicBezTo>
                      <a:pt x="1" y="9"/>
                      <a:pt x="0" y="13"/>
                      <a:pt x="0" y="17"/>
                    </a:cubicBezTo>
                    <a:cubicBezTo>
                      <a:pt x="0" y="17"/>
                      <a:pt x="0" y="17"/>
                      <a:pt x="0" y="17"/>
                    </a:cubicBezTo>
                    <a:cubicBezTo>
                      <a:pt x="0" y="27"/>
                      <a:pt x="8" y="35"/>
                      <a:pt x="17" y="35"/>
                    </a:cubicBezTo>
                    <a:cubicBezTo>
                      <a:pt x="17" y="35"/>
                      <a:pt x="17" y="35"/>
                      <a:pt x="17" y="35"/>
                    </a:cubicBezTo>
                    <a:cubicBezTo>
                      <a:pt x="27" y="35"/>
                      <a:pt x="35" y="27"/>
                      <a:pt x="35" y="17"/>
                    </a:cubicBezTo>
                    <a:cubicBezTo>
                      <a:pt x="35" y="17"/>
                      <a:pt x="35" y="17"/>
                      <a:pt x="35" y="17"/>
                    </a:cubicBezTo>
                    <a:cubicBezTo>
                      <a:pt x="35" y="13"/>
                      <a:pt x="33" y="9"/>
                      <a:pt x="31" y="6"/>
                    </a:cubicBezTo>
                    <a:cubicBezTo>
                      <a:pt x="27" y="2"/>
                      <a:pt x="23" y="0"/>
                      <a:pt x="1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2535" dirty="0">
                  <a:solidFill>
                    <a:srgbClr val="000000"/>
                  </a:solidFill>
                  <a:cs typeface="+mn-ea"/>
                  <a:sym typeface="+mn-lt"/>
                </a:endParaRPr>
              </a:p>
            </p:txBody>
          </p:sp>
        </p:grpSp>
        <p:grpSp>
          <p:nvGrpSpPr>
            <p:cNvPr id="89" name="组合 59"/>
            <p:cNvGrpSpPr>
              <a:grpSpLocks noChangeAspect="1"/>
            </p:cNvGrpSpPr>
            <p:nvPr/>
          </p:nvGrpSpPr>
          <p:grpSpPr>
            <a:xfrm>
              <a:off x="478903" y="4355475"/>
              <a:ext cx="2158455" cy="2196000"/>
              <a:chOff x="5397500" y="5734050"/>
              <a:chExt cx="365125" cy="371476"/>
            </a:xfrm>
            <a:grpFill/>
          </p:grpSpPr>
          <p:sp>
            <p:nvSpPr>
              <p:cNvPr id="90" name="Freeform 288"/>
              <p:cNvSpPr/>
              <p:nvPr/>
            </p:nvSpPr>
            <p:spPr bwMode="auto">
              <a:xfrm>
                <a:off x="5532438" y="5907088"/>
                <a:ext cx="71438" cy="68263"/>
              </a:xfrm>
              <a:custGeom>
                <a:avLst/>
                <a:gdLst>
                  <a:gd name="T0" fmla="*/ 45 w 45"/>
                  <a:gd name="T1" fmla="*/ 17 h 43"/>
                  <a:gd name="T2" fmla="*/ 17 w 45"/>
                  <a:gd name="T3" fmla="*/ 43 h 43"/>
                  <a:gd name="T4" fmla="*/ 0 w 45"/>
                  <a:gd name="T5" fmla="*/ 26 h 43"/>
                  <a:gd name="T6" fmla="*/ 29 w 45"/>
                  <a:gd name="T7" fmla="*/ 0 h 43"/>
                  <a:gd name="T8" fmla="*/ 45 w 45"/>
                  <a:gd name="T9" fmla="*/ 17 h 43"/>
                </a:gdLst>
                <a:ahLst/>
                <a:cxnLst>
                  <a:cxn ang="0">
                    <a:pos x="T0" y="T1"/>
                  </a:cxn>
                  <a:cxn ang="0">
                    <a:pos x="T2" y="T3"/>
                  </a:cxn>
                  <a:cxn ang="0">
                    <a:pos x="T4" y="T5"/>
                  </a:cxn>
                  <a:cxn ang="0">
                    <a:pos x="T6" y="T7"/>
                  </a:cxn>
                  <a:cxn ang="0">
                    <a:pos x="T8" y="T9"/>
                  </a:cxn>
                </a:cxnLst>
                <a:rect l="0" t="0" r="r" b="b"/>
                <a:pathLst>
                  <a:path w="45" h="43">
                    <a:moveTo>
                      <a:pt x="45" y="17"/>
                    </a:moveTo>
                    <a:lnTo>
                      <a:pt x="17" y="43"/>
                    </a:lnTo>
                    <a:lnTo>
                      <a:pt x="0" y="26"/>
                    </a:lnTo>
                    <a:lnTo>
                      <a:pt x="29" y="0"/>
                    </a:lnTo>
                    <a:lnTo>
                      <a:pt x="45" y="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2535" dirty="0">
                  <a:solidFill>
                    <a:srgbClr val="000000"/>
                  </a:solidFill>
                  <a:cs typeface="+mn-ea"/>
                  <a:sym typeface="+mn-lt"/>
                </a:endParaRPr>
              </a:p>
            </p:txBody>
          </p:sp>
          <p:sp>
            <p:nvSpPr>
              <p:cNvPr id="91" name="Freeform 289"/>
              <p:cNvSpPr>
                <a:spLocks noEditPoints="1"/>
              </p:cNvSpPr>
              <p:nvPr/>
            </p:nvSpPr>
            <p:spPr bwMode="auto">
              <a:xfrm>
                <a:off x="5537200" y="5734050"/>
                <a:ext cx="225425" cy="225425"/>
              </a:xfrm>
              <a:custGeom>
                <a:avLst/>
                <a:gdLst>
                  <a:gd name="T0" fmla="*/ 30 w 60"/>
                  <a:gd name="T1" fmla="*/ 0 h 60"/>
                  <a:gd name="T2" fmla="*/ 0 w 60"/>
                  <a:gd name="T3" fmla="*/ 30 h 60"/>
                  <a:gd name="T4" fmla="*/ 30 w 60"/>
                  <a:gd name="T5" fmla="*/ 60 h 60"/>
                  <a:gd name="T6" fmla="*/ 60 w 60"/>
                  <a:gd name="T7" fmla="*/ 30 h 60"/>
                  <a:gd name="T8" fmla="*/ 30 w 60"/>
                  <a:gd name="T9" fmla="*/ 0 h 60"/>
                  <a:gd name="T10" fmla="*/ 30 w 60"/>
                  <a:gd name="T11" fmla="*/ 51 h 60"/>
                  <a:gd name="T12" fmla="*/ 8 w 60"/>
                  <a:gd name="T13" fmla="*/ 30 h 60"/>
                  <a:gd name="T14" fmla="*/ 30 w 60"/>
                  <a:gd name="T15" fmla="*/ 8 h 60"/>
                  <a:gd name="T16" fmla="*/ 52 w 60"/>
                  <a:gd name="T17" fmla="*/ 30 h 60"/>
                  <a:gd name="T18" fmla="*/ 30 w 60"/>
                  <a:gd name="T19" fmla="*/ 5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60">
                    <a:moveTo>
                      <a:pt x="30" y="0"/>
                    </a:moveTo>
                    <a:cubicBezTo>
                      <a:pt x="13" y="0"/>
                      <a:pt x="0" y="13"/>
                      <a:pt x="0" y="30"/>
                    </a:cubicBezTo>
                    <a:cubicBezTo>
                      <a:pt x="0" y="47"/>
                      <a:pt x="13" y="60"/>
                      <a:pt x="30" y="60"/>
                    </a:cubicBezTo>
                    <a:cubicBezTo>
                      <a:pt x="47" y="60"/>
                      <a:pt x="60" y="47"/>
                      <a:pt x="60" y="30"/>
                    </a:cubicBezTo>
                    <a:cubicBezTo>
                      <a:pt x="60" y="13"/>
                      <a:pt x="47" y="0"/>
                      <a:pt x="30" y="0"/>
                    </a:cubicBezTo>
                    <a:close/>
                    <a:moveTo>
                      <a:pt x="30" y="51"/>
                    </a:moveTo>
                    <a:cubicBezTo>
                      <a:pt x="18" y="51"/>
                      <a:pt x="8" y="42"/>
                      <a:pt x="8" y="30"/>
                    </a:cubicBezTo>
                    <a:cubicBezTo>
                      <a:pt x="8" y="18"/>
                      <a:pt x="18" y="8"/>
                      <a:pt x="30" y="8"/>
                    </a:cubicBezTo>
                    <a:cubicBezTo>
                      <a:pt x="42" y="8"/>
                      <a:pt x="52" y="18"/>
                      <a:pt x="52" y="30"/>
                    </a:cubicBezTo>
                    <a:cubicBezTo>
                      <a:pt x="52" y="42"/>
                      <a:pt x="42" y="51"/>
                      <a:pt x="30" y="5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2535" dirty="0">
                  <a:solidFill>
                    <a:srgbClr val="000000"/>
                  </a:solidFill>
                  <a:cs typeface="+mn-ea"/>
                  <a:sym typeface="+mn-lt"/>
                </a:endParaRPr>
              </a:p>
            </p:txBody>
          </p:sp>
          <p:sp>
            <p:nvSpPr>
              <p:cNvPr id="92" name="Freeform 291"/>
              <p:cNvSpPr/>
              <p:nvPr/>
            </p:nvSpPr>
            <p:spPr bwMode="auto">
              <a:xfrm>
                <a:off x="5397500" y="5951538"/>
                <a:ext cx="158750" cy="153988"/>
              </a:xfrm>
              <a:custGeom>
                <a:avLst/>
                <a:gdLst>
                  <a:gd name="T0" fmla="*/ 30 w 42"/>
                  <a:gd name="T1" fmla="*/ 0 h 41"/>
                  <a:gd name="T2" fmla="*/ 3 w 42"/>
                  <a:gd name="T3" fmla="*/ 26 h 41"/>
                  <a:gd name="T4" fmla="*/ 3 w 42"/>
                  <a:gd name="T5" fmla="*/ 38 h 41"/>
                  <a:gd name="T6" fmla="*/ 15 w 42"/>
                  <a:gd name="T7" fmla="*/ 38 h 41"/>
                  <a:gd name="T8" fmla="*/ 42 w 42"/>
                  <a:gd name="T9" fmla="*/ 12 h 41"/>
                  <a:gd name="T10" fmla="*/ 30 w 42"/>
                  <a:gd name="T11" fmla="*/ 0 h 41"/>
                </a:gdLst>
                <a:ahLst/>
                <a:cxnLst>
                  <a:cxn ang="0">
                    <a:pos x="T0" y="T1"/>
                  </a:cxn>
                  <a:cxn ang="0">
                    <a:pos x="T2" y="T3"/>
                  </a:cxn>
                  <a:cxn ang="0">
                    <a:pos x="T4" y="T5"/>
                  </a:cxn>
                  <a:cxn ang="0">
                    <a:pos x="T6" y="T7"/>
                  </a:cxn>
                  <a:cxn ang="0">
                    <a:pos x="T8" y="T9"/>
                  </a:cxn>
                  <a:cxn ang="0">
                    <a:pos x="T10" y="T11"/>
                  </a:cxn>
                </a:cxnLst>
                <a:rect l="0" t="0" r="r" b="b"/>
                <a:pathLst>
                  <a:path w="42" h="41">
                    <a:moveTo>
                      <a:pt x="30" y="0"/>
                    </a:moveTo>
                    <a:cubicBezTo>
                      <a:pt x="3" y="26"/>
                      <a:pt x="3" y="26"/>
                      <a:pt x="3" y="26"/>
                    </a:cubicBezTo>
                    <a:cubicBezTo>
                      <a:pt x="0" y="29"/>
                      <a:pt x="0" y="34"/>
                      <a:pt x="3" y="38"/>
                    </a:cubicBezTo>
                    <a:cubicBezTo>
                      <a:pt x="6" y="41"/>
                      <a:pt x="12" y="41"/>
                      <a:pt x="15" y="38"/>
                    </a:cubicBezTo>
                    <a:cubicBezTo>
                      <a:pt x="42" y="12"/>
                      <a:pt x="42" y="12"/>
                      <a:pt x="42" y="12"/>
                    </a:cubicBezTo>
                    <a:lnTo>
                      <a:pt x="3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2535" dirty="0">
                  <a:solidFill>
                    <a:srgbClr val="000000"/>
                  </a:solidFill>
                  <a:cs typeface="+mn-ea"/>
                  <a:sym typeface="+mn-lt"/>
                </a:endParaRPr>
              </a:p>
            </p:txBody>
          </p:sp>
        </p:grpSp>
      </p:grpSp>
      <p:sp>
        <p:nvSpPr>
          <p:cNvPr id="95" name="矩形 94"/>
          <p:cNvSpPr/>
          <p:nvPr/>
        </p:nvSpPr>
        <p:spPr>
          <a:xfrm>
            <a:off x="3011282" y="1297285"/>
            <a:ext cx="1620870" cy="523180"/>
          </a:xfrm>
          <a:prstGeom prst="rect">
            <a:avLst/>
          </a:prstGeom>
        </p:spPr>
        <p:txBody>
          <a:bodyPr wrap="none" lIns="91397" tIns="45700" rIns="91397" bIns="45700">
            <a:spAutoFit/>
          </a:bodyPr>
          <a:lstStyle/>
          <a:p>
            <a:r>
              <a:rPr lang="zh-CN" altLang="en-US" sz="2800" b="1" dirty="0">
                <a:solidFill>
                  <a:srgbClr val="FFFFFF">
                    <a:lumMod val="50000"/>
                  </a:srgbClr>
                </a:solidFill>
                <a:cs typeface="+mn-ea"/>
                <a:sym typeface="+mn-lt"/>
              </a:rPr>
              <a:t>添加标题</a:t>
            </a:r>
            <a:endParaRPr lang="en-US" altLang="zh-CN" sz="2800" b="1" dirty="0">
              <a:solidFill>
                <a:srgbClr val="FFFFFF">
                  <a:lumMod val="50000"/>
                </a:srgbClr>
              </a:solidFill>
              <a:cs typeface="+mn-ea"/>
              <a:sym typeface="+mn-lt"/>
            </a:endParaRPr>
          </a:p>
        </p:txBody>
      </p:sp>
      <p:sp>
        <p:nvSpPr>
          <p:cNvPr id="96" name="矩形 47"/>
          <p:cNvSpPr>
            <a:spLocks noChangeArrowheads="1"/>
          </p:cNvSpPr>
          <p:nvPr/>
        </p:nvSpPr>
        <p:spPr bwMode="auto">
          <a:xfrm>
            <a:off x="2995522" y="2617562"/>
            <a:ext cx="2811931" cy="978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97" tIns="45700" rIns="91397" bIns="4570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defTabSz="914400" eaLnBrk="1" fontAlgn="auto" latinLnBrk="0" hangingPunct="1">
              <a:lnSpc>
                <a:spcPct val="120000"/>
              </a:lnSpc>
              <a:spcBef>
                <a:spcPct val="0"/>
              </a:spcBef>
              <a:spcAft>
                <a:spcPts val="0"/>
              </a:spcAft>
              <a:buClrTx/>
              <a:buSzTx/>
              <a:buFont typeface="Arial" panose="020B0604020202020204" pitchFamily="34" charset="0"/>
              <a:buNone/>
              <a:defRPr/>
            </a:pPr>
            <a:r>
              <a:rPr kumimoji="0" lang="zh-CN" altLang="en-US" sz="1600" b="0" i="0" u="none" strike="noStrike" kern="0" cap="none" spc="0" normalizeH="0" baseline="0" noProof="0" dirty="0">
                <a:ln>
                  <a:noFill/>
                </a:ln>
                <a:solidFill>
                  <a:srgbClr val="FFFFFF">
                    <a:lumMod val="50000"/>
                  </a:srgbClr>
                </a:solidFill>
                <a:effectLst/>
                <a:uLnTx/>
                <a:uFillTx/>
                <a:latin typeface="+mn-lt"/>
                <a:ea typeface="+mn-ea"/>
                <a:cs typeface="+mn-ea"/>
                <a:sym typeface="+mn-lt"/>
              </a:rPr>
              <a:t>在此录入上述图表的描述说明，在此录入上述图表的描述说明。</a:t>
            </a:r>
          </a:p>
        </p:txBody>
      </p:sp>
      <p:sp>
        <p:nvSpPr>
          <p:cNvPr id="97" name="矩形 96"/>
          <p:cNvSpPr/>
          <p:nvPr/>
        </p:nvSpPr>
        <p:spPr>
          <a:xfrm>
            <a:off x="3111546" y="3797723"/>
            <a:ext cx="1620870" cy="523180"/>
          </a:xfrm>
          <a:prstGeom prst="rect">
            <a:avLst/>
          </a:prstGeom>
        </p:spPr>
        <p:txBody>
          <a:bodyPr wrap="none" lIns="91397" tIns="45700" rIns="91397" bIns="45700">
            <a:spAutoFit/>
          </a:bodyPr>
          <a:lstStyle/>
          <a:p>
            <a:r>
              <a:rPr lang="zh-CN" altLang="en-US" sz="2800" b="1" dirty="0">
                <a:solidFill>
                  <a:srgbClr val="FFFFFF">
                    <a:lumMod val="50000"/>
                  </a:srgbClr>
                </a:solidFill>
                <a:cs typeface="+mn-ea"/>
                <a:sym typeface="+mn-lt"/>
              </a:rPr>
              <a:t>添加标题</a:t>
            </a:r>
            <a:endParaRPr lang="en-US" altLang="zh-CN" sz="2800" b="1" dirty="0">
              <a:solidFill>
                <a:srgbClr val="FFFFFF">
                  <a:lumMod val="50000"/>
                </a:srgbClr>
              </a:solidFill>
              <a:cs typeface="+mn-ea"/>
              <a:sym typeface="+mn-lt"/>
            </a:endParaRPr>
          </a:p>
        </p:txBody>
      </p:sp>
      <p:sp>
        <p:nvSpPr>
          <p:cNvPr id="98" name="矩形 47"/>
          <p:cNvSpPr>
            <a:spLocks noChangeArrowheads="1"/>
          </p:cNvSpPr>
          <p:nvPr/>
        </p:nvSpPr>
        <p:spPr bwMode="auto">
          <a:xfrm>
            <a:off x="3044699" y="5099815"/>
            <a:ext cx="2811931" cy="978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97" tIns="45700" rIns="91397" bIns="4570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defTabSz="914400" eaLnBrk="1" fontAlgn="auto" latinLnBrk="0" hangingPunct="1">
              <a:lnSpc>
                <a:spcPct val="120000"/>
              </a:lnSpc>
              <a:spcBef>
                <a:spcPct val="0"/>
              </a:spcBef>
              <a:spcAft>
                <a:spcPts val="0"/>
              </a:spcAft>
              <a:buClrTx/>
              <a:buSzTx/>
              <a:buFont typeface="Arial" panose="020B0604020202020204" pitchFamily="34" charset="0"/>
              <a:buNone/>
              <a:defRPr/>
            </a:pPr>
            <a:r>
              <a:rPr kumimoji="0" lang="zh-CN" altLang="en-US" sz="1600" b="0" i="0" u="none" strike="noStrike" kern="0" cap="none" spc="0" normalizeH="0" baseline="0" noProof="0" dirty="0">
                <a:ln>
                  <a:noFill/>
                </a:ln>
                <a:solidFill>
                  <a:srgbClr val="FFFFFF">
                    <a:lumMod val="50000"/>
                  </a:srgbClr>
                </a:solidFill>
                <a:effectLst/>
                <a:uLnTx/>
                <a:uFillTx/>
                <a:latin typeface="+mn-lt"/>
                <a:ea typeface="+mn-ea"/>
                <a:cs typeface="+mn-ea"/>
                <a:sym typeface="+mn-lt"/>
              </a:rPr>
              <a:t>在此录入上述图表的描述说明，在此录入上述图表的描述说明。</a:t>
            </a:r>
          </a:p>
        </p:txBody>
      </p:sp>
      <p:sp>
        <p:nvSpPr>
          <p:cNvPr id="99" name="矩形 98"/>
          <p:cNvSpPr/>
          <p:nvPr/>
        </p:nvSpPr>
        <p:spPr>
          <a:xfrm>
            <a:off x="6402022" y="1759746"/>
            <a:ext cx="215968" cy="215968"/>
          </a:xfrm>
          <a:prstGeom prst="rect">
            <a:avLst/>
          </a:prstGeom>
          <a:solidFill>
            <a:srgbClr val="049AAB"/>
          </a:solidFill>
          <a:ln w="12700" cap="flat" cmpd="sng" algn="ctr">
            <a:solidFill>
              <a:srgbClr val="7ABF00"/>
            </a:solidFill>
            <a:prstDash val="solid"/>
            <a:miter lim="800000"/>
          </a:ln>
          <a:effectLst/>
        </p:spPr>
        <p:txBody>
          <a:bodyPr lIns="121908" tIns="60953" rIns="121908" bIns="60953"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335" b="0" i="0" u="none" strike="noStrike" kern="0" cap="none" spc="0" normalizeH="0" baseline="0" noProof="0" dirty="0" smtClean="0">
              <a:ln>
                <a:noFill/>
              </a:ln>
              <a:solidFill>
                <a:srgbClr val="2C3637"/>
              </a:solidFill>
              <a:effectLst/>
              <a:uLnTx/>
              <a:uFillTx/>
              <a:cs typeface="+mn-ea"/>
              <a:sym typeface="+mn-lt"/>
            </a:endParaRPr>
          </a:p>
        </p:txBody>
      </p:sp>
      <p:sp>
        <p:nvSpPr>
          <p:cNvPr id="100" name="矩形 99"/>
          <p:cNvSpPr/>
          <p:nvPr/>
        </p:nvSpPr>
        <p:spPr>
          <a:xfrm>
            <a:off x="7057781" y="1395670"/>
            <a:ext cx="1718421" cy="461624"/>
          </a:xfrm>
          <a:prstGeom prst="rect">
            <a:avLst/>
          </a:prstGeom>
        </p:spPr>
        <p:txBody>
          <a:bodyPr wrap="square" lIns="91397" tIns="45700" rIns="91397" bIns="45700">
            <a:spAutoFit/>
          </a:bodyPr>
          <a:lstStyle/>
          <a:p>
            <a:r>
              <a:rPr lang="zh-CN" altLang="en-US" sz="2400" b="1" dirty="0">
                <a:solidFill>
                  <a:srgbClr val="FFFFFF">
                    <a:lumMod val="50000"/>
                  </a:srgbClr>
                </a:solidFill>
                <a:cs typeface="+mn-ea"/>
                <a:sym typeface="+mn-lt"/>
              </a:rPr>
              <a:t>输入标题</a:t>
            </a:r>
            <a:endParaRPr lang="en-US" altLang="zh-CN" sz="2400" b="1" dirty="0">
              <a:solidFill>
                <a:srgbClr val="FFFFFF">
                  <a:lumMod val="50000"/>
                </a:srgbClr>
              </a:solidFill>
              <a:cs typeface="+mn-ea"/>
              <a:sym typeface="+mn-lt"/>
            </a:endParaRPr>
          </a:p>
        </p:txBody>
      </p:sp>
      <p:sp>
        <p:nvSpPr>
          <p:cNvPr id="101" name="矩形 47"/>
          <p:cNvSpPr>
            <a:spLocks noChangeArrowheads="1"/>
          </p:cNvSpPr>
          <p:nvPr/>
        </p:nvSpPr>
        <p:spPr bwMode="auto">
          <a:xfrm>
            <a:off x="7057782" y="1811323"/>
            <a:ext cx="4194418" cy="609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97" tIns="45700" rIns="91397" bIns="4570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defTabSz="914400" eaLnBrk="1" fontAlgn="auto" latinLnBrk="0" hangingPunct="1">
              <a:lnSpc>
                <a:spcPct val="120000"/>
              </a:lnSpc>
              <a:spcBef>
                <a:spcPct val="0"/>
              </a:spcBef>
              <a:spcAft>
                <a:spcPts val="0"/>
              </a:spcAft>
              <a:buClrTx/>
              <a:buSzTx/>
              <a:buFont typeface="Arial" panose="020B0604020202020204" pitchFamily="34" charset="0"/>
              <a:buNone/>
              <a:defRPr/>
            </a:pPr>
            <a:r>
              <a:rPr kumimoji="0" lang="zh-CN" altLang="en-US" sz="1400" b="0" i="0" u="none" strike="noStrike" kern="0" cap="none" spc="0" normalizeH="0" baseline="0" noProof="0" dirty="0">
                <a:ln>
                  <a:noFill/>
                </a:ln>
                <a:solidFill>
                  <a:srgbClr val="FFFFFF">
                    <a:lumMod val="50000"/>
                  </a:srgbClr>
                </a:solidFill>
                <a:effectLst/>
                <a:uLnTx/>
                <a:uFillTx/>
                <a:latin typeface="+mn-lt"/>
                <a:ea typeface="+mn-ea"/>
                <a:cs typeface="+mn-ea"/>
                <a:sym typeface="+mn-lt"/>
              </a:rPr>
              <a:t>在此录入上述图表的综合描述说明，在此录入上述图表的综合描述说明。</a:t>
            </a:r>
          </a:p>
        </p:txBody>
      </p:sp>
      <p:cxnSp>
        <p:nvCxnSpPr>
          <p:cNvPr id="102" name="直接连接符 101"/>
          <p:cNvCxnSpPr/>
          <p:nvPr/>
        </p:nvCxnSpPr>
        <p:spPr>
          <a:xfrm>
            <a:off x="6510006" y="1975714"/>
            <a:ext cx="0" cy="987825"/>
          </a:xfrm>
          <a:prstGeom prst="line">
            <a:avLst/>
          </a:prstGeom>
          <a:noFill/>
          <a:ln w="6350" cap="flat" cmpd="sng" algn="ctr">
            <a:solidFill>
              <a:srgbClr val="FFFFFF">
                <a:lumMod val="65000"/>
              </a:srgbClr>
            </a:solidFill>
            <a:prstDash val="solid"/>
            <a:miter lim="800000"/>
          </a:ln>
          <a:effectLst/>
        </p:spPr>
      </p:cxnSp>
      <p:sp>
        <p:nvSpPr>
          <p:cNvPr id="103" name="矩形 102"/>
          <p:cNvSpPr/>
          <p:nvPr/>
        </p:nvSpPr>
        <p:spPr>
          <a:xfrm>
            <a:off x="6402022" y="2963538"/>
            <a:ext cx="215968" cy="215968"/>
          </a:xfrm>
          <a:prstGeom prst="rect">
            <a:avLst/>
          </a:prstGeom>
          <a:solidFill>
            <a:srgbClr val="9BD744"/>
          </a:solidFill>
          <a:ln w="12700" cap="flat" cmpd="sng" algn="ctr">
            <a:noFill/>
            <a:prstDash val="solid"/>
            <a:miter lim="800000"/>
          </a:ln>
          <a:effectLst/>
        </p:spPr>
        <p:txBody>
          <a:bodyPr lIns="121908" tIns="60953" rIns="121908" bIns="60953"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335" b="0" i="0" u="none" strike="noStrike" kern="0" cap="none" spc="0" normalizeH="0" baseline="0" noProof="0" dirty="0" smtClean="0">
              <a:ln>
                <a:noFill/>
              </a:ln>
              <a:solidFill>
                <a:srgbClr val="2C3637"/>
              </a:solidFill>
              <a:effectLst/>
              <a:uLnTx/>
              <a:uFillTx/>
              <a:cs typeface="+mn-ea"/>
              <a:sym typeface="+mn-lt"/>
            </a:endParaRPr>
          </a:p>
        </p:txBody>
      </p:sp>
      <p:sp>
        <p:nvSpPr>
          <p:cNvPr id="104" name="矩形 103"/>
          <p:cNvSpPr/>
          <p:nvPr/>
        </p:nvSpPr>
        <p:spPr>
          <a:xfrm>
            <a:off x="7057781" y="2483719"/>
            <a:ext cx="1415685" cy="461624"/>
          </a:xfrm>
          <a:prstGeom prst="rect">
            <a:avLst/>
          </a:prstGeom>
        </p:spPr>
        <p:txBody>
          <a:bodyPr wrap="none" lIns="91397" tIns="45700" rIns="91397" bIns="45700">
            <a:spAutoFit/>
          </a:bodyPr>
          <a:lstStyle/>
          <a:p>
            <a:r>
              <a:rPr lang="zh-CN" altLang="en-US" sz="2400" b="1" dirty="0">
                <a:solidFill>
                  <a:srgbClr val="FFFFFF">
                    <a:lumMod val="50000"/>
                  </a:srgbClr>
                </a:solidFill>
                <a:cs typeface="+mn-ea"/>
                <a:sym typeface="+mn-lt"/>
              </a:rPr>
              <a:t>输入标题</a:t>
            </a:r>
            <a:endParaRPr lang="en-US" altLang="zh-CN" sz="2400" b="1" dirty="0">
              <a:solidFill>
                <a:srgbClr val="FFFFFF">
                  <a:lumMod val="50000"/>
                </a:srgbClr>
              </a:solidFill>
              <a:cs typeface="+mn-ea"/>
              <a:sym typeface="+mn-lt"/>
            </a:endParaRPr>
          </a:p>
        </p:txBody>
      </p:sp>
      <p:sp>
        <p:nvSpPr>
          <p:cNvPr id="105" name="矩形 47"/>
          <p:cNvSpPr>
            <a:spLocks noChangeArrowheads="1"/>
          </p:cNvSpPr>
          <p:nvPr/>
        </p:nvSpPr>
        <p:spPr bwMode="auto">
          <a:xfrm>
            <a:off x="7057781" y="2899371"/>
            <a:ext cx="4178348" cy="609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97" tIns="45700" rIns="91397" bIns="4570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defTabSz="914400" eaLnBrk="1" fontAlgn="auto" latinLnBrk="0" hangingPunct="1">
              <a:lnSpc>
                <a:spcPct val="120000"/>
              </a:lnSpc>
              <a:spcBef>
                <a:spcPct val="0"/>
              </a:spcBef>
              <a:spcAft>
                <a:spcPts val="0"/>
              </a:spcAft>
              <a:buClrTx/>
              <a:buSzTx/>
              <a:buFont typeface="Arial" panose="020B0604020202020204" pitchFamily="34" charset="0"/>
              <a:buNone/>
              <a:defRPr/>
            </a:pPr>
            <a:r>
              <a:rPr kumimoji="0" lang="zh-CN" altLang="en-US" sz="1400" b="0" i="0" u="none" strike="noStrike" kern="0" cap="none" spc="0" normalizeH="0" baseline="0" noProof="0" dirty="0">
                <a:ln>
                  <a:noFill/>
                </a:ln>
                <a:solidFill>
                  <a:srgbClr val="FFFFFF">
                    <a:lumMod val="50000"/>
                  </a:srgbClr>
                </a:solidFill>
                <a:effectLst/>
                <a:uLnTx/>
                <a:uFillTx/>
                <a:latin typeface="+mn-lt"/>
                <a:ea typeface="+mn-ea"/>
                <a:cs typeface="+mn-ea"/>
                <a:sym typeface="+mn-lt"/>
              </a:rPr>
              <a:t>在此录入上述图表的综合描述说明，在此录入上述图表的综合描述说明。</a:t>
            </a:r>
          </a:p>
        </p:txBody>
      </p:sp>
      <p:cxnSp>
        <p:nvCxnSpPr>
          <p:cNvPr id="106" name="直接连接符 105"/>
          <p:cNvCxnSpPr/>
          <p:nvPr/>
        </p:nvCxnSpPr>
        <p:spPr>
          <a:xfrm>
            <a:off x="6510006" y="3179507"/>
            <a:ext cx="0" cy="987825"/>
          </a:xfrm>
          <a:prstGeom prst="line">
            <a:avLst/>
          </a:prstGeom>
          <a:noFill/>
          <a:ln w="6350" cap="flat" cmpd="sng" algn="ctr">
            <a:solidFill>
              <a:srgbClr val="FFFFFF">
                <a:lumMod val="65000"/>
              </a:srgbClr>
            </a:solidFill>
            <a:prstDash val="solid"/>
            <a:miter lim="800000"/>
          </a:ln>
          <a:effectLst/>
        </p:spPr>
      </p:cxnSp>
      <p:sp>
        <p:nvSpPr>
          <p:cNvPr id="107" name="矩形 106"/>
          <p:cNvSpPr/>
          <p:nvPr/>
        </p:nvSpPr>
        <p:spPr>
          <a:xfrm>
            <a:off x="6402022" y="4156611"/>
            <a:ext cx="215968" cy="215968"/>
          </a:xfrm>
          <a:prstGeom prst="rect">
            <a:avLst/>
          </a:prstGeom>
          <a:solidFill>
            <a:srgbClr val="049AAB"/>
          </a:solidFill>
          <a:ln w="12700" cap="flat" cmpd="sng" algn="ctr">
            <a:solidFill>
              <a:srgbClr val="7ABF00"/>
            </a:solidFill>
            <a:prstDash val="solid"/>
            <a:miter lim="800000"/>
          </a:ln>
          <a:effectLst/>
        </p:spPr>
        <p:txBody>
          <a:bodyPr lIns="121908" tIns="60953" rIns="121908" bIns="60953"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335" b="0" i="0" u="none" strike="noStrike" kern="0" cap="none" spc="0" normalizeH="0" baseline="0" noProof="0" dirty="0" smtClean="0">
              <a:ln>
                <a:noFill/>
              </a:ln>
              <a:solidFill>
                <a:srgbClr val="2C3637"/>
              </a:solidFill>
              <a:effectLst/>
              <a:uLnTx/>
              <a:uFillTx/>
              <a:cs typeface="+mn-ea"/>
              <a:sym typeface="+mn-lt"/>
            </a:endParaRPr>
          </a:p>
        </p:txBody>
      </p:sp>
      <p:sp>
        <p:nvSpPr>
          <p:cNvPr id="108" name="矩形 107"/>
          <p:cNvSpPr/>
          <p:nvPr/>
        </p:nvSpPr>
        <p:spPr>
          <a:xfrm>
            <a:off x="7057781" y="3707535"/>
            <a:ext cx="1415685" cy="461624"/>
          </a:xfrm>
          <a:prstGeom prst="rect">
            <a:avLst/>
          </a:prstGeom>
        </p:spPr>
        <p:txBody>
          <a:bodyPr wrap="none" lIns="91397" tIns="45700" rIns="91397" bIns="45700">
            <a:spAutoFit/>
          </a:bodyPr>
          <a:lstStyle/>
          <a:p>
            <a:r>
              <a:rPr lang="zh-CN" altLang="en-US" sz="2400" b="1" dirty="0">
                <a:solidFill>
                  <a:srgbClr val="FFFFFF">
                    <a:lumMod val="50000"/>
                  </a:srgbClr>
                </a:solidFill>
                <a:cs typeface="+mn-ea"/>
                <a:sym typeface="+mn-lt"/>
              </a:rPr>
              <a:t>输入标题</a:t>
            </a:r>
            <a:endParaRPr lang="en-US" altLang="zh-CN" sz="2400" b="1" dirty="0">
              <a:solidFill>
                <a:srgbClr val="FFFFFF">
                  <a:lumMod val="50000"/>
                </a:srgbClr>
              </a:solidFill>
              <a:cs typeface="+mn-ea"/>
              <a:sym typeface="+mn-lt"/>
            </a:endParaRPr>
          </a:p>
        </p:txBody>
      </p:sp>
      <p:sp>
        <p:nvSpPr>
          <p:cNvPr id="109" name="矩形 108"/>
          <p:cNvSpPr>
            <a:spLocks noChangeArrowheads="1"/>
          </p:cNvSpPr>
          <p:nvPr/>
        </p:nvSpPr>
        <p:spPr bwMode="auto">
          <a:xfrm>
            <a:off x="7057781" y="4123187"/>
            <a:ext cx="4178348" cy="609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97" tIns="45700" rIns="91397" bIns="4570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defTabSz="914400" eaLnBrk="1" fontAlgn="auto" latinLnBrk="0" hangingPunct="1">
              <a:lnSpc>
                <a:spcPct val="120000"/>
              </a:lnSpc>
              <a:spcBef>
                <a:spcPct val="0"/>
              </a:spcBef>
              <a:spcAft>
                <a:spcPts val="0"/>
              </a:spcAft>
              <a:buClrTx/>
              <a:buSzTx/>
              <a:buFont typeface="Arial" panose="020B0604020202020204" pitchFamily="34" charset="0"/>
              <a:buNone/>
              <a:defRPr/>
            </a:pPr>
            <a:r>
              <a:rPr kumimoji="0" lang="zh-CN" altLang="en-US" sz="1400" b="0" i="0" u="none" strike="noStrike" kern="0" cap="none" spc="0" normalizeH="0" baseline="0" noProof="0" dirty="0">
                <a:ln>
                  <a:noFill/>
                </a:ln>
                <a:solidFill>
                  <a:srgbClr val="FFFFFF">
                    <a:lumMod val="50000"/>
                  </a:srgbClr>
                </a:solidFill>
                <a:effectLst/>
                <a:uLnTx/>
                <a:uFillTx/>
                <a:latin typeface="+mn-lt"/>
                <a:ea typeface="+mn-ea"/>
                <a:cs typeface="+mn-ea"/>
                <a:sym typeface="+mn-lt"/>
              </a:rPr>
              <a:t>在此录入上述图表的综合描述说明，在此录入上述图表的综合描述说明。</a:t>
            </a:r>
          </a:p>
        </p:txBody>
      </p:sp>
      <p:cxnSp>
        <p:nvCxnSpPr>
          <p:cNvPr id="110" name="直接连接符 109"/>
          <p:cNvCxnSpPr/>
          <p:nvPr/>
        </p:nvCxnSpPr>
        <p:spPr>
          <a:xfrm>
            <a:off x="6510006" y="4340640"/>
            <a:ext cx="0" cy="987825"/>
          </a:xfrm>
          <a:prstGeom prst="line">
            <a:avLst/>
          </a:prstGeom>
          <a:noFill/>
          <a:ln w="6350" cap="flat" cmpd="sng" algn="ctr">
            <a:solidFill>
              <a:srgbClr val="FFFFFF">
                <a:lumMod val="65000"/>
              </a:srgbClr>
            </a:solidFill>
            <a:prstDash val="solid"/>
            <a:miter lim="800000"/>
          </a:ln>
          <a:effectLst/>
        </p:spPr>
      </p:cxnSp>
      <p:sp>
        <p:nvSpPr>
          <p:cNvPr id="111" name="矩形 110"/>
          <p:cNvSpPr/>
          <p:nvPr/>
        </p:nvSpPr>
        <p:spPr>
          <a:xfrm>
            <a:off x="6402022" y="5267039"/>
            <a:ext cx="215968" cy="215968"/>
          </a:xfrm>
          <a:prstGeom prst="rect">
            <a:avLst/>
          </a:prstGeom>
          <a:solidFill>
            <a:srgbClr val="9BD744"/>
          </a:solidFill>
          <a:ln w="12700" cap="flat" cmpd="sng" algn="ctr">
            <a:noFill/>
            <a:prstDash val="solid"/>
            <a:miter lim="800000"/>
          </a:ln>
          <a:effectLst/>
        </p:spPr>
        <p:txBody>
          <a:bodyPr lIns="121908" tIns="60953" rIns="121908" bIns="60953"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335" b="0" i="0" u="none" strike="noStrike" kern="0" cap="none" spc="0" normalizeH="0" baseline="0" noProof="0" dirty="0" smtClean="0">
              <a:ln>
                <a:noFill/>
              </a:ln>
              <a:solidFill>
                <a:srgbClr val="2C3637"/>
              </a:solidFill>
              <a:effectLst/>
              <a:uLnTx/>
              <a:uFillTx/>
              <a:cs typeface="+mn-ea"/>
              <a:sym typeface="+mn-lt"/>
            </a:endParaRPr>
          </a:p>
        </p:txBody>
      </p:sp>
      <p:sp>
        <p:nvSpPr>
          <p:cNvPr id="112" name="矩形 111"/>
          <p:cNvSpPr/>
          <p:nvPr/>
        </p:nvSpPr>
        <p:spPr>
          <a:xfrm>
            <a:off x="7057781" y="4787374"/>
            <a:ext cx="1415685" cy="461624"/>
          </a:xfrm>
          <a:prstGeom prst="rect">
            <a:avLst/>
          </a:prstGeom>
        </p:spPr>
        <p:txBody>
          <a:bodyPr wrap="none" lIns="91397" tIns="45700" rIns="91397" bIns="45700">
            <a:spAutoFit/>
          </a:bodyPr>
          <a:lstStyle/>
          <a:p>
            <a:r>
              <a:rPr lang="zh-CN" altLang="en-US" sz="2400" b="1" dirty="0">
                <a:solidFill>
                  <a:srgbClr val="FFFFFF">
                    <a:lumMod val="50000"/>
                  </a:srgbClr>
                </a:solidFill>
                <a:cs typeface="+mn-ea"/>
                <a:sym typeface="+mn-lt"/>
              </a:rPr>
              <a:t>输入标题</a:t>
            </a:r>
            <a:endParaRPr lang="en-US" altLang="zh-CN" sz="2400" b="1" dirty="0">
              <a:solidFill>
                <a:srgbClr val="FFFFFF">
                  <a:lumMod val="50000"/>
                </a:srgbClr>
              </a:solidFill>
              <a:cs typeface="+mn-ea"/>
              <a:sym typeface="+mn-lt"/>
            </a:endParaRPr>
          </a:p>
        </p:txBody>
      </p:sp>
      <p:sp>
        <p:nvSpPr>
          <p:cNvPr id="113" name="矩形 112"/>
          <p:cNvSpPr>
            <a:spLocks noChangeArrowheads="1"/>
          </p:cNvSpPr>
          <p:nvPr/>
        </p:nvSpPr>
        <p:spPr bwMode="auto">
          <a:xfrm>
            <a:off x="7057780" y="5203025"/>
            <a:ext cx="4194419" cy="609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97" tIns="45700" rIns="91397" bIns="4570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defTabSz="914400" eaLnBrk="1" fontAlgn="auto" latinLnBrk="0" hangingPunct="1">
              <a:lnSpc>
                <a:spcPct val="120000"/>
              </a:lnSpc>
              <a:spcBef>
                <a:spcPct val="0"/>
              </a:spcBef>
              <a:spcAft>
                <a:spcPts val="0"/>
              </a:spcAft>
              <a:buClrTx/>
              <a:buSzTx/>
              <a:buFont typeface="Arial" panose="020B0604020202020204" pitchFamily="34" charset="0"/>
              <a:buNone/>
              <a:defRPr/>
            </a:pPr>
            <a:r>
              <a:rPr kumimoji="0" lang="zh-CN" altLang="en-US" sz="1400" b="0" i="0" u="none" strike="noStrike" kern="0" cap="none" spc="0" normalizeH="0" baseline="0" noProof="0" dirty="0">
                <a:ln>
                  <a:noFill/>
                </a:ln>
                <a:solidFill>
                  <a:srgbClr val="FFFFFF">
                    <a:lumMod val="50000"/>
                  </a:srgbClr>
                </a:solidFill>
                <a:effectLst/>
                <a:uLnTx/>
                <a:uFillTx/>
                <a:latin typeface="+mn-lt"/>
                <a:ea typeface="+mn-ea"/>
                <a:cs typeface="+mn-ea"/>
                <a:sym typeface="+mn-lt"/>
              </a:rPr>
              <a:t>在此录入上述图表的综合描述说明，在此录入上述图表的综合描述说明。</a:t>
            </a:r>
          </a:p>
        </p:txBody>
      </p:sp>
      <p:sp>
        <p:nvSpPr>
          <p:cNvPr id="114" name="标题 4"/>
          <p:cNvSpPr txBox="1"/>
          <p:nvPr/>
        </p:nvSpPr>
        <p:spPr>
          <a:xfrm>
            <a:off x="48905" y="2538523"/>
            <a:ext cx="1727743" cy="332829"/>
          </a:xfrm>
          <a:prstGeom prst="rect">
            <a:avLst/>
          </a:prstGeom>
        </p:spPr>
        <p:txBody>
          <a:bodyPr vert="horz" lIns="91407" tIns="45704" rIns="91407" bIns="45704"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600" dirty="0">
                <a:solidFill>
                  <a:srgbClr val="FFFFFF"/>
                </a:solidFill>
                <a:latin typeface="+mn-lt"/>
                <a:ea typeface="+mn-ea"/>
                <a:cs typeface="+mn-ea"/>
                <a:sym typeface="+mn-lt"/>
              </a:rPr>
              <a:t>财务与融资</a:t>
            </a:r>
            <a:endParaRPr lang="zh-CN" altLang="en-US" sz="1200" b="1" dirty="0">
              <a:solidFill>
                <a:srgbClr val="FFFFFF"/>
              </a:solidFill>
              <a:latin typeface="+mn-lt"/>
              <a:ea typeface="+mn-ea"/>
              <a:cs typeface="+mn-ea"/>
              <a:sym typeface="+mn-lt"/>
            </a:endParaRPr>
          </a:p>
        </p:txBody>
      </p:sp>
      <p:grpSp>
        <p:nvGrpSpPr>
          <p:cNvPr id="115" name="组合 114"/>
          <p:cNvGrpSpPr/>
          <p:nvPr/>
        </p:nvGrpSpPr>
        <p:grpSpPr>
          <a:xfrm>
            <a:off x="1128173" y="143392"/>
            <a:ext cx="4818161" cy="646331"/>
            <a:chOff x="6080760" y="1044564"/>
            <a:chExt cx="4818161" cy="646331"/>
          </a:xfrm>
        </p:grpSpPr>
        <p:sp>
          <p:nvSpPr>
            <p:cNvPr id="116" name="文本框 58"/>
            <p:cNvSpPr txBox="1"/>
            <p:nvPr/>
          </p:nvSpPr>
          <p:spPr>
            <a:xfrm>
              <a:off x="6080760" y="1044564"/>
              <a:ext cx="2233611" cy="646331"/>
            </a:xfrm>
            <a:prstGeom prst="rect">
              <a:avLst/>
            </a:prstGeom>
            <a:noFill/>
            <a:effectLst/>
          </p:spPr>
          <p:txBody>
            <a:bodyPr wrap="square" rtlCol="0">
              <a:spAutoFit/>
            </a:bodyPr>
            <a:lstStyle/>
            <a:p>
              <a:r>
                <a:rPr lang="en-US" altLang="zh-CN" sz="3600" b="1" dirty="0">
                  <a:solidFill>
                    <a:srgbClr val="049AAB"/>
                  </a:solidFill>
                  <a:cs typeface="+mn-ea"/>
                  <a:sym typeface="+mn-lt"/>
                </a:rPr>
                <a:t>ONE</a:t>
              </a:r>
              <a:endParaRPr lang="zh-CN" altLang="en-US" sz="3600" b="1" dirty="0">
                <a:solidFill>
                  <a:srgbClr val="049AAB"/>
                </a:solidFill>
                <a:cs typeface="+mn-ea"/>
                <a:sym typeface="+mn-lt"/>
              </a:endParaRPr>
            </a:p>
          </p:txBody>
        </p:sp>
        <p:sp>
          <p:nvSpPr>
            <p:cNvPr id="117" name="文本框 59"/>
            <p:cNvSpPr txBox="1"/>
            <p:nvPr/>
          </p:nvSpPr>
          <p:spPr>
            <a:xfrm>
              <a:off x="7061707" y="1167675"/>
              <a:ext cx="3837214" cy="523220"/>
            </a:xfrm>
            <a:prstGeom prst="rect">
              <a:avLst/>
            </a:prstGeom>
            <a:noFill/>
          </p:spPr>
          <p:txBody>
            <a:bodyPr wrap="square" rtlCol="0">
              <a:spAutoFit/>
            </a:bodyPr>
            <a:lstStyle/>
            <a:p>
              <a:r>
                <a:rPr lang="zh-CN" altLang="en-US" sz="2800" dirty="0">
                  <a:solidFill>
                    <a:srgbClr val="000000"/>
                  </a:solidFill>
                  <a:cs typeface="+mn-ea"/>
                  <a:sym typeface="+mn-lt"/>
                </a:rPr>
                <a:t>项目介绍</a:t>
              </a:r>
            </a:p>
          </p:txBody>
        </p:sp>
      </p:grpSp>
      <p:sp>
        <p:nvSpPr>
          <p:cNvPr id="118" name="矩形: 圆角 80"/>
          <p:cNvSpPr/>
          <p:nvPr/>
        </p:nvSpPr>
        <p:spPr>
          <a:xfrm>
            <a:off x="-397463" y="336451"/>
            <a:ext cx="1344073" cy="383323"/>
          </a:xfrm>
          <a:prstGeom prst="roundRect">
            <a:avLst/>
          </a:prstGeom>
          <a:solidFill>
            <a:srgbClr val="049AAB"/>
          </a:solidFill>
          <a:ln w="3175">
            <a:noFill/>
            <a:miter lim="400000"/>
          </a:ln>
        </p:spPr>
        <p:txBody>
          <a:bodyPr rtlCol="0" anchor="ctr"/>
          <a:lstStyle/>
          <a:p>
            <a:pPr algn="ctr"/>
            <a:endParaRPr lang="zh-CN" altLang="en-US" sz="2400">
              <a:solidFill>
                <a:srgbClr val="000000"/>
              </a:solidFill>
              <a:cs typeface="+mn-ea"/>
              <a:sym typeface="+mn-lt"/>
            </a:endParaRPr>
          </a:p>
        </p:txBody>
      </p:sp>
      <p:sp>
        <p:nvSpPr>
          <p:cNvPr id="119" name="矩形: 圆角 82"/>
          <p:cNvSpPr/>
          <p:nvPr/>
        </p:nvSpPr>
        <p:spPr>
          <a:xfrm>
            <a:off x="3921981" y="336451"/>
            <a:ext cx="8270019" cy="383323"/>
          </a:xfrm>
          <a:prstGeom prst="roundRect">
            <a:avLst/>
          </a:prstGeom>
          <a:solidFill>
            <a:srgbClr val="049AAB"/>
          </a:solidFill>
          <a:ln w="3175">
            <a:noFill/>
            <a:miter lim="400000"/>
          </a:ln>
        </p:spPr>
        <p:txBody>
          <a:bodyPr rtlCol="0" anchor="ctr"/>
          <a:lstStyle/>
          <a:p>
            <a:pPr algn="ctr"/>
            <a:endParaRPr lang="zh-CN" altLang="en-US" sz="2400">
              <a:solidFill>
                <a:srgbClr val="000000"/>
              </a:solidFill>
              <a:cs typeface="+mn-ea"/>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barn(inVertical)">
                                      <p:cBhvr>
                                        <p:cTn id="7" dur="500"/>
                                        <p:tgtEl>
                                          <p:spTgt spid="11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18"/>
                                        </p:tgtEl>
                                        <p:attrNameLst>
                                          <p:attrName>style.visibility</p:attrName>
                                        </p:attrNameLst>
                                      </p:cBhvr>
                                      <p:to>
                                        <p:strVal val="visible"/>
                                      </p:to>
                                    </p:set>
                                    <p:animEffect transition="in" filter="barn(inVertical)">
                                      <p:cBhvr>
                                        <p:cTn id="10" dur="500"/>
                                        <p:tgtEl>
                                          <p:spTgt spid="11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19"/>
                                        </p:tgtEl>
                                        <p:attrNameLst>
                                          <p:attrName>style.visibility</p:attrName>
                                        </p:attrNameLst>
                                      </p:cBhvr>
                                      <p:to>
                                        <p:strVal val="visible"/>
                                      </p:to>
                                    </p:set>
                                    <p:animEffect transition="in" filter="barn(inVertical)">
                                      <p:cBhvr>
                                        <p:cTn id="15" dur="500"/>
                                        <p:tgtEl>
                                          <p:spTgt spid="119"/>
                                        </p:tgtEl>
                                      </p:cBhvr>
                                    </p:animEffect>
                                  </p:childTnLst>
                                </p:cTn>
                              </p:par>
                            </p:childTnLst>
                          </p:cTn>
                        </p:par>
                        <p:par>
                          <p:cTn id="16" fill="hold">
                            <p:stCondLst>
                              <p:cond delay="500"/>
                            </p:stCondLst>
                            <p:childTnLst>
                              <p:par>
                                <p:cTn id="17" presetID="53" presetClass="entr" presetSubtype="16" fill="hold" nodeType="afterEffect">
                                  <p:stCondLst>
                                    <p:cond delay="250"/>
                                  </p:stCondLst>
                                  <p:childTnLst>
                                    <p:set>
                                      <p:cBhvr>
                                        <p:cTn id="18" dur="1" fill="hold">
                                          <p:stCondLst>
                                            <p:cond delay="0"/>
                                          </p:stCondLst>
                                        </p:cTn>
                                        <p:tgtEl>
                                          <p:spTgt spid="79"/>
                                        </p:tgtEl>
                                        <p:attrNameLst>
                                          <p:attrName>style.visibility</p:attrName>
                                        </p:attrNameLst>
                                      </p:cBhvr>
                                      <p:to>
                                        <p:strVal val="visible"/>
                                      </p:to>
                                    </p:set>
                                    <p:anim calcmode="lin" valueType="num">
                                      <p:cBhvr>
                                        <p:cTn id="19" dur="350" fill="hold"/>
                                        <p:tgtEl>
                                          <p:spTgt spid="79"/>
                                        </p:tgtEl>
                                        <p:attrNameLst>
                                          <p:attrName>ppt_w</p:attrName>
                                        </p:attrNameLst>
                                      </p:cBhvr>
                                      <p:tavLst>
                                        <p:tav tm="0">
                                          <p:val>
                                            <p:fltVal val="0"/>
                                          </p:val>
                                        </p:tav>
                                        <p:tav tm="100000">
                                          <p:val>
                                            <p:strVal val="#ppt_w"/>
                                          </p:val>
                                        </p:tav>
                                      </p:tavLst>
                                    </p:anim>
                                    <p:anim calcmode="lin" valueType="num">
                                      <p:cBhvr>
                                        <p:cTn id="20" dur="350" fill="hold"/>
                                        <p:tgtEl>
                                          <p:spTgt spid="79"/>
                                        </p:tgtEl>
                                        <p:attrNameLst>
                                          <p:attrName>ppt_h</p:attrName>
                                        </p:attrNameLst>
                                      </p:cBhvr>
                                      <p:tavLst>
                                        <p:tav tm="0">
                                          <p:val>
                                            <p:fltVal val="0"/>
                                          </p:val>
                                        </p:tav>
                                        <p:tav tm="100000">
                                          <p:val>
                                            <p:strVal val="#ppt_h"/>
                                          </p:val>
                                        </p:tav>
                                      </p:tavLst>
                                    </p:anim>
                                    <p:animEffect transition="in" filter="fade">
                                      <p:cBhvr>
                                        <p:cTn id="21" dur="350"/>
                                        <p:tgtEl>
                                          <p:spTgt spid="79"/>
                                        </p:tgtEl>
                                      </p:cBhvr>
                                    </p:animEffect>
                                  </p:childTnLst>
                                </p:cTn>
                              </p:par>
                              <p:par>
                                <p:cTn id="22" presetID="22" presetClass="entr" presetSubtype="8" fill="hold" nodeType="withEffect">
                                  <p:stCondLst>
                                    <p:cond delay="1000"/>
                                  </p:stCondLst>
                                  <p:childTnLst>
                                    <p:set>
                                      <p:cBhvr>
                                        <p:cTn id="23" dur="1" fill="hold">
                                          <p:stCondLst>
                                            <p:cond delay="0"/>
                                          </p:stCondLst>
                                        </p:cTn>
                                        <p:tgtEl>
                                          <p:spTgt spid="61"/>
                                        </p:tgtEl>
                                        <p:attrNameLst>
                                          <p:attrName>style.visibility</p:attrName>
                                        </p:attrNameLst>
                                      </p:cBhvr>
                                      <p:to>
                                        <p:strVal val="visible"/>
                                      </p:to>
                                    </p:set>
                                    <p:animEffect transition="in" filter="wipe(left)">
                                      <p:cBhvr>
                                        <p:cTn id="24" dur="500"/>
                                        <p:tgtEl>
                                          <p:spTgt spid="61"/>
                                        </p:tgtEl>
                                      </p:cBhvr>
                                    </p:animEffect>
                                  </p:childTnLst>
                                </p:cTn>
                              </p:par>
                              <p:par>
                                <p:cTn id="25" presetID="22" presetClass="entr" presetSubtype="8" fill="hold" nodeType="withEffect">
                                  <p:stCondLst>
                                    <p:cond delay="1900"/>
                                  </p:stCondLst>
                                  <p:childTnLst>
                                    <p:set>
                                      <p:cBhvr>
                                        <p:cTn id="26" dur="1" fill="hold">
                                          <p:stCondLst>
                                            <p:cond delay="0"/>
                                          </p:stCondLst>
                                        </p:cTn>
                                        <p:tgtEl>
                                          <p:spTgt spid="66"/>
                                        </p:tgtEl>
                                        <p:attrNameLst>
                                          <p:attrName>style.visibility</p:attrName>
                                        </p:attrNameLst>
                                      </p:cBhvr>
                                      <p:to>
                                        <p:strVal val="visible"/>
                                      </p:to>
                                    </p:set>
                                    <p:animEffect transition="in" filter="wipe(left)">
                                      <p:cBhvr>
                                        <p:cTn id="27" dur="500"/>
                                        <p:tgtEl>
                                          <p:spTgt spid="66"/>
                                        </p:tgtEl>
                                      </p:cBhvr>
                                    </p:animEffect>
                                  </p:childTnLst>
                                </p:cTn>
                              </p:par>
                              <p:par>
                                <p:cTn id="28" presetID="22" presetClass="entr" presetSubtype="4" fill="hold" grpId="0" nodeType="withEffect">
                                  <p:stCondLst>
                                    <p:cond delay="2750"/>
                                  </p:stCondLst>
                                  <p:childTnLst>
                                    <p:set>
                                      <p:cBhvr>
                                        <p:cTn id="29" dur="1" fill="hold">
                                          <p:stCondLst>
                                            <p:cond delay="0"/>
                                          </p:stCondLst>
                                        </p:cTn>
                                        <p:tgtEl>
                                          <p:spTgt spid="95"/>
                                        </p:tgtEl>
                                        <p:attrNameLst>
                                          <p:attrName>style.visibility</p:attrName>
                                        </p:attrNameLst>
                                      </p:cBhvr>
                                      <p:to>
                                        <p:strVal val="visible"/>
                                      </p:to>
                                    </p:set>
                                    <p:animEffect transition="in" filter="wipe(down)">
                                      <p:cBhvr>
                                        <p:cTn id="30" dur="500"/>
                                        <p:tgtEl>
                                          <p:spTgt spid="95"/>
                                        </p:tgtEl>
                                      </p:cBhvr>
                                    </p:animEffect>
                                  </p:childTnLst>
                                </p:cTn>
                              </p:par>
                              <p:par>
                                <p:cTn id="31" presetID="22" presetClass="entr" presetSubtype="1" fill="hold" grpId="0" nodeType="withEffect">
                                  <p:stCondLst>
                                    <p:cond delay="2750"/>
                                  </p:stCondLst>
                                  <p:childTnLst>
                                    <p:set>
                                      <p:cBhvr>
                                        <p:cTn id="32" dur="1" fill="hold">
                                          <p:stCondLst>
                                            <p:cond delay="0"/>
                                          </p:stCondLst>
                                        </p:cTn>
                                        <p:tgtEl>
                                          <p:spTgt spid="96"/>
                                        </p:tgtEl>
                                        <p:attrNameLst>
                                          <p:attrName>style.visibility</p:attrName>
                                        </p:attrNameLst>
                                      </p:cBhvr>
                                      <p:to>
                                        <p:strVal val="visible"/>
                                      </p:to>
                                    </p:set>
                                    <p:animEffect transition="in" filter="wipe(up)">
                                      <p:cBhvr>
                                        <p:cTn id="33" dur="500"/>
                                        <p:tgtEl>
                                          <p:spTgt spid="96"/>
                                        </p:tgtEl>
                                      </p:cBhvr>
                                    </p:animEffect>
                                  </p:childTnLst>
                                </p:cTn>
                              </p:par>
                              <p:par>
                                <p:cTn id="34" presetID="53" presetClass="entr" presetSubtype="16" fill="hold" nodeType="withEffect">
                                  <p:stCondLst>
                                    <p:cond delay="3500"/>
                                  </p:stCondLst>
                                  <p:childTnLst>
                                    <p:set>
                                      <p:cBhvr>
                                        <p:cTn id="35" dur="1" fill="hold">
                                          <p:stCondLst>
                                            <p:cond delay="0"/>
                                          </p:stCondLst>
                                        </p:cTn>
                                        <p:tgtEl>
                                          <p:spTgt spid="87"/>
                                        </p:tgtEl>
                                        <p:attrNameLst>
                                          <p:attrName>style.visibility</p:attrName>
                                        </p:attrNameLst>
                                      </p:cBhvr>
                                      <p:to>
                                        <p:strVal val="visible"/>
                                      </p:to>
                                    </p:set>
                                    <p:anim calcmode="lin" valueType="num">
                                      <p:cBhvr>
                                        <p:cTn id="36" dur="350" fill="hold"/>
                                        <p:tgtEl>
                                          <p:spTgt spid="87"/>
                                        </p:tgtEl>
                                        <p:attrNameLst>
                                          <p:attrName>ppt_w</p:attrName>
                                        </p:attrNameLst>
                                      </p:cBhvr>
                                      <p:tavLst>
                                        <p:tav tm="0">
                                          <p:val>
                                            <p:fltVal val="0"/>
                                          </p:val>
                                        </p:tav>
                                        <p:tav tm="100000">
                                          <p:val>
                                            <p:strVal val="#ppt_w"/>
                                          </p:val>
                                        </p:tav>
                                      </p:tavLst>
                                    </p:anim>
                                    <p:anim calcmode="lin" valueType="num">
                                      <p:cBhvr>
                                        <p:cTn id="37" dur="350" fill="hold"/>
                                        <p:tgtEl>
                                          <p:spTgt spid="87"/>
                                        </p:tgtEl>
                                        <p:attrNameLst>
                                          <p:attrName>ppt_h</p:attrName>
                                        </p:attrNameLst>
                                      </p:cBhvr>
                                      <p:tavLst>
                                        <p:tav tm="0">
                                          <p:val>
                                            <p:fltVal val="0"/>
                                          </p:val>
                                        </p:tav>
                                        <p:tav tm="100000">
                                          <p:val>
                                            <p:strVal val="#ppt_h"/>
                                          </p:val>
                                        </p:tav>
                                      </p:tavLst>
                                    </p:anim>
                                    <p:animEffect transition="in" filter="fade">
                                      <p:cBhvr>
                                        <p:cTn id="38" dur="350"/>
                                        <p:tgtEl>
                                          <p:spTgt spid="87"/>
                                        </p:tgtEl>
                                      </p:cBhvr>
                                    </p:animEffect>
                                  </p:childTnLst>
                                </p:cTn>
                              </p:par>
                              <p:par>
                                <p:cTn id="39" presetID="22" presetClass="entr" presetSubtype="8" fill="hold" nodeType="withEffect">
                                  <p:stCondLst>
                                    <p:cond delay="4200"/>
                                  </p:stCondLst>
                                  <p:childTnLst>
                                    <p:set>
                                      <p:cBhvr>
                                        <p:cTn id="40" dur="1" fill="hold">
                                          <p:stCondLst>
                                            <p:cond delay="0"/>
                                          </p:stCondLst>
                                        </p:cTn>
                                        <p:tgtEl>
                                          <p:spTgt spid="71"/>
                                        </p:tgtEl>
                                        <p:attrNameLst>
                                          <p:attrName>style.visibility</p:attrName>
                                        </p:attrNameLst>
                                      </p:cBhvr>
                                      <p:to>
                                        <p:strVal val="visible"/>
                                      </p:to>
                                    </p:set>
                                    <p:animEffect transition="in" filter="wipe(left)">
                                      <p:cBhvr>
                                        <p:cTn id="41" dur="500"/>
                                        <p:tgtEl>
                                          <p:spTgt spid="71"/>
                                        </p:tgtEl>
                                      </p:cBhvr>
                                    </p:animEffect>
                                  </p:childTnLst>
                                </p:cTn>
                              </p:par>
                              <p:par>
                                <p:cTn id="42" presetID="22" presetClass="entr" presetSubtype="8" fill="hold" nodeType="withEffect">
                                  <p:stCondLst>
                                    <p:cond delay="5100"/>
                                  </p:stCondLst>
                                  <p:childTnLst>
                                    <p:set>
                                      <p:cBhvr>
                                        <p:cTn id="43" dur="1" fill="hold">
                                          <p:stCondLst>
                                            <p:cond delay="0"/>
                                          </p:stCondLst>
                                        </p:cTn>
                                        <p:tgtEl>
                                          <p:spTgt spid="75"/>
                                        </p:tgtEl>
                                        <p:attrNameLst>
                                          <p:attrName>style.visibility</p:attrName>
                                        </p:attrNameLst>
                                      </p:cBhvr>
                                      <p:to>
                                        <p:strVal val="visible"/>
                                      </p:to>
                                    </p:set>
                                    <p:animEffect transition="in" filter="wipe(left)">
                                      <p:cBhvr>
                                        <p:cTn id="44" dur="500"/>
                                        <p:tgtEl>
                                          <p:spTgt spid="75"/>
                                        </p:tgtEl>
                                      </p:cBhvr>
                                    </p:animEffect>
                                  </p:childTnLst>
                                </p:cTn>
                              </p:par>
                              <p:par>
                                <p:cTn id="45" presetID="22" presetClass="entr" presetSubtype="4" fill="hold" grpId="0" nodeType="withEffect">
                                  <p:stCondLst>
                                    <p:cond delay="6000"/>
                                  </p:stCondLst>
                                  <p:childTnLst>
                                    <p:set>
                                      <p:cBhvr>
                                        <p:cTn id="46" dur="1" fill="hold">
                                          <p:stCondLst>
                                            <p:cond delay="0"/>
                                          </p:stCondLst>
                                        </p:cTn>
                                        <p:tgtEl>
                                          <p:spTgt spid="97"/>
                                        </p:tgtEl>
                                        <p:attrNameLst>
                                          <p:attrName>style.visibility</p:attrName>
                                        </p:attrNameLst>
                                      </p:cBhvr>
                                      <p:to>
                                        <p:strVal val="visible"/>
                                      </p:to>
                                    </p:set>
                                    <p:animEffect transition="in" filter="wipe(down)">
                                      <p:cBhvr>
                                        <p:cTn id="47" dur="500"/>
                                        <p:tgtEl>
                                          <p:spTgt spid="97"/>
                                        </p:tgtEl>
                                      </p:cBhvr>
                                    </p:animEffect>
                                  </p:childTnLst>
                                </p:cTn>
                              </p:par>
                              <p:par>
                                <p:cTn id="48" presetID="22" presetClass="entr" presetSubtype="1" fill="hold" grpId="0" nodeType="withEffect">
                                  <p:stCondLst>
                                    <p:cond delay="6000"/>
                                  </p:stCondLst>
                                  <p:childTnLst>
                                    <p:set>
                                      <p:cBhvr>
                                        <p:cTn id="49" dur="1" fill="hold">
                                          <p:stCondLst>
                                            <p:cond delay="0"/>
                                          </p:stCondLst>
                                        </p:cTn>
                                        <p:tgtEl>
                                          <p:spTgt spid="98"/>
                                        </p:tgtEl>
                                        <p:attrNameLst>
                                          <p:attrName>style.visibility</p:attrName>
                                        </p:attrNameLst>
                                      </p:cBhvr>
                                      <p:to>
                                        <p:strVal val="visible"/>
                                      </p:to>
                                    </p:set>
                                    <p:animEffect transition="in" filter="wipe(up)">
                                      <p:cBhvr>
                                        <p:cTn id="50" dur="500"/>
                                        <p:tgtEl>
                                          <p:spTgt spid="98"/>
                                        </p:tgtEl>
                                      </p:cBhvr>
                                    </p:animEffect>
                                  </p:childTnLst>
                                </p:cTn>
                              </p:par>
                            </p:childTnLst>
                          </p:cTn>
                        </p:par>
                        <p:par>
                          <p:cTn id="51" fill="hold">
                            <p:stCondLst>
                              <p:cond delay="1250"/>
                            </p:stCondLst>
                            <p:childTnLst>
                              <p:par>
                                <p:cTn id="52" presetID="2" presetClass="entr" presetSubtype="1" fill="hold" grpId="0" nodeType="afterEffect">
                                  <p:stCondLst>
                                    <p:cond delay="0"/>
                                  </p:stCondLst>
                                  <p:childTnLst>
                                    <p:set>
                                      <p:cBhvr>
                                        <p:cTn id="53" dur="1" fill="hold">
                                          <p:stCondLst>
                                            <p:cond delay="0"/>
                                          </p:stCondLst>
                                        </p:cTn>
                                        <p:tgtEl>
                                          <p:spTgt spid="99"/>
                                        </p:tgtEl>
                                        <p:attrNameLst>
                                          <p:attrName>style.visibility</p:attrName>
                                        </p:attrNameLst>
                                      </p:cBhvr>
                                      <p:to>
                                        <p:strVal val="visible"/>
                                      </p:to>
                                    </p:set>
                                    <p:anim calcmode="lin" valueType="num">
                                      <p:cBhvr additive="base">
                                        <p:cTn id="54" dur="500" fill="hold"/>
                                        <p:tgtEl>
                                          <p:spTgt spid="99"/>
                                        </p:tgtEl>
                                        <p:attrNameLst>
                                          <p:attrName>ppt_x</p:attrName>
                                        </p:attrNameLst>
                                      </p:cBhvr>
                                      <p:tavLst>
                                        <p:tav tm="0">
                                          <p:val>
                                            <p:strVal val="#ppt_x"/>
                                          </p:val>
                                        </p:tav>
                                        <p:tav tm="100000">
                                          <p:val>
                                            <p:strVal val="#ppt_x"/>
                                          </p:val>
                                        </p:tav>
                                      </p:tavLst>
                                    </p:anim>
                                    <p:anim calcmode="lin" valueType="num">
                                      <p:cBhvr additive="base">
                                        <p:cTn id="55" dur="500" fill="hold"/>
                                        <p:tgtEl>
                                          <p:spTgt spid="99"/>
                                        </p:tgtEl>
                                        <p:attrNameLst>
                                          <p:attrName>ppt_y</p:attrName>
                                        </p:attrNameLst>
                                      </p:cBhvr>
                                      <p:tavLst>
                                        <p:tav tm="0">
                                          <p:val>
                                            <p:strVal val="0-#ppt_h/2"/>
                                          </p:val>
                                        </p:tav>
                                        <p:tav tm="100000">
                                          <p:val>
                                            <p:strVal val="#ppt_y"/>
                                          </p:val>
                                        </p:tav>
                                      </p:tavLst>
                                    </p:anim>
                                  </p:childTnLst>
                                </p:cTn>
                              </p:par>
                            </p:childTnLst>
                          </p:cTn>
                        </p:par>
                        <p:par>
                          <p:cTn id="56" fill="hold">
                            <p:stCondLst>
                              <p:cond delay="1750"/>
                            </p:stCondLst>
                            <p:childTnLst>
                              <p:par>
                                <p:cTn id="57" presetID="22" presetClass="entr" presetSubtype="8" fill="hold" grpId="0" nodeType="afterEffect">
                                  <p:stCondLst>
                                    <p:cond delay="0"/>
                                  </p:stCondLst>
                                  <p:childTnLst>
                                    <p:set>
                                      <p:cBhvr>
                                        <p:cTn id="58" dur="1" fill="hold">
                                          <p:stCondLst>
                                            <p:cond delay="0"/>
                                          </p:stCondLst>
                                        </p:cTn>
                                        <p:tgtEl>
                                          <p:spTgt spid="100"/>
                                        </p:tgtEl>
                                        <p:attrNameLst>
                                          <p:attrName>style.visibility</p:attrName>
                                        </p:attrNameLst>
                                      </p:cBhvr>
                                      <p:to>
                                        <p:strVal val="visible"/>
                                      </p:to>
                                    </p:set>
                                    <p:animEffect transition="in" filter="wipe(left)">
                                      <p:cBhvr>
                                        <p:cTn id="59" dur="400"/>
                                        <p:tgtEl>
                                          <p:spTgt spid="100"/>
                                        </p:tgtEl>
                                      </p:cBhvr>
                                    </p:animEffect>
                                  </p:childTnLst>
                                </p:cTn>
                              </p:par>
                            </p:childTnLst>
                          </p:cTn>
                        </p:par>
                        <p:par>
                          <p:cTn id="60" fill="hold">
                            <p:stCondLst>
                              <p:cond delay="2250"/>
                            </p:stCondLst>
                            <p:childTnLst>
                              <p:par>
                                <p:cTn id="61" presetID="22" presetClass="entr" presetSubtype="8" fill="hold" grpId="0" nodeType="afterEffect">
                                  <p:stCondLst>
                                    <p:cond delay="0"/>
                                  </p:stCondLst>
                                  <p:childTnLst>
                                    <p:set>
                                      <p:cBhvr>
                                        <p:cTn id="62" dur="1" fill="hold">
                                          <p:stCondLst>
                                            <p:cond delay="0"/>
                                          </p:stCondLst>
                                        </p:cTn>
                                        <p:tgtEl>
                                          <p:spTgt spid="101"/>
                                        </p:tgtEl>
                                        <p:attrNameLst>
                                          <p:attrName>style.visibility</p:attrName>
                                        </p:attrNameLst>
                                      </p:cBhvr>
                                      <p:to>
                                        <p:strVal val="visible"/>
                                      </p:to>
                                    </p:set>
                                    <p:animEffect transition="in" filter="wipe(left)">
                                      <p:cBhvr>
                                        <p:cTn id="63" dur="400"/>
                                        <p:tgtEl>
                                          <p:spTgt spid="101"/>
                                        </p:tgtEl>
                                      </p:cBhvr>
                                    </p:animEffect>
                                  </p:childTnLst>
                                </p:cTn>
                              </p:par>
                            </p:childTnLst>
                          </p:cTn>
                        </p:par>
                        <p:par>
                          <p:cTn id="64" fill="hold">
                            <p:stCondLst>
                              <p:cond delay="2750"/>
                            </p:stCondLst>
                            <p:childTnLst>
                              <p:par>
                                <p:cTn id="65" presetID="22" presetClass="entr" presetSubtype="1" fill="hold" nodeType="afterEffect">
                                  <p:stCondLst>
                                    <p:cond delay="0"/>
                                  </p:stCondLst>
                                  <p:childTnLst>
                                    <p:set>
                                      <p:cBhvr>
                                        <p:cTn id="66" dur="1" fill="hold">
                                          <p:stCondLst>
                                            <p:cond delay="0"/>
                                          </p:stCondLst>
                                        </p:cTn>
                                        <p:tgtEl>
                                          <p:spTgt spid="102"/>
                                        </p:tgtEl>
                                        <p:attrNameLst>
                                          <p:attrName>style.visibility</p:attrName>
                                        </p:attrNameLst>
                                      </p:cBhvr>
                                      <p:to>
                                        <p:strVal val="visible"/>
                                      </p:to>
                                    </p:set>
                                    <p:animEffect transition="in" filter="wipe(up)">
                                      <p:cBhvr>
                                        <p:cTn id="67" dur="500"/>
                                        <p:tgtEl>
                                          <p:spTgt spid="102"/>
                                        </p:tgtEl>
                                      </p:cBhvr>
                                    </p:animEffect>
                                  </p:childTnLst>
                                </p:cTn>
                              </p:par>
                            </p:childTnLst>
                          </p:cTn>
                        </p:par>
                        <p:par>
                          <p:cTn id="68" fill="hold">
                            <p:stCondLst>
                              <p:cond delay="3250"/>
                            </p:stCondLst>
                            <p:childTnLst>
                              <p:par>
                                <p:cTn id="69" presetID="2" presetClass="entr" presetSubtype="1" fill="hold" grpId="0" nodeType="afterEffect">
                                  <p:stCondLst>
                                    <p:cond delay="0"/>
                                  </p:stCondLst>
                                  <p:childTnLst>
                                    <p:set>
                                      <p:cBhvr>
                                        <p:cTn id="70" dur="1" fill="hold">
                                          <p:stCondLst>
                                            <p:cond delay="0"/>
                                          </p:stCondLst>
                                        </p:cTn>
                                        <p:tgtEl>
                                          <p:spTgt spid="103"/>
                                        </p:tgtEl>
                                        <p:attrNameLst>
                                          <p:attrName>style.visibility</p:attrName>
                                        </p:attrNameLst>
                                      </p:cBhvr>
                                      <p:to>
                                        <p:strVal val="visible"/>
                                      </p:to>
                                    </p:set>
                                    <p:anim calcmode="lin" valueType="num">
                                      <p:cBhvr additive="base">
                                        <p:cTn id="71" dur="500" fill="hold"/>
                                        <p:tgtEl>
                                          <p:spTgt spid="103"/>
                                        </p:tgtEl>
                                        <p:attrNameLst>
                                          <p:attrName>ppt_x</p:attrName>
                                        </p:attrNameLst>
                                      </p:cBhvr>
                                      <p:tavLst>
                                        <p:tav tm="0">
                                          <p:val>
                                            <p:strVal val="#ppt_x"/>
                                          </p:val>
                                        </p:tav>
                                        <p:tav tm="100000">
                                          <p:val>
                                            <p:strVal val="#ppt_x"/>
                                          </p:val>
                                        </p:tav>
                                      </p:tavLst>
                                    </p:anim>
                                    <p:anim calcmode="lin" valueType="num">
                                      <p:cBhvr additive="base">
                                        <p:cTn id="72" dur="500" fill="hold"/>
                                        <p:tgtEl>
                                          <p:spTgt spid="103"/>
                                        </p:tgtEl>
                                        <p:attrNameLst>
                                          <p:attrName>ppt_y</p:attrName>
                                        </p:attrNameLst>
                                      </p:cBhvr>
                                      <p:tavLst>
                                        <p:tav tm="0">
                                          <p:val>
                                            <p:strVal val="0-#ppt_h/2"/>
                                          </p:val>
                                        </p:tav>
                                        <p:tav tm="100000">
                                          <p:val>
                                            <p:strVal val="#ppt_y"/>
                                          </p:val>
                                        </p:tav>
                                      </p:tavLst>
                                    </p:anim>
                                  </p:childTnLst>
                                </p:cTn>
                              </p:par>
                            </p:childTnLst>
                          </p:cTn>
                        </p:par>
                        <p:par>
                          <p:cTn id="73" fill="hold">
                            <p:stCondLst>
                              <p:cond delay="3750"/>
                            </p:stCondLst>
                            <p:childTnLst>
                              <p:par>
                                <p:cTn id="74" presetID="22" presetClass="entr" presetSubtype="8" fill="hold" grpId="0" nodeType="afterEffect">
                                  <p:stCondLst>
                                    <p:cond delay="0"/>
                                  </p:stCondLst>
                                  <p:childTnLst>
                                    <p:set>
                                      <p:cBhvr>
                                        <p:cTn id="75" dur="1" fill="hold">
                                          <p:stCondLst>
                                            <p:cond delay="0"/>
                                          </p:stCondLst>
                                        </p:cTn>
                                        <p:tgtEl>
                                          <p:spTgt spid="104"/>
                                        </p:tgtEl>
                                        <p:attrNameLst>
                                          <p:attrName>style.visibility</p:attrName>
                                        </p:attrNameLst>
                                      </p:cBhvr>
                                      <p:to>
                                        <p:strVal val="visible"/>
                                      </p:to>
                                    </p:set>
                                    <p:animEffect transition="in" filter="wipe(left)">
                                      <p:cBhvr>
                                        <p:cTn id="76" dur="400"/>
                                        <p:tgtEl>
                                          <p:spTgt spid="104"/>
                                        </p:tgtEl>
                                      </p:cBhvr>
                                    </p:animEffect>
                                  </p:childTnLst>
                                </p:cTn>
                              </p:par>
                            </p:childTnLst>
                          </p:cTn>
                        </p:par>
                        <p:par>
                          <p:cTn id="77" fill="hold">
                            <p:stCondLst>
                              <p:cond delay="4250"/>
                            </p:stCondLst>
                            <p:childTnLst>
                              <p:par>
                                <p:cTn id="78" presetID="22" presetClass="entr" presetSubtype="8" fill="hold" grpId="0" nodeType="afterEffect">
                                  <p:stCondLst>
                                    <p:cond delay="0"/>
                                  </p:stCondLst>
                                  <p:childTnLst>
                                    <p:set>
                                      <p:cBhvr>
                                        <p:cTn id="79" dur="1" fill="hold">
                                          <p:stCondLst>
                                            <p:cond delay="0"/>
                                          </p:stCondLst>
                                        </p:cTn>
                                        <p:tgtEl>
                                          <p:spTgt spid="105"/>
                                        </p:tgtEl>
                                        <p:attrNameLst>
                                          <p:attrName>style.visibility</p:attrName>
                                        </p:attrNameLst>
                                      </p:cBhvr>
                                      <p:to>
                                        <p:strVal val="visible"/>
                                      </p:to>
                                    </p:set>
                                    <p:animEffect transition="in" filter="wipe(left)">
                                      <p:cBhvr>
                                        <p:cTn id="80" dur="400"/>
                                        <p:tgtEl>
                                          <p:spTgt spid="105"/>
                                        </p:tgtEl>
                                      </p:cBhvr>
                                    </p:animEffect>
                                  </p:childTnLst>
                                </p:cTn>
                              </p:par>
                            </p:childTnLst>
                          </p:cTn>
                        </p:par>
                        <p:par>
                          <p:cTn id="81" fill="hold">
                            <p:stCondLst>
                              <p:cond delay="4750"/>
                            </p:stCondLst>
                            <p:childTnLst>
                              <p:par>
                                <p:cTn id="82" presetID="22" presetClass="entr" presetSubtype="1"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Effect transition="in" filter="wipe(up)">
                                      <p:cBhvr>
                                        <p:cTn id="84" dur="500"/>
                                        <p:tgtEl>
                                          <p:spTgt spid="106"/>
                                        </p:tgtEl>
                                      </p:cBhvr>
                                    </p:animEffect>
                                  </p:childTnLst>
                                </p:cTn>
                              </p:par>
                            </p:childTnLst>
                          </p:cTn>
                        </p:par>
                        <p:par>
                          <p:cTn id="85" fill="hold">
                            <p:stCondLst>
                              <p:cond delay="5250"/>
                            </p:stCondLst>
                            <p:childTnLst>
                              <p:par>
                                <p:cTn id="86" presetID="2" presetClass="entr" presetSubtype="1" fill="hold" grpId="0" nodeType="afterEffect">
                                  <p:stCondLst>
                                    <p:cond delay="0"/>
                                  </p:stCondLst>
                                  <p:childTnLst>
                                    <p:set>
                                      <p:cBhvr>
                                        <p:cTn id="87" dur="1" fill="hold">
                                          <p:stCondLst>
                                            <p:cond delay="0"/>
                                          </p:stCondLst>
                                        </p:cTn>
                                        <p:tgtEl>
                                          <p:spTgt spid="107"/>
                                        </p:tgtEl>
                                        <p:attrNameLst>
                                          <p:attrName>style.visibility</p:attrName>
                                        </p:attrNameLst>
                                      </p:cBhvr>
                                      <p:to>
                                        <p:strVal val="visible"/>
                                      </p:to>
                                    </p:set>
                                    <p:anim calcmode="lin" valueType="num">
                                      <p:cBhvr additive="base">
                                        <p:cTn id="88" dur="500" fill="hold"/>
                                        <p:tgtEl>
                                          <p:spTgt spid="107"/>
                                        </p:tgtEl>
                                        <p:attrNameLst>
                                          <p:attrName>ppt_x</p:attrName>
                                        </p:attrNameLst>
                                      </p:cBhvr>
                                      <p:tavLst>
                                        <p:tav tm="0">
                                          <p:val>
                                            <p:strVal val="#ppt_x"/>
                                          </p:val>
                                        </p:tav>
                                        <p:tav tm="100000">
                                          <p:val>
                                            <p:strVal val="#ppt_x"/>
                                          </p:val>
                                        </p:tav>
                                      </p:tavLst>
                                    </p:anim>
                                    <p:anim calcmode="lin" valueType="num">
                                      <p:cBhvr additive="base">
                                        <p:cTn id="89" dur="500" fill="hold"/>
                                        <p:tgtEl>
                                          <p:spTgt spid="107"/>
                                        </p:tgtEl>
                                        <p:attrNameLst>
                                          <p:attrName>ppt_y</p:attrName>
                                        </p:attrNameLst>
                                      </p:cBhvr>
                                      <p:tavLst>
                                        <p:tav tm="0">
                                          <p:val>
                                            <p:strVal val="0-#ppt_h/2"/>
                                          </p:val>
                                        </p:tav>
                                        <p:tav tm="100000">
                                          <p:val>
                                            <p:strVal val="#ppt_y"/>
                                          </p:val>
                                        </p:tav>
                                      </p:tavLst>
                                    </p:anim>
                                  </p:childTnLst>
                                </p:cTn>
                              </p:par>
                            </p:childTnLst>
                          </p:cTn>
                        </p:par>
                        <p:par>
                          <p:cTn id="90" fill="hold">
                            <p:stCondLst>
                              <p:cond delay="5750"/>
                            </p:stCondLst>
                            <p:childTnLst>
                              <p:par>
                                <p:cTn id="91" presetID="22" presetClass="entr" presetSubtype="8" fill="hold" grpId="0" nodeType="afterEffect">
                                  <p:stCondLst>
                                    <p:cond delay="0"/>
                                  </p:stCondLst>
                                  <p:childTnLst>
                                    <p:set>
                                      <p:cBhvr>
                                        <p:cTn id="92" dur="1" fill="hold">
                                          <p:stCondLst>
                                            <p:cond delay="0"/>
                                          </p:stCondLst>
                                        </p:cTn>
                                        <p:tgtEl>
                                          <p:spTgt spid="108"/>
                                        </p:tgtEl>
                                        <p:attrNameLst>
                                          <p:attrName>style.visibility</p:attrName>
                                        </p:attrNameLst>
                                      </p:cBhvr>
                                      <p:to>
                                        <p:strVal val="visible"/>
                                      </p:to>
                                    </p:set>
                                    <p:animEffect transition="in" filter="wipe(left)">
                                      <p:cBhvr>
                                        <p:cTn id="93" dur="400"/>
                                        <p:tgtEl>
                                          <p:spTgt spid="108"/>
                                        </p:tgtEl>
                                      </p:cBhvr>
                                    </p:animEffect>
                                  </p:childTnLst>
                                </p:cTn>
                              </p:par>
                            </p:childTnLst>
                          </p:cTn>
                        </p:par>
                        <p:par>
                          <p:cTn id="94" fill="hold">
                            <p:stCondLst>
                              <p:cond delay="6250"/>
                            </p:stCondLst>
                            <p:childTnLst>
                              <p:par>
                                <p:cTn id="95" presetID="22" presetClass="entr" presetSubtype="8" fill="hold" grpId="0" nodeType="afterEffect">
                                  <p:stCondLst>
                                    <p:cond delay="0"/>
                                  </p:stCondLst>
                                  <p:childTnLst>
                                    <p:set>
                                      <p:cBhvr>
                                        <p:cTn id="96" dur="1" fill="hold">
                                          <p:stCondLst>
                                            <p:cond delay="0"/>
                                          </p:stCondLst>
                                        </p:cTn>
                                        <p:tgtEl>
                                          <p:spTgt spid="109"/>
                                        </p:tgtEl>
                                        <p:attrNameLst>
                                          <p:attrName>style.visibility</p:attrName>
                                        </p:attrNameLst>
                                      </p:cBhvr>
                                      <p:to>
                                        <p:strVal val="visible"/>
                                      </p:to>
                                    </p:set>
                                    <p:animEffect transition="in" filter="wipe(left)">
                                      <p:cBhvr>
                                        <p:cTn id="97" dur="400"/>
                                        <p:tgtEl>
                                          <p:spTgt spid="109"/>
                                        </p:tgtEl>
                                      </p:cBhvr>
                                    </p:animEffect>
                                  </p:childTnLst>
                                </p:cTn>
                              </p:par>
                            </p:childTnLst>
                          </p:cTn>
                        </p:par>
                        <p:par>
                          <p:cTn id="98" fill="hold">
                            <p:stCondLst>
                              <p:cond delay="6750"/>
                            </p:stCondLst>
                            <p:childTnLst>
                              <p:par>
                                <p:cTn id="99" presetID="22" presetClass="entr" presetSubtype="1" fill="hold" nodeType="afterEffect">
                                  <p:stCondLst>
                                    <p:cond delay="0"/>
                                  </p:stCondLst>
                                  <p:childTnLst>
                                    <p:set>
                                      <p:cBhvr>
                                        <p:cTn id="100" dur="1" fill="hold">
                                          <p:stCondLst>
                                            <p:cond delay="0"/>
                                          </p:stCondLst>
                                        </p:cTn>
                                        <p:tgtEl>
                                          <p:spTgt spid="110"/>
                                        </p:tgtEl>
                                        <p:attrNameLst>
                                          <p:attrName>style.visibility</p:attrName>
                                        </p:attrNameLst>
                                      </p:cBhvr>
                                      <p:to>
                                        <p:strVal val="visible"/>
                                      </p:to>
                                    </p:set>
                                    <p:animEffect transition="in" filter="wipe(up)">
                                      <p:cBhvr>
                                        <p:cTn id="101" dur="500"/>
                                        <p:tgtEl>
                                          <p:spTgt spid="110"/>
                                        </p:tgtEl>
                                      </p:cBhvr>
                                    </p:animEffect>
                                  </p:childTnLst>
                                </p:cTn>
                              </p:par>
                            </p:childTnLst>
                          </p:cTn>
                        </p:par>
                        <p:par>
                          <p:cTn id="102" fill="hold">
                            <p:stCondLst>
                              <p:cond delay="7250"/>
                            </p:stCondLst>
                            <p:childTnLst>
                              <p:par>
                                <p:cTn id="103" presetID="2" presetClass="entr" presetSubtype="1" fill="hold" grpId="0" nodeType="afterEffect">
                                  <p:stCondLst>
                                    <p:cond delay="0"/>
                                  </p:stCondLst>
                                  <p:childTnLst>
                                    <p:set>
                                      <p:cBhvr>
                                        <p:cTn id="104" dur="1" fill="hold">
                                          <p:stCondLst>
                                            <p:cond delay="0"/>
                                          </p:stCondLst>
                                        </p:cTn>
                                        <p:tgtEl>
                                          <p:spTgt spid="111"/>
                                        </p:tgtEl>
                                        <p:attrNameLst>
                                          <p:attrName>style.visibility</p:attrName>
                                        </p:attrNameLst>
                                      </p:cBhvr>
                                      <p:to>
                                        <p:strVal val="visible"/>
                                      </p:to>
                                    </p:set>
                                    <p:anim calcmode="lin" valueType="num">
                                      <p:cBhvr additive="base">
                                        <p:cTn id="105" dur="500" fill="hold"/>
                                        <p:tgtEl>
                                          <p:spTgt spid="111"/>
                                        </p:tgtEl>
                                        <p:attrNameLst>
                                          <p:attrName>ppt_x</p:attrName>
                                        </p:attrNameLst>
                                      </p:cBhvr>
                                      <p:tavLst>
                                        <p:tav tm="0">
                                          <p:val>
                                            <p:strVal val="#ppt_x"/>
                                          </p:val>
                                        </p:tav>
                                        <p:tav tm="100000">
                                          <p:val>
                                            <p:strVal val="#ppt_x"/>
                                          </p:val>
                                        </p:tav>
                                      </p:tavLst>
                                    </p:anim>
                                    <p:anim calcmode="lin" valueType="num">
                                      <p:cBhvr additive="base">
                                        <p:cTn id="106" dur="500" fill="hold"/>
                                        <p:tgtEl>
                                          <p:spTgt spid="111"/>
                                        </p:tgtEl>
                                        <p:attrNameLst>
                                          <p:attrName>ppt_y</p:attrName>
                                        </p:attrNameLst>
                                      </p:cBhvr>
                                      <p:tavLst>
                                        <p:tav tm="0">
                                          <p:val>
                                            <p:strVal val="0-#ppt_h/2"/>
                                          </p:val>
                                        </p:tav>
                                        <p:tav tm="100000">
                                          <p:val>
                                            <p:strVal val="#ppt_y"/>
                                          </p:val>
                                        </p:tav>
                                      </p:tavLst>
                                    </p:anim>
                                  </p:childTnLst>
                                </p:cTn>
                              </p:par>
                            </p:childTnLst>
                          </p:cTn>
                        </p:par>
                        <p:par>
                          <p:cTn id="107" fill="hold">
                            <p:stCondLst>
                              <p:cond delay="7750"/>
                            </p:stCondLst>
                            <p:childTnLst>
                              <p:par>
                                <p:cTn id="108" presetID="22" presetClass="entr" presetSubtype="8" fill="hold" grpId="0" nodeType="afterEffect">
                                  <p:stCondLst>
                                    <p:cond delay="0"/>
                                  </p:stCondLst>
                                  <p:childTnLst>
                                    <p:set>
                                      <p:cBhvr>
                                        <p:cTn id="109" dur="1" fill="hold">
                                          <p:stCondLst>
                                            <p:cond delay="0"/>
                                          </p:stCondLst>
                                        </p:cTn>
                                        <p:tgtEl>
                                          <p:spTgt spid="112"/>
                                        </p:tgtEl>
                                        <p:attrNameLst>
                                          <p:attrName>style.visibility</p:attrName>
                                        </p:attrNameLst>
                                      </p:cBhvr>
                                      <p:to>
                                        <p:strVal val="visible"/>
                                      </p:to>
                                    </p:set>
                                    <p:animEffect transition="in" filter="wipe(left)">
                                      <p:cBhvr>
                                        <p:cTn id="110" dur="400"/>
                                        <p:tgtEl>
                                          <p:spTgt spid="112"/>
                                        </p:tgtEl>
                                      </p:cBhvr>
                                    </p:animEffect>
                                  </p:childTnLst>
                                </p:cTn>
                              </p:par>
                            </p:childTnLst>
                          </p:cTn>
                        </p:par>
                        <p:par>
                          <p:cTn id="111" fill="hold">
                            <p:stCondLst>
                              <p:cond delay="8250"/>
                            </p:stCondLst>
                            <p:childTnLst>
                              <p:par>
                                <p:cTn id="112" presetID="22" presetClass="entr" presetSubtype="8" fill="hold" grpId="0" nodeType="afterEffect">
                                  <p:stCondLst>
                                    <p:cond delay="0"/>
                                  </p:stCondLst>
                                  <p:childTnLst>
                                    <p:set>
                                      <p:cBhvr>
                                        <p:cTn id="113" dur="1" fill="hold">
                                          <p:stCondLst>
                                            <p:cond delay="0"/>
                                          </p:stCondLst>
                                        </p:cTn>
                                        <p:tgtEl>
                                          <p:spTgt spid="113"/>
                                        </p:tgtEl>
                                        <p:attrNameLst>
                                          <p:attrName>style.visibility</p:attrName>
                                        </p:attrNameLst>
                                      </p:cBhvr>
                                      <p:to>
                                        <p:strVal val="visible"/>
                                      </p:to>
                                    </p:set>
                                    <p:animEffect transition="in" filter="wipe(left)">
                                      <p:cBhvr>
                                        <p:cTn id="114" dur="4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96" grpId="0"/>
      <p:bldP spid="97" grpId="0"/>
      <p:bldP spid="98" grpId="0"/>
      <p:bldP spid="99" grpId="0" animBg="1"/>
      <p:bldP spid="100" grpId="0"/>
      <p:bldP spid="101" grpId="0"/>
      <p:bldP spid="103" grpId="0" animBg="1"/>
      <p:bldP spid="104" grpId="0"/>
      <p:bldP spid="105" grpId="0"/>
      <p:bldP spid="107" grpId="0" animBg="1"/>
      <p:bldP spid="108" grpId="0"/>
      <p:bldP spid="109" grpId="0"/>
      <p:bldP spid="111" grpId="0" animBg="1"/>
      <p:bldP spid="112" grpId="0"/>
      <p:bldP spid="113" grpId="0"/>
      <p:bldP spid="118" grpId="0" animBg="1"/>
      <p:bldP spid="1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53115" y="1967605"/>
            <a:ext cx="2235925" cy="1439335"/>
          </a:xfrm>
          <a:prstGeom prst="rect">
            <a:avLst/>
          </a:prstGeom>
          <a:blipFill>
            <a:blip r:embed="rId2" cstate="screen"/>
            <a:stretch>
              <a:fillRect/>
            </a:stretch>
          </a:blipFill>
          <a:ln w="2540" cap="flat" cmpd="sng" algn="ctr">
            <a:solidFill>
              <a:srgbClr val="049AAB"/>
            </a:solidFill>
            <a:prstDash val="solid"/>
          </a:ln>
          <a:effectLst/>
        </p:spPr>
        <p:txBody>
          <a:bodyPr lIns="121853" tIns="60927" rIns="121853" bIns="60927" anchor="ctr"/>
          <a:lstStyle/>
          <a:p>
            <a:pPr algn="ctr">
              <a:defRPr/>
            </a:pPr>
            <a:endParaRPr lang="zh-CN" altLang="en-US" sz="2400" kern="0">
              <a:solidFill>
                <a:sysClr val="window" lastClr="FFFFFF"/>
              </a:solidFill>
              <a:cs typeface="+mn-ea"/>
              <a:sym typeface="+mn-lt"/>
            </a:endParaRPr>
          </a:p>
        </p:txBody>
      </p:sp>
      <p:sp>
        <p:nvSpPr>
          <p:cNvPr id="3" name="矩形 2"/>
          <p:cNvSpPr/>
          <p:nvPr/>
        </p:nvSpPr>
        <p:spPr>
          <a:xfrm>
            <a:off x="2756153" y="1967605"/>
            <a:ext cx="2235925" cy="1439335"/>
          </a:xfrm>
          <a:prstGeom prst="rect">
            <a:avLst/>
          </a:prstGeom>
          <a:blipFill>
            <a:blip r:embed="rId3" cstate="screen"/>
            <a:stretch>
              <a:fillRect/>
            </a:stretch>
          </a:blipFill>
          <a:ln w="2540">
            <a:solidFill>
              <a:srgbClr val="049AAB"/>
            </a:solidFill>
          </a:ln>
        </p:spPr>
        <p:txBody>
          <a:bodyPr lIns="121853" tIns="60927" rIns="121853" bIns="60927"/>
          <a:lstStyle/>
          <a:p>
            <a:pPr>
              <a:defRPr/>
            </a:pPr>
            <a:endParaRPr lang="zh-CN" altLang="en-US" sz="2400" kern="0">
              <a:solidFill>
                <a:sysClr val="windowText" lastClr="000000"/>
              </a:solidFill>
              <a:cs typeface="+mn-ea"/>
              <a:sym typeface="+mn-lt"/>
            </a:endParaRPr>
          </a:p>
        </p:txBody>
      </p:sp>
      <p:sp>
        <p:nvSpPr>
          <p:cNvPr id="4" name="矩形 3"/>
          <p:cNvSpPr/>
          <p:nvPr/>
        </p:nvSpPr>
        <p:spPr>
          <a:xfrm>
            <a:off x="5163422" y="1967605"/>
            <a:ext cx="2233811" cy="1439335"/>
          </a:xfrm>
          <a:prstGeom prst="rect">
            <a:avLst/>
          </a:prstGeom>
          <a:blipFill>
            <a:blip r:embed="rId4" cstate="screen"/>
            <a:stretch>
              <a:fillRect/>
            </a:stretch>
          </a:blipFill>
          <a:ln w="2540">
            <a:solidFill>
              <a:srgbClr val="049AAB"/>
            </a:solidFill>
          </a:ln>
        </p:spPr>
        <p:txBody>
          <a:bodyPr lIns="121853" tIns="60927" rIns="121853" bIns="60927"/>
          <a:lstStyle/>
          <a:p>
            <a:pPr>
              <a:defRPr/>
            </a:pPr>
            <a:endParaRPr lang="zh-CN" altLang="en-US" sz="2400" kern="0">
              <a:solidFill>
                <a:sysClr val="windowText" lastClr="000000"/>
              </a:solidFill>
              <a:cs typeface="+mn-ea"/>
              <a:sym typeface="+mn-lt"/>
            </a:endParaRPr>
          </a:p>
        </p:txBody>
      </p:sp>
      <p:cxnSp>
        <p:nvCxnSpPr>
          <p:cNvPr id="5" name="直接连接符 4"/>
          <p:cNvCxnSpPr>
            <a:cxnSpLocks noChangeShapeType="1"/>
          </p:cNvCxnSpPr>
          <p:nvPr/>
        </p:nvCxnSpPr>
        <p:spPr bwMode="auto">
          <a:xfrm>
            <a:off x="228309" y="3694802"/>
            <a:ext cx="7291613" cy="0"/>
          </a:xfrm>
          <a:prstGeom prst="line">
            <a:avLst/>
          </a:prstGeom>
          <a:noFill/>
          <a:ln w="9525" algn="ctr">
            <a:solidFill>
              <a:schemeClr val="tx2">
                <a:lumMod val="50000"/>
              </a:schemeClr>
            </a:solidFill>
            <a:prstDash val="dashDot"/>
            <a:round/>
          </a:ln>
          <a:extLst>
            <a:ext uri="{909E8E84-426E-40DD-AFC4-6F175D3DCCD1}">
              <a14:hiddenFill xmlns:a14="http://schemas.microsoft.com/office/drawing/2010/main">
                <a:noFill/>
              </a14:hiddenFill>
            </a:ext>
          </a:extLst>
        </p:spPr>
      </p:cxnSp>
      <p:sp>
        <p:nvSpPr>
          <p:cNvPr id="6" name="矩形 5"/>
          <p:cNvSpPr/>
          <p:nvPr/>
        </p:nvSpPr>
        <p:spPr>
          <a:xfrm>
            <a:off x="255812" y="3967853"/>
            <a:ext cx="7168921" cy="1883526"/>
          </a:xfrm>
          <a:prstGeom prst="rect">
            <a:avLst/>
          </a:prstGeom>
        </p:spPr>
        <p:txBody>
          <a:bodyPr lIns="121853" tIns="60927" rIns="121853" bIns="60927">
            <a:spAutoFit/>
          </a:bodyPr>
          <a:lstStyle/>
          <a:p>
            <a:pPr>
              <a:lnSpc>
                <a:spcPct val="130000"/>
              </a:lnSpc>
            </a:pPr>
            <a:r>
              <a:rPr lang="zh-CN" altLang="en-US" sz="1600" dirty="0">
                <a:solidFill>
                  <a:schemeClr val="bg1">
                    <a:lumMod val="50000"/>
                  </a:schemeClr>
                </a:solidFill>
                <a:cs typeface="+mn-ea"/>
                <a:sym typeface="+mn-lt"/>
              </a:rPr>
              <a:t>您的内容打在这里，或者通过复制您的文本后，在此框中选择粘贴，并选择只保留文字，在此录入上述图表的描述说明。您的内容打在这里，或者通过复制您的文本后，在此框中选择粘贴，并选择只保留文字，在此录入上述图表的描述说明。</a:t>
            </a:r>
          </a:p>
          <a:p>
            <a:pPr>
              <a:lnSpc>
                <a:spcPct val="130000"/>
              </a:lnSpc>
            </a:pPr>
            <a:endParaRPr lang="zh-CN" altLang="en-US" sz="2400" dirty="0">
              <a:solidFill>
                <a:schemeClr val="tx1">
                  <a:lumMod val="75000"/>
                  <a:lumOff val="25000"/>
                </a:schemeClr>
              </a:solidFill>
              <a:cs typeface="+mn-ea"/>
              <a:sym typeface="+mn-lt"/>
            </a:endParaRPr>
          </a:p>
        </p:txBody>
      </p:sp>
      <p:grpSp>
        <p:nvGrpSpPr>
          <p:cNvPr id="7" name="组合 6"/>
          <p:cNvGrpSpPr/>
          <p:nvPr/>
        </p:nvGrpSpPr>
        <p:grpSpPr>
          <a:xfrm>
            <a:off x="1128173" y="143392"/>
            <a:ext cx="4818161" cy="646331"/>
            <a:chOff x="6080760" y="1044564"/>
            <a:chExt cx="4818161" cy="646331"/>
          </a:xfrm>
        </p:grpSpPr>
        <p:sp>
          <p:nvSpPr>
            <p:cNvPr id="8" name="文本框 8"/>
            <p:cNvSpPr txBox="1"/>
            <p:nvPr/>
          </p:nvSpPr>
          <p:spPr>
            <a:xfrm>
              <a:off x="6080760" y="1044564"/>
              <a:ext cx="2233611" cy="646331"/>
            </a:xfrm>
            <a:prstGeom prst="rect">
              <a:avLst/>
            </a:prstGeom>
            <a:noFill/>
            <a:effectLst/>
          </p:spPr>
          <p:txBody>
            <a:bodyPr wrap="square" rtlCol="0">
              <a:spAutoFit/>
            </a:bodyPr>
            <a:lstStyle/>
            <a:p>
              <a:r>
                <a:rPr lang="en-US" altLang="zh-CN" sz="3600" b="1" dirty="0">
                  <a:solidFill>
                    <a:srgbClr val="049AAB"/>
                  </a:solidFill>
                  <a:cs typeface="+mn-ea"/>
                  <a:sym typeface="+mn-lt"/>
                </a:rPr>
                <a:t>ONE</a:t>
              </a:r>
              <a:endParaRPr lang="zh-CN" altLang="en-US" sz="3600" b="1" dirty="0">
                <a:solidFill>
                  <a:srgbClr val="049AAB"/>
                </a:solidFill>
                <a:cs typeface="+mn-ea"/>
                <a:sym typeface="+mn-lt"/>
              </a:endParaRPr>
            </a:p>
          </p:txBody>
        </p:sp>
        <p:sp>
          <p:nvSpPr>
            <p:cNvPr id="9" name="文本框 9"/>
            <p:cNvSpPr txBox="1"/>
            <p:nvPr/>
          </p:nvSpPr>
          <p:spPr>
            <a:xfrm>
              <a:off x="7061707" y="1167675"/>
              <a:ext cx="3837214" cy="523220"/>
            </a:xfrm>
            <a:prstGeom prst="rect">
              <a:avLst/>
            </a:prstGeom>
            <a:noFill/>
          </p:spPr>
          <p:txBody>
            <a:bodyPr wrap="square" rtlCol="0">
              <a:spAutoFit/>
            </a:bodyPr>
            <a:lstStyle/>
            <a:p>
              <a:r>
                <a:rPr lang="zh-CN" altLang="en-US" sz="2800" dirty="0">
                  <a:cs typeface="+mn-ea"/>
                  <a:sym typeface="+mn-lt"/>
                </a:rPr>
                <a:t>项目介绍</a:t>
              </a:r>
            </a:p>
          </p:txBody>
        </p:sp>
      </p:grpSp>
      <p:sp>
        <p:nvSpPr>
          <p:cNvPr id="10" name="矩形: 圆角 11"/>
          <p:cNvSpPr/>
          <p:nvPr/>
        </p:nvSpPr>
        <p:spPr>
          <a:xfrm>
            <a:off x="-397463" y="336451"/>
            <a:ext cx="1344073" cy="383323"/>
          </a:xfrm>
          <a:prstGeom prst="roundRect">
            <a:avLst/>
          </a:prstGeom>
          <a:solidFill>
            <a:srgbClr val="049AAB"/>
          </a:solidFill>
          <a:ln w="3175">
            <a:noFill/>
            <a:miter lim="400000"/>
          </a:ln>
        </p:spPr>
        <p:txBody>
          <a:bodyPr rtlCol="0" anchor="ctr"/>
          <a:lstStyle/>
          <a:p>
            <a:pPr algn="ctr"/>
            <a:endParaRPr lang="zh-CN" altLang="en-US" sz="2400">
              <a:cs typeface="+mn-ea"/>
              <a:sym typeface="+mn-lt"/>
            </a:endParaRPr>
          </a:p>
        </p:txBody>
      </p:sp>
      <p:sp>
        <p:nvSpPr>
          <p:cNvPr id="11" name="矩形: 圆角 19"/>
          <p:cNvSpPr/>
          <p:nvPr/>
        </p:nvSpPr>
        <p:spPr>
          <a:xfrm>
            <a:off x="3921981" y="336451"/>
            <a:ext cx="8270019" cy="383323"/>
          </a:xfrm>
          <a:prstGeom prst="roundRect">
            <a:avLst/>
          </a:prstGeom>
          <a:solidFill>
            <a:srgbClr val="049AAB"/>
          </a:solidFill>
          <a:ln w="3175">
            <a:noFill/>
            <a:miter lim="400000"/>
          </a:ln>
        </p:spPr>
        <p:txBody>
          <a:bodyPr rtlCol="0" anchor="ctr"/>
          <a:lstStyle/>
          <a:p>
            <a:pPr algn="ctr"/>
            <a:endParaRPr lang="zh-CN" altLang="en-US" sz="2400">
              <a:cs typeface="+mn-ea"/>
              <a:sym typeface="+mn-lt"/>
            </a:endParaRPr>
          </a:p>
        </p:txBody>
      </p:sp>
      <p:grpSp>
        <p:nvGrpSpPr>
          <p:cNvPr id="12" name="df6f470a-adaa-47b9-b23b-99f66dd82de9" descr="ZBsAAB+LCAAAAAAABADdV11v2jAU/S9e98aq3DghCW9Q2m0P3VBbVZ0mHlIwYCkkKDFVadX/PieEci9NIpKhdVRIFbF9w7kf5/j0mZ3IMeswYC12olYLob9fz/1Y9aU/jf35ZTQWgd4bxNFCxEqKhHV+P+dBJgq69YOlyE+t9PqlDOV8Oc+WWcc4NfSS/4iWwMgW+2Ik537Ql1Op9Lv1yvdkIOKRCFV+UMVL0WL5A8+CvsbRcpGhfmltwHCcgYplOEVo8mhmfGbF0RaK7kVRIPzwbfgaSVG4jcLPoiCK3wZvjrbR0Z+TiRyJK5Fmm4XpvavpvS4OWDY3wG2xm+wktFgvXiYzHfPp4sLunpndc/3zhVicf9+VtndqcsNpe/nfLTATAXNrdwhHe/U7hMPB2L9FAPv0yLE8h4NR0qLzdtsxcYsImHdgjkOYwzGa+tQh4Q24Q+JrkAf2Yo8FoCfRK+7MmdPvckIeAuYd2OO6uDMWRlOfMiS8AWdwvFmDM+ZenAEbPBdcXtyacyf94NZoNEN9RIZjnTq5ejCDBlEilYzC/Nz2ulpl+GIxyfnHBr6+04QScZLt7MSj3Rb7FsXyKQqVH3QDOQ3nOpV1E4QazdL80+twRHd7kVLRnKX9zmflWj7pOiQifhAa9sQPkk3fr2f+QvzQv7cZtGwhreKVCHwlH8gJsgZZKjs38jZL/DBE3cQ0v5WJvJeBVKvKolnlRcuQJKRkr4BTSOukbsSjAjYsxWthvBbFi3Ulfc8W6Q4Vtng5qsyezT9MHlV1x/q26ePfjuzuewh+Tb9EqLtcotZPv8jTXS5HvRUZrPSM/RpRfqbgPdsRZp0vhW8hJ+DULOPButTFNMBEadSL9q6iVTbALm/AWg5x1deKxi5kkBrm7ijNel2D7AroxXI6U6FIktfFtI43MlTdcKxzGguyQYawfPBsnKxNk3XqaqRzFBpp7qORZvl8OLhkDi2ZW18jvUNoi1mhLR7G61G8Xn2NdEs0sqL5h8mjou7caKqRFag/uEaW0QATpVEvoJZG6n+s/nuRzDCSJ5xvbSsJx+El+T46yctnBMhFCvQm5Q3cJBzETvIKiQHiJ4EaSt7AUEKZo6yagQPlUln+xqayCvgHV8wyQmDKNGxHPV8JR2AsgThLoNaS17aWcBze0tpHM62KKSEXK+zcrA3cJRzEXlpVOkP8JVCDyRsYTChzmFUzcKBcqspvNTaZVcA/uGaWEQJTpmE76vlM8wh8pkl8ppn5zOHLH+GdYvpkGwAA"/>
          <p:cNvGrpSpPr>
            <a:grpSpLocks noChangeAspect="1"/>
          </p:cNvGrpSpPr>
          <p:nvPr/>
        </p:nvGrpSpPr>
        <p:grpSpPr>
          <a:xfrm>
            <a:off x="7687035" y="1237237"/>
            <a:ext cx="4345837" cy="4339406"/>
            <a:chOff x="3413919" y="750888"/>
            <a:chExt cx="5364163" cy="5356225"/>
          </a:xfrm>
        </p:grpSpPr>
        <p:sp>
          <p:nvSpPr>
            <p:cNvPr id="13" name="RelativeShape4"/>
            <p:cNvSpPr>
              <a:spLocks noChangeArrowheads="1"/>
            </p:cNvSpPr>
            <p:nvPr/>
          </p:nvSpPr>
          <p:spPr bwMode="auto">
            <a:xfrm>
              <a:off x="7039769" y="1079501"/>
              <a:ext cx="944563" cy="3891756"/>
            </a:xfrm>
            <a:prstGeom prst="rect">
              <a:avLst/>
            </a:prstGeom>
            <a:noFill/>
            <a:ln>
              <a:noFill/>
            </a:ln>
          </p:spPr>
          <p:txBody>
            <a:bodyPr vert="horz" wrap="square" lIns="91440" tIns="45720" rIns="91440" bIns="45720" numCol="1" anchor="t" anchorCtr="0" compatLnSpc="1"/>
            <a:lstStyle/>
            <a:p>
              <a:endParaRPr lang="zh-CN" altLang="en-US">
                <a:cs typeface="+mn-ea"/>
                <a:sym typeface="+mn-lt"/>
              </a:endParaRPr>
            </a:p>
          </p:txBody>
        </p:sp>
        <p:sp>
          <p:nvSpPr>
            <p:cNvPr id="14" name="RelativeShape3"/>
            <p:cNvSpPr>
              <a:spLocks noChangeArrowheads="1"/>
            </p:cNvSpPr>
            <p:nvPr/>
          </p:nvSpPr>
          <p:spPr bwMode="auto">
            <a:xfrm>
              <a:off x="6095206" y="1079501"/>
              <a:ext cx="944563" cy="3891756"/>
            </a:xfrm>
            <a:prstGeom prst="rect">
              <a:avLst/>
            </a:prstGeom>
            <a:noFill/>
            <a:ln>
              <a:noFill/>
            </a:ln>
          </p:spPr>
          <p:txBody>
            <a:bodyPr vert="horz" wrap="square" lIns="91440" tIns="45720" rIns="91440" bIns="45720" numCol="1" anchor="t" anchorCtr="0" compatLnSpc="1"/>
            <a:lstStyle/>
            <a:p>
              <a:endParaRPr lang="zh-CN" altLang="en-US">
                <a:cs typeface="+mn-ea"/>
                <a:sym typeface="+mn-lt"/>
              </a:endParaRPr>
            </a:p>
          </p:txBody>
        </p:sp>
        <p:sp>
          <p:nvSpPr>
            <p:cNvPr id="15" name="RelativeShape2"/>
            <p:cNvSpPr>
              <a:spLocks noChangeArrowheads="1"/>
            </p:cNvSpPr>
            <p:nvPr/>
          </p:nvSpPr>
          <p:spPr bwMode="auto">
            <a:xfrm>
              <a:off x="5150643" y="1079501"/>
              <a:ext cx="944563" cy="3891756"/>
            </a:xfrm>
            <a:prstGeom prst="rect">
              <a:avLst/>
            </a:prstGeom>
            <a:noFill/>
            <a:ln>
              <a:noFill/>
            </a:ln>
          </p:spPr>
          <p:txBody>
            <a:bodyPr vert="horz" wrap="square" lIns="91440" tIns="45720" rIns="91440" bIns="45720" numCol="1" anchor="t" anchorCtr="0" compatLnSpc="1"/>
            <a:lstStyle/>
            <a:p>
              <a:endParaRPr lang="zh-CN" altLang="en-US">
                <a:cs typeface="+mn-ea"/>
                <a:sym typeface="+mn-lt"/>
              </a:endParaRPr>
            </a:p>
          </p:txBody>
        </p:sp>
        <p:sp>
          <p:nvSpPr>
            <p:cNvPr id="16" name="RelativeShape1"/>
            <p:cNvSpPr>
              <a:spLocks noChangeArrowheads="1"/>
            </p:cNvSpPr>
            <p:nvPr/>
          </p:nvSpPr>
          <p:spPr bwMode="auto">
            <a:xfrm>
              <a:off x="4217194" y="1079501"/>
              <a:ext cx="944563" cy="3891756"/>
            </a:xfrm>
            <a:prstGeom prst="rect">
              <a:avLst/>
            </a:prstGeom>
            <a:noFill/>
            <a:ln>
              <a:noFill/>
            </a:ln>
          </p:spPr>
          <p:txBody>
            <a:bodyPr vert="horz" wrap="square" lIns="91440" tIns="45720" rIns="91440" bIns="45720" numCol="1" anchor="t" anchorCtr="0" compatLnSpc="1"/>
            <a:lstStyle/>
            <a:p>
              <a:endParaRPr lang="zh-CN" altLang="en-US">
                <a:cs typeface="+mn-ea"/>
                <a:sym typeface="+mn-lt"/>
              </a:endParaRPr>
            </a:p>
          </p:txBody>
        </p:sp>
        <p:sp>
          <p:nvSpPr>
            <p:cNvPr id="17" name="Freeform 5"/>
            <p:cNvSpPr>
              <a:spLocks noEditPoints="1"/>
            </p:cNvSpPr>
            <p:nvPr/>
          </p:nvSpPr>
          <p:spPr bwMode="auto">
            <a:xfrm>
              <a:off x="5022056" y="2384426"/>
              <a:ext cx="2155825" cy="2152650"/>
            </a:xfrm>
            <a:custGeom>
              <a:avLst/>
              <a:gdLst>
                <a:gd name="T0" fmla="*/ 119 w 233"/>
                <a:gd name="T1" fmla="*/ 231 h 233"/>
                <a:gd name="T2" fmla="*/ 138 w 233"/>
                <a:gd name="T3" fmla="*/ 229 h 233"/>
                <a:gd name="T4" fmla="*/ 88 w 233"/>
                <a:gd name="T5" fmla="*/ 229 h 233"/>
                <a:gd name="T6" fmla="*/ 104 w 233"/>
                <a:gd name="T7" fmla="*/ 229 h 233"/>
                <a:gd name="T8" fmla="*/ 166 w 233"/>
                <a:gd name="T9" fmla="*/ 218 h 233"/>
                <a:gd name="T10" fmla="*/ 152 w 233"/>
                <a:gd name="T11" fmla="*/ 227 h 233"/>
                <a:gd name="T12" fmla="*/ 58 w 233"/>
                <a:gd name="T13" fmla="*/ 214 h 233"/>
                <a:gd name="T14" fmla="*/ 73 w 233"/>
                <a:gd name="T15" fmla="*/ 224 h 233"/>
                <a:gd name="T16" fmla="*/ 58 w 233"/>
                <a:gd name="T17" fmla="*/ 214 h 233"/>
                <a:gd name="T18" fmla="*/ 179 w 233"/>
                <a:gd name="T19" fmla="*/ 213 h 233"/>
                <a:gd name="T20" fmla="*/ 194 w 233"/>
                <a:gd name="T21" fmla="*/ 201 h 233"/>
                <a:gd name="T22" fmla="*/ 32 w 233"/>
                <a:gd name="T23" fmla="*/ 197 h 233"/>
                <a:gd name="T24" fmla="*/ 46 w 233"/>
                <a:gd name="T25" fmla="*/ 206 h 233"/>
                <a:gd name="T26" fmla="*/ 213 w 233"/>
                <a:gd name="T27" fmla="*/ 177 h 233"/>
                <a:gd name="T28" fmla="*/ 205 w 233"/>
                <a:gd name="T29" fmla="*/ 191 h 233"/>
                <a:gd name="T30" fmla="*/ 14 w 233"/>
                <a:gd name="T31" fmla="*/ 169 h 233"/>
                <a:gd name="T32" fmla="*/ 23 w 233"/>
                <a:gd name="T33" fmla="*/ 185 h 233"/>
                <a:gd name="T34" fmla="*/ 14 w 233"/>
                <a:gd name="T35" fmla="*/ 169 h 233"/>
                <a:gd name="T36" fmla="*/ 221 w 233"/>
                <a:gd name="T37" fmla="*/ 164 h 233"/>
                <a:gd name="T38" fmla="*/ 227 w 233"/>
                <a:gd name="T39" fmla="*/ 147 h 233"/>
                <a:gd name="T40" fmla="*/ 2 w 233"/>
                <a:gd name="T41" fmla="*/ 140 h 233"/>
                <a:gd name="T42" fmla="*/ 9 w 233"/>
                <a:gd name="T43" fmla="*/ 155 h 233"/>
                <a:gd name="T44" fmla="*/ 0 w 233"/>
                <a:gd name="T45" fmla="*/ 108 h 233"/>
                <a:gd name="T46" fmla="*/ 1 w 233"/>
                <a:gd name="T47" fmla="*/ 126 h 233"/>
                <a:gd name="T48" fmla="*/ 1 w 233"/>
                <a:gd name="T49" fmla="*/ 106 h 233"/>
                <a:gd name="T50" fmla="*/ 229 w 233"/>
                <a:gd name="T51" fmla="*/ 101 h 233"/>
                <a:gd name="T52" fmla="*/ 230 w 233"/>
                <a:gd name="T53" fmla="*/ 134 h 233"/>
                <a:gd name="T54" fmla="*/ 230 w 233"/>
                <a:gd name="T55" fmla="*/ 99 h 233"/>
                <a:gd name="T56" fmla="*/ 3 w 233"/>
                <a:gd name="T57" fmla="*/ 93 h 233"/>
                <a:gd name="T58" fmla="*/ 9 w 233"/>
                <a:gd name="T59" fmla="*/ 75 h 233"/>
                <a:gd name="T60" fmla="*/ 220 w 233"/>
                <a:gd name="T61" fmla="*/ 70 h 233"/>
                <a:gd name="T62" fmla="*/ 228 w 233"/>
                <a:gd name="T63" fmla="*/ 85 h 233"/>
                <a:gd name="T64" fmla="*/ 22 w 233"/>
                <a:gd name="T65" fmla="*/ 47 h 233"/>
                <a:gd name="T66" fmla="*/ 16 w 233"/>
                <a:gd name="T67" fmla="*/ 63 h 233"/>
                <a:gd name="T68" fmla="*/ 205 w 233"/>
                <a:gd name="T69" fmla="*/ 41 h 233"/>
                <a:gd name="T70" fmla="*/ 214 w 233"/>
                <a:gd name="T71" fmla="*/ 57 h 233"/>
                <a:gd name="T72" fmla="*/ 205 w 233"/>
                <a:gd name="T73" fmla="*/ 41 h 233"/>
                <a:gd name="T74" fmla="*/ 33 w 233"/>
                <a:gd name="T75" fmla="*/ 37 h 233"/>
                <a:gd name="T76" fmla="*/ 47 w 233"/>
                <a:gd name="T77" fmla="*/ 24 h 233"/>
                <a:gd name="T78" fmla="*/ 180 w 233"/>
                <a:gd name="T79" fmla="*/ 22 h 233"/>
                <a:gd name="T80" fmla="*/ 195 w 233"/>
                <a:gd name="T81" fmla="*/ 30 h 233"/>
                <a:gd name="T82" fmla="*/ 73 w 233"/>
                <a:gd name="T83" fmla="*/ 8 h 233"/>
                <a:gd name="T84" fmla="*/ 60 w 233"/>
                <a:gd name="T85" fmla="*/ 18 h 233"/>
                <a:gd name="T86" fmla="*/ 152 w 233"/>
                <a:gd name="T87" fmla="*/ 5 h 233"/>
                <a:gd name="T88" fmla="*/ 167 w 233"/>
                <a:gd name="T89" fmla="*/ 14 h 233"/>
                <a:gd name="T90" fmla="*/ 152 w 233"/>
                <a:gd name="T91" fmla="*/ 5 h 233"/>
                <a:gd name="T92" fmla="*/ 87 w 233"/>
                <a:gd name="T93" fmla="*/ 5 h 233"/>
                <a:gd name="T94" fmla="*/ 106 w 233"/>
                <a:gd name="T95" fmla="*/ 2 h 233"/>
                <a:gd name="T96" fmla="*/ 121 w 233"/>
                <a:gd name="T97" fmla="*/ 3 h 233"/>
                <a:gd name="T98" fmla="*/ 137 w 233"/>
                <a:gd name="T99" fmla="*/ 1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33" h="233">
                  <a:moveTo>
                    <a:pt x="136" y="228"/>
                  </a:moveTo>
                  <a:cubicBezTo>
                    <a:pt x="136" y="228"/>
                    <a:pt x="136" y="228"/>
                    <a:pt x="136" y="228"/>
                  </a:cubicBezTo>
                  <a:cubicBezTo>
                    <a:pt x="131" y="229"/>
                    <a:pt x="125" y="230"/>
                    <a:pt x="120" y="230"/>
                  </a:cubicBezTo>
                  <a:cubicBezTo>
                    <a:pt x="119" y="230"/>
                    <a:pt x="119" y="231"/>
                    <a:pt x="119" y="231"/>
                  </a:cubicBezTo>
                  <a:cubicBezTo>
                    <a:pt x="119" y="232"/>
                    <a:pt x="119" y="233"/>
                    <a:pt x="120" y="233"/>
                  </a:cubicBezTo>
                  <a:cubicBezTo>
                    <a:pt x="120" y="233"/>
                    <a:pt x="120" y="233"/>
                    <a:pt x="120" y="233"/>
                  </a:cubicBezTo>
                  <a:cubicBezTo>
                    <a:pt x="126" y="233"/>
                    <a:pt x="131" y="232"/>
                    <a:pt x="136" y="231"/>
                  </a:cubicBezTo>
                  <a:cubicBezTo>
                    <a:pt x="137" y="231"/>
                    <a:pt x="138" y="230"/>
                    <a:pt x="138" y="229"/>
                  </a:cubicBezTo>
                  <a:cubicBezTo>
                    <a:pt x="137" y="229"/>
                    <a:pt x="137" y="228"/>
                    <a:pt x="136" y="228"/>
                  </a:cubicBezTo>
                  <a:moveTo>
                    <a:pt x="88" y="226"/>
                  </a:moveTo>
                  <a:cubicBezTo>
                    <a:pt x="88" y="226"/>
                    <a:pt x="87" y="227"/>
                    <a:pt x="87" y="228"/>
                  </a:cubicBezTo>
                  <a:cubicBezTo>
                    <a:pt x="87" y="228"/>
                    <a:pt x="87" y="229"/>
                    <a:pt x="88" y="229"/>
                  </a:cubicBezTo>
                  <a:cubicBezTo>
                    <a:pt x="93" y="231"/>
                    <a:pt x="98" y="232"/>
                    <a:pt x="104" y="232"/>
                  </a:cubicBezTo>
                  <a:cubicBezTo>
                    <a:pt x="104" y="232"/>
                    <a:pt x="104" y="232"/>
                    <a:pt x="104" y="232"/>
                  </a:cubicBezTo>
                  <a:cubicBezTo>
                    <a:pt x="105" y="232"/>
                    <a:pt x="105" y="232"/>
                    <a:pt x="105" y="231"/>
                  </a:cubicBezTo>
                  <a:cubicBezTo>
                    <a:pt x="106" y="230"/>
                    <a:pt x="105" y="229"/>
                    <a:pt x="104" y="229"/>
                  </a:cubicBezTo>
                  <a:cubicBezTo>
                    <a:pt x="99" y="229"/>
                    <a:pt x="94" y="228"/>
                    <a:pt x="89" y="227"/>
                  </a:cubicBezTo>
                  <a:cubicBezTo>
                    <a:pt x="88" y="226"/>
                    <a:pt x="88" y="226"/>
                    <a:pt x="88" y="226"/>
                  </a:cubicBezTo>
                  <a:moveTo>
                    <a:pt x="167" y="218"/>
                  </a:moveTo>
                  <a:cubicBezTo>
                    <a:pt x="166" y="218"/>
                    <a:pt x="166" y="218"/>
                    <a:pt x="166" y="218"/>
                  </a:cubicBezTo>
                  <a:cubicBezTo>
                    <a:pt x="161" y="221"/>
                    <a:pt x="156" y="223"/>
                    <a:pt x="151" y="224"/>
                  </a:cubicBezTo>
                  <a:cubicBezTo>
                    <a:pt x="150" y="225"/>
                    <a:pt x="150" y="225"/>
                    <a:pt x="150" y="226"/>
                  </a:cubicBezTo>
                  <a:cubicBezTo>
                    <a:pt x="150" y="227"/>
                    <a:pt x="151" y="227"/>
                    <a:pt x="152" y="227"/>
                  </a:cubicBezTo>
                  <a:cubicBezTo>
                    <a:pt x="152" y="227"/>
                    <a:pt x="152" y="227"/>
                    <a:pt x="152" y="227"/>
                  </a:cubicBezTo>
                  <a:cubicBezTo>
                    <a:pt x="157" y="226"/>
                    <a:pt x="162" y="223"/>
                    <a:pt x="167" y="221"/>
                  </a:cubicBezTo>
                  <a:cubicBezTo>
                    <a:pt x="168" y="221"/>
                    <a:pt x="168" y="220"/>
                    <a:pt x="168" y="219"/>
                  </a:cubicBezTo>
                  <a:cubicBezTo>
                    <a:pt x="168" y="219"/>
                    <a:pt x="167" y="218"/>
                    <a:pt x="167" y="218"/>
                  </a:cubicBezTo>
                  <a:moveTo>
                    <a:pt x="58" y="214"/>
                  </a:moveTo>
                  <a:cubicBezTo>
                    <a:pt x="58" y="214"/>
                    <a:pt x="57" y="215"/>
                    <a:pt x="57" y="215"/>
                  </a:cubicBezTo>
                  <a:cubicBezTo>
                    <a:pt x="57" y="216"/>
                    <a:pt x="57" y="217"/>
                    <a:pt x="58" y="217"/>
                  </a:cubicBezTo>
                  <a:cubicBezTo>
                    <a:pt x="62" y="220"/>
                    <a:pt x="67" y="222"/>
                    <a:pt x="72" y="224"/>
                  </a:cubicBezTo>
                  <a:cubicBezTo>
                    <a:pt x="73" y="224"/>
                    <a:pt x="73" y="224"/>
                    <a:pt x="73" y="224"/>
                  </a:cubicBezTo>
                  <a:cubicBezTo>
                    <a:pt x="73" y="224"/>
                    <a:pt x="74" y="224"/>
                    <a:pt x="74" y="224"/>
                  </a:cubicBezTo>
                  <a:cubicBezTo>
                    <a:pt x="75" y="223"/>
                    <a:pt x="74" y="222"/>
                    <a:pt x="73" y="222"/>
                  </a:cubicBezTo>
                  <a:cubicBezTo>
                    <a:pt x="69" y="220"/>
                    <a:pt x="64" y="217"/>
                    <a:pt x="59" y="215"/>
                  </a:cubicBezTo>
                  <a:cubicBezTo>
                    <a:pt x="59" y="214"/>
                    <a:pt x="59" y="214"/>
                    <a:pt x="58" y="214"/>
                  </a:cubicBezTo>
                  <a:moveTo>
                    <a:pt x="193" y="200"/>
                  </a:moveTo>
                  <a:cubicBezTo>
                    <a:pt x="193" y="200"/>
                    <a:pt x="192" y="200"/>
                    <a:pt x="192" y="201"/>
                  </a:cubicBezTo>
                  <a:cubicBezTo>
                    <a:pt x="188" y="204"/>
                    <a:pt x="184" y="208"/>
                    <a:pt x="180" y="211"/>
                  </a:cubicBezTo>
                  <a:cubicBezTo>
                    <a:pt x="179" y="211"/>
                    <a:pt x="179" y="212"/>
                    <a:pt x="179" y="213"/>
                  </a:cubicBezTo>
                  <a:cubicBezTo>
                    <a:pt x="180" y="213"/>
                    <a:pt x="180" y="213"/>
                    <a:pt x="180" y="213"/>
                  </a:cubicBezTo>
                  <a:cubicBezTo>
                    <a:pt x="181" y="213"/>
                    <a:pt x="181" y="213"/>
                    <a:pt x="181" y="213"/>
                  </a:cubicBezTo>
                  <a:cubicBezTo>
                    <a:pt x="186" y="210"/>
                    <a:pt x="190" y="207"/>
                    <a:pt x="194" y="203"/>
                  </a:cubicBezTo>
                  <a:cubicBezTo>
                    <a:pt x="195" y="202"/>
                    <a:pt x="195" y="201"/>
                    <a:pt x="194" y="201"/>
                  </a:cubicBezTo>
                  <a:cubicBezTo>
                    <a:pt x="194" y="201"/>
                    <a:pt x="194" y="200"/>
                    <a:pt x="193" y="200"/>
                  </a:cubicBezTo>
                  <a:moveTo>
                    <a:pt x="33" y="195"/>
                  </a:moveTo>
                  <a:cubicBezTo>
                    <a:pt x="33" y="195"/>
                    <a:pt x="32" y="195"/>
                    <a:pt x="32" y="195"/>
                  </a:cubicBezTo>
                  <a:cubicBezTo>
                    <a:pt x="32" y="196"/>
                    <a:pt x="32" y="197"/>
                    <a:pt x="32" y="197"/>
                  </a:cubicBezTo>
                  <a:cubicBezTo>
                    <a:pt x="36" y="201"/>
                    <a:pt x="40" y="205"/>
                    <a:pt x="44" y="208"/>
                  </a:cubicBezTo>
                  <a:cubicBezTo>
                    <a:pt x="45" y="208"/>
                    <a:pt x="45" y="208"/>
                    <a:pt x="45" y="208"/>
                  </a:cubicBezTo>
                  <a:cubicBezTo>
                    <a:pt x="46" y="208"/>
                    <a:pt x="46" y="208"/>
                    <a:pt x="46" y="208"/>
                  </a:cubicBezTo>
                  <a:cubicBezTo>
                    <a:pt x="47" y="207"/>
                    <a:pt x="47" y="206"/>
                    <a:pt x="46" y="206"/>
                  </a:cubicBezTo>
                  <a:cubicBezTo>
                    <a:pt x="42" y="202"/>
                    <a:pt x="38" y="199"/>
                    <a:pt x="34" y="195"/>
                  </a:cubicBezTo>
                  <a:cubicBezTo>
                    <a:pt x="34" y="195"/>
                    <a:pt x="34" y="195"/>
                    <a:pt x="33" y="195"/>
                  </a:cubicBezTo>
                  <a:moveTo>
                    <a:pt x="214" y="176"/>
                  </a:moveTo>
                  <a:cubicBezTo>
                    <a:pt x="213" y="176"/>
                    <a:pt x="213" y="176"/>
                    <a:pt x="213" y="177"/>
                  </a:cubicBezTo>
                  <a:cubicBezTo>
                    <a:pt x="210" y="181"/>
                    <a:pt x="207" y="185"/>
                    <a:pt x="203" y="189"/>
                  </a:cubicBezTo>
                  <a:cubicBezTo>
                    <a:pt x="203" y="190"/>
                    <a:pt x="203" y="191"/>
                    <a:pt x="203" y="191"/>
                  </a:cubicBezTo>
                  <a:cubicBezTo>
                    <a:pt x="204" y="192"/>
                    <a:pt x="204" y="192"/>
                    <a:pt x="204" y="192"/>
                  </a:cubicBezTo>
                  <a:cubicBezTo>
                    <a:pt x="205" y="192"/>
                    <a:pt x="205" y="192"/>
                    <a:pt x="205" y="191"/>
                  </a:cubicBezTo>
                  <a:cubicBezTo>
                    <a:pt x="209" y="187"/>
                    <a:pt x="212" y="183"/>
                    <a:pt x="215" y="178"/>
                  </a:cubicBezTo>
                  <a:cubicBezTo>
                    <a:pt x="215" y="177"/>
                    <a:pt x="215" y="176"/>
                    <a:pt x="215" y="176"/>
                  </a:cubicBezTo>
                  <a:cubicBezTo>
                    <a:pt x="214" y="176"/>
                    <a:pt x="214" y="176"/>
                    <a:pt x="214" y="176"/>
                  </a:cubicBezTo>
                  <a:moveTo>
                    <a:pt x="14" y="169"/>
                  </a:moveTo>
                  <a:cubicBezTo>
                    <a:pt x="14" y="169"/>
                    <a:pt x="14" y="169"/>
                    <a:pt x="14" y="169"/>
                  </a:cubicBezTo>
                  <a:cubicBezTo>
                    <a:pt x="13" y="169"/>
                    <a:pt x="13" y="170"/>
                    <a:pt x="13" y="171"/>
                  </a:cubicBezTo>
                  <a:cubicBezTo>
                    <a:pt x="16" y="176"/>
                    <a:pt x="19" y="180"/>
                    <a:pt x="22" y="185"/>
                  </a:cubicBezTo>
                  <a:cubicBezTo>
                    <a:pt x="22" y="185"/>
                    <a:pt x="22" y="185"/>
                    <a:pt x="23" y="185"/>
                  </a:cubicBezTo>
                  <a:cubicBezTo>
                    <a:pt x="24" y="185"/>
                    <a:pt x="24" y="185"/>
                    <a:pt x="24" y="185"/>
                  </a:cubicBezTo>
                  <a:cubicBezTo>
                    <a:pt x="24" y="184"/>
                    <a:pt x="25" y="184"/>
                    <a:pt x="24" y="183"/>
                  </a:cubicBezTo>
                  <a:cubicBezTo>
                    <a:pt x="21" y="179"/>
                    <a:pt x="18" y="174"/>
                    <a:pt x="16" y="169"/>
                  </a:cubicBezTo>
                  <a:cubicBezTo>
                    <a:pt x="15" y="169"/>
                    <a:pt x="15" y="169"/>
                    <a:pt x="14" y="169"/>
                  </a:cubicBezTo>
                  <a:moveTo>
                    <a:pt x="227" y="147"/>
                  </a:moveTo>
                  <a:cubicBezTo>
                    <a:pt x="226" y="147"/>
                    <a:pt x="226" y="147"/>
                    <a:pt x="225" y="148"/>
                  </a:cubicBezTo>
                  <a:cubicBezTo>
                    <a:pt x="224" y="153"/>
                    <a:pt x="222" y="158"/>
                    <a:pt x="220" y="163"/>
                  </a:cubicBezTo>
                  <a:cubicBezTo>
                    <a:pt x="220" y="163"/>
                    <a:pt x="220" y="164"/>
                    <a:pt x="221" y="164"/>
                  </a:cubicBezTo>
                  <a:cubicBezTo>
                    <a:pt x="221" y="165"/>
                    <a:pt x="221" y="165"/>
                    <a:pt x="221" y="165"/>
                  </a:cubicBezTo>
                  <a:cubicBezTo>
                    <a:pt x="222" y="165"/>
                    <a:pt x="222" y="164"/>
                    <a:pt x="223" y="164"/>
                  </a:cubicBezTo>
                  <a:cubicBezTo>
                    <a:pt x="225" y="159"/>
                    <a:pt x="227" y="154"/>
                    <a:pt x="228" y="148"/>
                  </a:cubicBezTo>
                  <a:cubicBezTo>
                    <a:pt x="229" y="148"/>
                    <a:pt x="228" y="147"/>
                    <a:pt x="227" y="147"/>
                  </a:cubicBezTo>
                  <a:cubicBezTo>
                    <a:pt x="227" y="147"/>
                    <a:pt x="227" y="147"/>
                    <a:pt x="227" y="147"/>
                  </a:cubicBezTo>
                  <a:moveTo>
                    <a:pt x="3" y="138"/>
                  </a:moveTo>
                  <a:cubicBezTo>
                    <a:pt x="3" y="138"/>
                    <a:pt x="3" y="138"/>
                    <a:pt x="3" y="138"/>
                  </a:cubicBezTo>
                  <a:cubicBezTo>
                    <a:pt x="2" y="139"/>
                    <a:pt x="2" y="139"/>
                    <a:pt x="2" y="140"/>
                  </a:cubicBezTo>
                  <a:cubicBezTo>
                    <a:pt x="3" y="146"/>
                    <a:pt x="5" y="151"/>
                    <a:pt x="6" y="156"/>
                  </a:cubicBezTo>
                  <a:cubicBezTo>
                    <a:pt x="7" y="157"/>
                    <a:pt x="7" y="157"/>
                    <a:pt x="8" y="157"/>
                  </a:cubicBezTo>
                  <a:cubicBezTo>
                    <a:pt x="8" y="157"/>
                    <a:pt x="8" y="157"/>
                    <a:pt x="8" y="157"/>
                  </a:cubicBezTo>
                  <a:cubicBezTo>
                    <a:pt x="9" y="157"/>
                    <a:pt x="10" y="156"/>
                    <a:pt x="9" y="155"/>
                  </a:cubicBezTo>
                  <a:cubicBezTo>
                    <a:pt x="7" y="150"/>
                    <a:pt x="6" y="145"/>
                    <a:pt x="5" y="140"/>
                  </a:cubicBezTo>
                  <a:cubicBezTo>
                    <a:pt x="5" y="139"/>
                    <a:pt x="4" y="138"/>
                    <a:pt x="3" y="138"/>
                  </a:cubicBezTo>
                  <a:moveTo>
                    <a:pt x="1" y="106"/>
                  </a:moveTo>
                  <a:cubicBezTo>
                    <a:pt x="1" y="106"/>
                    <a:pt x="0" y="107"/>
                    <a:pt x="0" y="108"/>
                  </a:cubicBezTo>
                  <a:cubicBezTo>
                    <a:pt x="0" y="111"/>
                    <a:pt x="0" y="113"/>
                    <a:pt x="0" y="116"/>
                  </a:cubicBezTo>
                  <a:cubicBezTo>
                    <a:pt x="0" y="119"/>
                    <a:pt x="0" y="122"/>
                    <a:pt x="0" y="124"/>
                  </a:cubicBezTo>
                  <a:cubicBezTo>
                    <a:pt x="0" y="125"/>
                    <a:pt x="1" y="126"/>
                    <a:pt x="1" y="126"/>
                  </a:cubicBezTo>
                  <a:cubicBezTo>
                    <a:pt x="1" y="126"/>
                    <a:pt x="1" y="126"/>
                    <a:pt x="1" y="126"/>
                  </a:cubicBezTo>
                  <a:cubicBezTo>
                    <a:pt x="2" y="125"/>
                    <a:pt x="3" y="125"/>
                    <a:pt x="3" y="124"/>
                  </a:cubicBezTo>
                  <a:cubicBezTo>
                    <a:pt x="3" y="121"/>
                    <a:pt x="3" y="119"/>
                    <a:pt x="3" y="116"/>
                  </a:cubicBezTo>
                  <a:cubicBezTo>
                    <a:pt x="3" y="113"/>
                    <a:pt x="3" y="111"/>
                    <a:pt x="3" y="108"/>
                  </a:cubicBezTo>
                  <a:cubicBezTo>
                    <a:pt x="3" y="107"/>
                    <a:pt x="2" y="107"/>
                    <a:pt x="1" y="106"/>
                  </a:cubicBezTo>
                  <a:cubicBezTo>
                    <a:pt x="1" y="106"/>
                    <a:pt x="1" y="106"/>
                    <a:pt x="1" y="106"/>
                  </a:cubicBezTo>
                  <a:moveTo>
                    <a:pt x="230" y="99"/>
                  </a:moveTo>
                  <a:cubicBezTo>
                    <a:pt x="230" y="99"/>
                    <a:pt x="230" y="99"/>
                    <a:pt x="230" y="99"/>
                  </a:cubicBezTo>
                  <a:cubicBezTo>
                    <a:pt x="229" y="99"/>
                    <a:pt x="229" y="100"/>
                    <a:pt x="229" y="101"/>
                  </a:cubicBezTo>
                  <a:cubicBezTo>
                    <a:pt x="229" y="106"/>
                    <a:pt x="230" y="111"/>
                    <a:pt x="230" y="116"/>
                  </a:cubicBezTo>
                  <a:cubicBezTo>
                    <a:pt x="230" y="122"/>
                    <a:pt x="229" y="127"/>
                    <a:pt x="229" y="132"/>
                  </a:cubicBezTo>
                  <a:cubicBezTo>
                    <a:pt x="229" y="133"/>
                    <a:pt x="229" y="134"/>
                    <a:pt x="230" y="134"/>
                  </a:cubicBezTo>
                  <a:cubicBezTo>
                    <a:pt x="230" y="134"/>
                    <a:pt x="230" y="134"/>
                    <a:pt x="230" y="134"/>
                  </a:cubicBezTo>
                  <a:cubicBezTo>
                    <a:pt x="231" y="134"/>
                    <a:pt x="232" y="133"/>
                    <a:pt x="232" y="132"/>
                  </a:cubicBezTo>
                  <a:cubicBezTo>
                    <a:pt x="232" y="127"/>
                    <a:pt x="233" y="122"/>
                    <a:pt x="233" y="116"/>
                  </a:cubicBezTo>
                  <a:cubicBezTo>
                    <a:pt x="233" y="111"/>
                    <a:pt x="232" y="106"/>
                    <a:pt x="232" y="100"/>
                  </a:cubicBezTo>
                  <a:cubicBezTo>
                    <a:pt x="232" y="100"/>
                    <a:pt x="231" y="99"/>
                    <a:pt x="230" y="99"/>
                  </a:cubicBezTo>
                  <a:moveTo>
                    <a:pt x="8" y="75"/>
                  </a:moveTo>
                  <a:cubicBezTo>
                    <a:pt x="7" y="75"/>
                    <a:pt x="7" y="75"/>
                    <a:pt x="7" y="76"/>
                  </a:cubicBezTo>
                  <a:cubicBezTo>
                    <a:pt x="5" y="81"/>
                    <a:pt x="3" y="86"/>
                    <a:pt x="2" y="92"/>
                  </a:cubicBezTo>
                  <a:cubicBezTo>
                    <a:pt x="2" y="93"/>
                    <a:pt x="2" y="93"/>
                    <a:pt x="3" y="93"/>
                  </a:cubicBezTo>
                  <a:cubicBezTo>
                    <a:pt x="4" y="94"/>
                    <a:pt x="4" y="94"/>
                    <a:pt x="4" y="94"/>
                  </a:cubicBezTo>
                  <a:cubicBezTo>
                    <a:pt x="4" y="94"/>
                    <a:pt x="5" y="93"/>
                    <a:pt x="5" y="92"/>
                  </a:cubicBezTo>
                  <a:cubicBezTo>
                    <a:pt x="6" y="87"/>
                    <a:pt x="8" y="82"/>
                    <a:pt x="9" y="77"/>
                  </a:cubicBezTo>
                  <a:cubicBezTo>
                    <a:pt x="10" y="76"/>
                    <a:pt x="9" y="75"/>
                    <a:pt x="9" y="75"/>
                  </a:cubicBezTo>
                  <a:cubicBezTo>
                    <a:pt x="8" y="75"/>
                    <a:pt x="8" y="75"/>
                    <a:pt x="8" y="75"/>
                  </a:cubicBezTo>
                  <a:moveTo>
                    <a:pt x="222" y="68"/>
                  </a:moveTo>
                  <a:cubicBezTo>
                    <a:pt x="221" y="68"/>
                    <a:pt x="221" y="68"/>
                    <a:pt x="221" y="68"/>
                  </a:cubicBezTo>
                  <a:cubicBezTo>
                    <a:pt x="220" y="69"/>
                    <a:pt x="220" y="70"/>
                    <a:pt x="220" y="70"/>
                  </a:cubicBezTo>
                  <a:cubicBezTo>
                    <a:pt x="222" y="75"/>
                    <a:pt x="224" y="80"/>
                    <a:pt x="226" y="85"/>
                  </a:cubicBezTo>
                  <a:cubicBezTo>
                    <a:pt x="226" y="86"/>
                    <a:pt x="226" y="86"/>
                    <a:pt x="227" y="86"/>
                  </a:cubicBezTo>
                  <a:cubicBezTo>
                    <a:pt x="227" y="86"/>
                    <a:pt x="227" y="86"/>
                    <a:pt x="227" y="86"/>
                  </a:cubicBezTo>
                  <a:cubicBezTo>
                    <a:pt x="228" y="86"/>
                    <a:pt x="229" y="85"/>
                    <a:pt x="228" y="85"/>
                  </a:cubicBezTo>
                  <a:cubicBezTo>
                    <a:pt x="227" y="79"/>
                    <a:pt x="225" y="74"/>
                    <a:pt x="223" y="69"/>
                  </a:cubicBezTo>
                  <a:cubicBezTo>
                    <a:pt x="223" y="69"/>
                    <a:pt x="222" y="68"/>
                    <a:pt x="222" y="68"/>
                  </a:cubicBezTo>
                  <a:moveTo>
                    <a:pt x="23" y="47"/>
                  </a:moveTo>
                  <a:cubicBezTo>
                    <a:pt x="23" y="47"/>
                    <a:pt x="22" y="47"/>
                    <a:pt x="22" y="47"/>
                  </a:cubicBezTo>
                  <a:cubicBezTo>
                    <a:pt x="19" y="52"/>
                    <a:pt x="16" y="56"/>
                    <a:pt x="13" y="61"/>
                  </a:cubicBezTo>
                  <a:cubicBezTo>
                    <a:pt x="13" y="62"/>
                    <a:pt x="13" y="63"/>
                    <a:pt x="14" y="63"/>
                  </a:cubicBezTo>
                  <a:cubicBezTo>
                    <a:pt x="15" y="63"/>
                    <a:pt x="15" y="63"/>
                    <a:pt x="15" y="63"/>
                  </a:cubicBezTo>
                  <a:cubicBezTo>
                    <a:pt x="15" y="63"/>
                    <a:pt x="16" y="63"/>
                    <a:pt x="16" y="63"/>
                  </a:cubicBezTo>
                  <a:cubicBezTo>
                    <a:pt x="18" y="58"/>
                    <a:pt x="21" y="53"/>
                    <a:pt x="24" y="49"/>
                  </a:cubicBezTo>
                  <a:cubicBezTo>
                    <a:pt x="25" y="49"/>
                    <a:pt x="25" y="48"/>
                    <a:pt x="24" y="47"/>
                  </a:cubicBezTo>
                  <a:cubicBezTo>
                    <a:pt x="24" y="47"/>
                    <a:pt x="24" y="47"/>
                    <a:pt x="23" y="47"/>
                  </a:cubicBezTo>
                  <a:moveTo>
                    <a:pt x="205" y="41"/>
                  </a:moveTo>
                  <a:cubicBezTo>
                    <a:pt x="204" y="41"/>
                    <a:pt x="204" y="41"/>
                    <a:pt x="204" y="41"/>
                  </a:cubicBezTo>
                  <a:cubicBezTo>
                    <a:pt x="203" y="42"/>
                    <a:pt x="203" y="43"/>
                    <a:pt x="204" y="44"/>
                  </a:cubicBezTo>
                  <a:cubicBezTo>
                    <a:pt x="207" y="48"/>
                    <a:pt x="210" y="52"/>
                    <a:pt x="213" y="56"/>
                  </a:cubicBezTo>
                  <a:cubicBezTo>
                    <a:pt x="213" y="57"/>
                    <a:pt x="214" y="57"/>
                    <a:pt x="214" y="57"/>
                  </a:cubicBezTo>
                  <a:cubicBezTo>
                    <a:pt x="215" y="57"/>
                    <a:pt x="215" y="57"/>
                    <a:pt x="215" y="57"/>
                  </a:cubicBezTo>
                  <a:cubicBezTo>
                    <a:pt x="216" y="56"/>
                    <a:pt x="216" y="56"/>
                    <a:pt x="215" y="55"/>
                  </a:cubicBezTo>
                  <a:cubicBezTo>
                    <a:pt x="212" y="50"/>
                    <a:pt x="209" y="46"/>
                    <a:pt x="206" y="42"/>
                  </a:cubicBezTo>
                  <a:cubicBezTo>
                    <a:pt x="206" y="41"/>
                    <a:pt x="205" y="41"/>
                    <a:pt x="205" y="41"/>
                  </a:cubicBezTo>
                  <a:moveTo>
                    <a:pt x="46" y="24"/>
                  </a:moveTo>
                  <a:cubicBezTo>
                    <a:pt x="45" y="24"/>
                    <a:pt x="45" y="24"/>
                    <a:pt x="45" y="24"/>
                  </a:cubicBezTo>
                  <a:cubicBezTo>
                    <a:pt x="40" y="27"/>
                    <a:pt x="36" y="31"/>
                    <a:pt x="33" y="35"/>
                  </a:cubicBezTo>
                  <a:cubicBezTo>
                    <a:pt x="32" y="36"/>
                    <a:pt x="32" y="37"/>
                    <a:pt x="33" y="37"/>
                  </a:cubicBezTo>
                  <a:cubicBezTo>
                    <a:pt x="33" y="37"/>
                    <a:pt x="33" y="38"/>
                    <a:pt x="34" y="38"/>
                  </a:cubicBezTo>
                  <a:cubicBezTo>
                    <a:pt x="34" y="38"/>
                    <a:pt x="34" y="37"/>
                    <a:pt x="35" y="37"/>
                  </a:cubicBezTo>
                  <a:cubicBezTo>
                    <a:pt x="38" y="33"/>
                    <a:pt x="42" y="30"/>
                    <a:pt x="46" y="26"/>
                  </a:cubicBezTo>
                  <a:cubicBezTo>
                    <a:pt x="47" y="26"/>
                    <a:pt x="47" y="25"/>
                    <a:pt x="47" y="24"/>
                  </a:cubicBezTo>
                  <a:cubicBezTo>
                    <a:pt x="46" y="24"/>
                    <a:pt x="46" y="24"/>
                    <a:pt x="46" y="24"/>
                  </a:cubicBezTo>
                  <a:moveTo>
                    <a:pt x="181" y="20"/>
                  </a:moveTo>
                  <a:cubicBezTo>
                    <a:pt x="180" y="20"/>
                    <a:pt x="180" y="20"/>
                    <a:pt x="180" y="20"/>
                  </a:cubicBezTo>
                  <a:cubicBezTo>
                    <a:pt x="179" y="21"/>
                    <a:pt x="179" y="22"/>
                    <a:pt x="180" y="22"/>
                  </a:cubicBezTo>
                  <a:cubicBezTo>
                    <a:pt x="184" y="25"/>
                    <a:pt x="189" y="29"/>
                    <a:pt x="193" y="32"/>
                  </a:cubicBezTo>
                  <a:cubicBezTo>
                    <a:pt x="194" y="32"/>
                    <a:pt x="194" y="32"/>
                    <a:pt x="194" y="32"/>
                  </a:cubicBezTo>
                  <a:cubicBezTo>
                    <a:pt x="194" y="32"/>
                    <a:pt x="194" y="32"/>
                    <a:pt x="195" y="32"/>
                  </a:cubicBezTo>
                  <a:cubicBezTo>
                    <a:pt x="195" y="31"/>
                    <a:pt x="195" y="30"/>
                    <a:pt x="195" y="30"/>
                  </a:cubicBezTo>
                  <a:cubicBezTo>
                    <a:pt x="191" y="26"/>
                    <a:pt x="186" y="23"/>
                    <a:pt x="182" y="20"/>
                  </a:cubicBezTo>
                  <a:cubicBezTo>
                    <a:pt x="181" y="20"/>
                    <a:pt x="181" y="20"/>
                    <a:pt x="181" y="20"/>
                  </a:cubicBezTo>
                  <a:moveTo>
                    <a:pt x="73" y="8"/>
                  </a:moveTo>
                  <a:cubicBezTo>
                    <a:pt x="73" y="8"/>
                    <a:pt x="73" y="8"/>
                    <a:pt x="73" y="8"/>
                  </a:cubicBezTo>
                  <a:cubicBezTo>
                    <a:pt x="68" y="10"/>
                    <a:pt x="63" y="12"/>
                    <a:pt x="58" y="15"/>
                  </a:cubicBezTo>
                  <a:cubicBezTo>
                    <a:pt x="57" y="15"/>
                    <a:pt x="57" y="16"/>
                    <a:pt x="58" y="17"/>
                  </a:cubicBezTo>
                  <a:cubicBezTo>
                    <a:pt x="58" y="18"/>
                    <a:pt x="58" y="18"/>
                    <a:pt x="59" y="18"/>
                  </a:cubicBezTo>
                  <a:cubicBezTo>
                    <a:pt x="60" y="18"/>
                    <a:pt x="60" y="18"/>
                    <a:pt x="60" y="18"/>
                  </a:cubicBezTo>
                  <a:cubicBezTo>
                    <a:pt x="64" y="15"/>
                    <a:pt x="69" y="13"/>
                    <a:pt x="74" y="11"/>
                  </a:cubicBezTo>
                  <a:cubicBezTo>
                    <a:pt x="75" y="10"/>
                    <a:pt x="75" y="10"/>
                    <a:pt x="75" y="9"/>
                  </a:cubicBezTo>
                  <a:cubicBezTo>
                    <a:pt x="74" y="8"/>
                    <a:pt x="74" y="8"/>
                    <a:pt x="73" y="8"/>
                  </a:cubicBezTo>
                  <a:moveTo>
                    <a:pt x="152" y="5"/>
                  </a:moveTo>
                  <a:cubicBezTo>
                    <a:pt x="152" y="5"/>
                    <a:pt x="151" y="6"/>
                    <a:pt x="151" y="6"/>
                  </a:cubicBezTo>
                  <a:cubicBezTo>
                    <a:pt x="150" y="7"/>
                    <a:pt x="151" y="8"/>
                    <a:pt x="152" y="8"/>
                  </a:cubicBezTo>
                  <a:cubicBezTo>
                    <a:pt x="157" y="10"/>
                    <a:pt x="162" y="12"/>
                    <a:pt x="166" y="14"/>
                  </a:cubicBezTo>
                  <a:cubicBezTo>
                    <a:pt x="167" y="14"/>
                    <a:pt x="167" y="14"/>
                    <a:pt x="167" y="14"/>
                  </a:cubicBezTo>
                  <a:cubicBezTo>
                    <a:pt x="168" y="14"/>
                    <a:pt x="168" y="14"/>
                    <a:pt x="168" y="14"/>
                  </a:cubicBezTo>
                  <a:cubicBezTo>
                    <a:pt x="169" y="13"/>
                    <a:pt x="168" y="12"/>
                    <a:pt x="168" y="12"/>
                  </a:cubicBezTo>
                  <a:cubicBezTo>
                    <a:pt x="163" y="9"/>
                    <a:pt x="158" y="7"/>
                    <a:pt x="153" y="5"/>
                  </a:cubicBezTo>
                  <a:cubicBezTo>
                    <a:pt x="152" y="5"/>
                    <a:pt x="152" y="5"/>
                    <a:pt x="152" y="5"/>
                  </a:cubicBezTo>
                  <a:moveTo>
                    <a:pt x="104" y="0"/>
                  </a:moveTo>
                  <a:cubicBezTo>
                    <a:pt x="104" y="0"/>
                    <a:pt x="104" y="0"/>
                    <a:pt x="104" y="0"/>
                  </a:cubicBezTo>
                  <a:cubicBezTo>
                    <a:pt x="99" y="1"/>
                    <a:pt x="94" y="2"/>
                    <a:pt x="88" y="3"/>
                  </a:cubicBezTo>
                  <a:cubicBezTo>
                    <a:pt x="88" y="3"/>
                    <a:pt x="87" y="4"/>
                    <a:pt x="87" y="5"/>
                  </a:cubicBezTo>
                  <a:cubicBezTo>
                    <a:pt x="87" y="5"/>
                    <a:pt x="88" y="6"/>
                    <a:pt x="89" y="6"/>
                  </a:cubicBezTo>
                  <a:cubicBezTo>
                    <a:pt x="89" y="6"/>
                    <a:pt x="89" y="6"/>
                    <a:pt x="89" y="6"/>
                  </a:cubicBezTo>
                  <a:cubicBezTo>
                    <a:pt x="94" y="5"/>
                    <a:pt x="99" y="4"/>
                    <a:pt x="105" y="3"/>
                  </a:cubicBezTo>
                  <a:cubicBezTo>
                    <a:pt x="105" y="3"/>
                    <a:pt x="106" y="2"/>
                    <a:pt x="106" y="2"/>
                  </a:cubicBezTo>
                  <a:cubicBezTo>
                    <a:pt x="106" y="1"/>
                    <a:pt x="105" y="0"/>
                    <a:pt x="104" y="0"/>
                  </a:cubicBezTo>
                  <a:moveTo>
                    <a:pt x="121" y="0"/>
                  </a:moveTo>
                  <a:cubicBezTo>
                    <a:pt x="120" y="0"/>
                    <a:pt x="119" y="0"/>
                    <a:pt x="119" y="1"/>
                  </a:cubicBezTo>
                  <a:cubicBezTo>
                    <a:pt x="119" y="2"/>
                    <a:pt x="120" y="3"/>
                    <a:pt x="121" y="3"/>
                  </a:cubicBezTo>
                  <a:cubicBezTo>
                    <a:pt x="126" y="3"/>
                    <a:pt x="131" y="3"/>
                    <a:pt x="136" y="4"/>
                  </a:cubicBezTo>
                  <a:cubicBezTo>
                    <a:pt x="137" y="4"/>
                    <a:pt x="137" y="4"/>
                    <a:pt x="137" y="4"/>
                  </a:cubicBezTo>
                  <a:cubicBezTo>
                    <a:pt x="137" y="4"/>
                    <a:pt x="138" y="4"/>
                    <a:pt x="138" y="3"/>
                  </a:cubicBezTo>
                  <a:cubicBezTo>
                    <a:pt x="138" y="2"/>
                    <a:pt x="138" y="2"/>
                    <a:pt x="137" y="1"/>
                  </a:cubicBezTo>
                  <a:cubicBezTo>
                    <a:pt x="131" y="0"/>
                    <a:pt x="126" y="0"/>
                    <a:pt x="121" y="0"/>
                  </a:cubicBezTo>
                  <a:cubicBezTo>
                    <a:pt x="121" y="0"/>
                    <a:pt x="121" y="0"/>
                    <a:pt x="121" y="0"/>
                  </a:cubicBezTo>
                </a:path>
              </a:pathLst>
            </a:custGeom>
            <a:solidFill>
              <a:srgbClr val="EDEDE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8" name="ValueBack1"/>
            <p:cNvSpPr>
              <a:spLocks noEditPoints="1"/>
            </p:cNvSpPr>
            <p:nvPr/>
          </p:nvSpPr>
          <p:spPr bwMode="auto">
            <a:xfrm>
              <a:off x="4264819" y="1627188"/>
              <a:ext cx="3662363" cy="3657600"/>
            </a:xfrm>
            <a:custGeom>
              <a:avLst/>
              <a:gdLst>
                <a:gd name="T0" fmla="*/ 201 w 396"/>
                <a:gd name="T1" fmla="*/ 396 h 396"/>
                <a:gd name="T2" fmla="*/ 169 w 396"/>
                <a:gd name="T3" fmla="*/ 394 h 396"/>
                <a:gd name="T4" fmla="*/ 169 w 396"/>
                <a:gd name="T5" fmla="*/ 391 h 396"/>
                <a:gd name="T6" fmla="*/ 233 w 396"/>
                <a:gd name="T7" fmla="*/ 393 h 396"/>
                <a:gd name="T8" fmla="*/ 137 w 396"/>
                <a:gd name="T9" fmla="*/ 387 h 396"/>
                <a:gd name="T10" fmla="*/ 138 w 396"/>
                <a:gd name="T11" fmla="*/ 384 h 396"/>
                <a:gd name="T12" fmla="*/ 265 w 396"/>
                <a:gd name="T13" fmla="*/ 385 h 396"/>
                <a:gd name="T14" fmla="*/ 107 w 396"/>
                <a:gd name="T15" fmla="*/ 374 h 396"/>
                <a:gd name="T16" fmla="*/ 108 w 396"/>
                <a:gd name="T17" fmla="*/ 371 h 396"/>
                <a:gd name="T18" fmla="*/ 294 w 396"/>
                <a:gd name="T19" fmla="*/ 371 h 396"/>
                <a:gd name="T20" fmla="*/ 80 w 396"/>
                <a:gd name="T21" fmla="*/ 357 h 396"/>
                <a:gd name="T22" fmla="*/ 81 w 396"/>
                <a:gd name="T23" fmla="*/ 354 h 396"/>
                <a:gd name="T24" fmla="*/ 321 w 396"/>
                <a:gd name="T25" fmla="*/ 353 h 396"/>
                <a:gd name="T26" fmla="*/ 56 w 396"/>
                <a:gd name="T27" fmla="*/ 336 h 396"/>
                <a:gd name="T28" fmla="*/ 57 w 396"/>
                <a:gd name="T29" fmla="*/ 333 h 396"/>
                <a:gd name="T30" fmla="*/ 345 w 396"/>
                <a:gd name="T31" fmla="*/ 331 h 396"/>
                <a:gd name="T32" fmla="*/ 35 w 396"/>
                <a:gd name="T33" fmla="*/ 311 h 396"/>
                <a:gd name="T34" fmla="*/ 36 w 396"/>
                <a:gd name="T35" fmla="*/ 308 h 396"/>
                <a:gd name="T36" fmla="*/ 364 w 396"/>
                <a:gd name="T37" fmla="*/ 306 h 396"/>
                <a:gd name="T38" fmla="*/ 19 w 396"/>
                <a:gd name="T39" fmla="*/ 282 h 396"/>
                <a:gd name="T40" fmla="*/ 20 w 396"/>
                <a:gd name="T41" fmla="*/ 280 h 396"/>
                <a:gd name="T42" fmla="*/ 380 w 396"/>
                <a:gd name="T43" fmla="*/ 277 h 396"/>
                <a:gd name="T44" fmla="*/ 8 w 396"/>
                <a:gd name="T45" fmla="*/ 252 h 396"/>
                <a:gd name="T46" fmla="*/ 9 w 396"/>
                <a:gd name="T47" fmla="*/ 250 h 396"/>
                <a:gd name="T48" fmla="*/ 390 w 396"/>
                <a:gd name="T49" fmla="*/ 246 h 396"/>
                <a:gd name="T50" fmla="*/ 1 w 396"/>
                <a:gd name="T51" fmla="*/ 220 h 396"/>
                <a:gd name="T52" fmla="*/ 3 w 396"/>
                <a:gd name="T53" fmla="*/ 219 h 396"/>
                <a:gd name="T54" fmla="*/ 2 w 396"/>
                <a:gd name="T55" fmla="*/ 206 h 396"/>
                <a:gd name="T56" fmla="*/ 394 w 396"/>
                <a:gd name="T57" fmla="*/ 185 h 396"/>
                <a:gd name="T58" fmla="*/ 394 w 396"/>
                <a:gd name="T59" fmla="*/ 216 h 396"/>
                <a:gd name="T60" fmla="*/ 5 w 396"/>
                <a:gd name="T61" fmla="*/ 156 h 396"/>
                <a:gd name="T62" fmla="*/ 7 w 396"/>
                <a:gd name="T63" fmla="*/ 155 h 396"/>
                <a:gd name="T64" fmla="*/ 393 w 396"/>
                <a:gd name="T65" fmla="*/ 172 h 396"/>
                <a:gd name="T66" fmla="*/ 14 w 396"/>
                <a:gd name="T67" fmla="*/ 125 h 396"/>
                <a:gd name="T68" fmla="*/ 16 w 396"/>
                <a:gd name="T69" fmla="*/ 124 h 396"/>
                <a:gd name="T70" fmla="*/ 386 w 396"/>
                <a:gd name="T71" fmla="*/ 141 h 396"/>
                <a:gd name="T72" fmla="*/ 29 w 396"/>
                <a:gd name="T73" fmla="*/ 96 h 396"/>
                <a:gd name="T74" fmla="*/ 31 w 396"/>
                <a:gd name="T75" fmla="*/ 95 h 396"/>
                <a:gd name="T76" fmla="*/ 373 w 396"/>
                <a:gd name="T77" fmla="*/ 111 h 396"/>
                <a:gd name="T78" fmla="*/ 48 w 396"/>
                <a:gd name="T79" fmla="*/ 70 h 396"/>
                <a:gd name="T80" fmla="*/ 50 w 396"/>
                <a:gd name="T81" fmla="*/ 69 h 396"/>
                <a:gd name="T82" fmla="*/ 357 w 396"/>
                <a:gd name="T83" fmla="*/ 83 h 396"/>
                <a:gd name="T84" fmla="*/ 71 w 396"/>
                <a:gd name="T85" fmla="*/ 47 h 396"/>
                <a:gd name="T86" fmla="*/ 73 w 396"/>
                <a:gd name="T87" fmla="*/ 47 h 396"/>
                <a:gd name="T88" fmla="*/ 335 w 396"/>
                <a:gd name="T89" fmla="*/ 59 h 396"/>
                <a:gd name="T90" fmla="*/ 97 w 396"/>
                <a:gd name="T91" fmla="*/ 28 h 396"/>
                <a:gd name="T92" fmla="*/ 99 w 396"/>
                <a:gd name="T93" fmla="*/ 29 h 396"/>
                <a:gd name="T94" fmla="*/ 311 w 396"/>
                <a:gd name="T95" fmla="*/ 39 h 396"/>
                <a:gd name="T96" fmla="*/ 126 w 396"/>
                <a:gd name="T97" fmla="*/ 14 h 396"/>
                <a:gd name="T98" fmla="*/ 128 w 396"/>
                <a:gd name="T99" fmla="*/ 15 h 396"/>
                <a:gd name="T100" fmla="*/ 283 w 396"/>
                <a:gd name="T101" fmla="*/ 22 h 396"/>
                <a:gd name="T102" fmla="*/ 157 w 396"/>
                <a:gd name="T103" fmla="*/ 5 h 396"/>
                <a:gd name="T104" fmla="*/ 159 w 396"/>
                <a:gd name="T105" fmla="*/ 6 h 396"/>
                <a:gd name="T106" fmla="*/ 253 w 396"/>
                <a:gd name="T107" fmla="*/ 11 h 396"/>
                <a:gd name="T108" fmla="*/ 189 w 396"/>
                <a:gd name="T109" fmla="*/ 0 h 396"/>
                <a:gd name="T110" fmla="*/ 191 w 396"/>
                <a:gd name="T111" fmla="*/ 2 h 396"/>
                <a:gd name="T112" fmla="*/ 221 w 396"/>
                <a:gd name="T113" fmla="*/ 5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96" h="396">
                  <a:moveTo>
                    <a:pt x="217" y="392"/>
                  </a:moveTo>
                  <a:cubicBezTo>
                    <a:pt x="217" y="392"/>
                    <a:pt x="217" y="392"/>
                    <a:pt x="217" y="392"/>
                  </a:cubicBezTo>
                  <a:cubicBezTo>
                    <a:pt x="212" y="393"/>
                    <a:pt x="206" y="393"/>
                    <a:pt x="201" y="393"/>
                  </a:cubicBezTo>
                  <a:cubicBezTo>
                    <a:pt x="200" y="393"/>
                    <a:pt x="200" y="394"/>
                    <a:pt x="200" y="395"/>
                  </a:cubicBezTo>
                  <a:cubicBezTo>
                    <a:pt x="200" y="395"/>
                    <a:pt x="200" y="396"/>
                    <a:pt x="201" y="396"/>
                  </a:cubicBezTo>
                  <a:cubicBezTo>
                    <a:pt x="201" y="396"/>
                    <a:pt x="201" y="396"/>
                    <a:pt x="201" y="396"/>
                  </a:cubicBezTo>
                  <a:cubicBezTo>
                    <a:pt x="207" y="396"/>
                    <a:pt x="212" y="396"/>
                    <a:pt x="217" y="395"/>
                  </a:cubicBezTo>
                  <a:cubicBezTo>
                    <a:pt x="218" y="395"/>
                    <a:pt x="219" y="394"/>
                    <a:pt x="219" y="394"/>
                  </a:cubicBezTo>
                  <a:cubicBezTo>
                    <a:pt x="219" y="393"/>
                    <a:pt x="218" y="392"/>
                    <a:pt x="217" y="392"/>
                  </a:cubicBezTo>
                  <a:moveTo>
                    <a:pt x="169" y="391"/>
                  </a:moveTo>
                  <a:cubicBezTo>
                    <a:pt x="168" y="391"/>
                    <a:pt x="168" y="392"/>
                    <a:pt x="168" y="392"/>
                  </a:cubicBezTo>
                  <a:cubicBezTo>
                    <a:pt x="167" y="393"/>
                    <a:pt x="168" y="394"/>
                    <a:pt x="169" y="394"/>
                  </a:cubicBezTo>
                  <a:cubicBezTo>
                    <a:pt x="174" y="395"/>
                    <a:pt x="180" y="395"/>
                    <a:pt x="185" y="396"/>
                  </a:cubicBezTo>
                  <a:cubicBezTo>
                    <a:pt x="185" y="396"/>
                    <a:pt x="185" y="396"/>
                    <a:pt x="185" y="396"/>
                  </a:cubicBezTo>
                  <a:cubicBezTo>
                    <a:pt x="186" y="396"/>
                    <a:pt x="186" y="395"/>
                    <a:pt x="187" y="394"/>
                  </a:cubicBezTo>
                  <a:cubicBezTo>
                    <a:pt x="187" y="394"/>
                    <a:pt x="186" y="393"/>
                    <a:pt x="185" y="393"/>
                  </a:cubicBezTo>
                  <a:cubicBezTo>
                    <a:pt x="180" y="392"/>
                    <a:pt x="175" y="392"/>
                    <a:pt x="169" y="391"/>
                  </a:cubicBezTo>
                  <a:cubicBezTo>
                    <a:pt x="169" y="391"/>
                    <a:pt x="169" y="391"/>
                    <a:pt x="169" y="391"/>
                  </a:cubicBezTo>
                  <a:moveTo>
                    <a:pt x="249" y="387"/>
                  </a:moveTo>
                  <a:cubicBezTo>
                    <a:pt x="249" y="387"/>
                    <a:pt x="249" y="387"/>
                    <a:pt x="248" y="387"/>
                  </a:cubicBezTo>
                  <a:cubicBezTo>
                    <a:pt x="243" y="388"/>
                    <a:pt x="238" y="389"/>
                    <a:pt x="233" y="390"/>
                  </a:cubicBezTo>
                  <a:cubicBezTo>
                    <a:pt x="232" y="390"/>
                    <a:pt x="232" y="391"/>
                    <a:pt x="232" y="392"/>
                  </a:cubicBezTo>
                  <a:cubicBezTo>
                    <a:pt x="232" y="393"/>
                    <a:pt x="232" y="393"/>
                    <a:pt x="233" y="393"/>
                  </a:cubicBezTo>
                  <a:cubicBezTo>
                    <a:pt x="233" y="393"/>
                    <a:pt x="233" y="393"/>
                    <a:pt x="233" y="393"/>
                  </a:cubicBezTo>
                  <a:cubicBezTo>
                    <a:pt x="239" y="392"/>
                    <a:pt x="244" y="391"/>
                    <a:pt x="249" y="390"/>
                  </a:cubicBezTo>
                  <a:cubicBezTo>
                    <a:pt x="250" y="389"/>
                    <a:pt x="250" y="388"/>
                    <a:pt x="250" y="388"/>
                  </a:cubicBezTo>
                  <a:cubicBezTo>
                    <a:pt x="250" y="387"/>
                    <a:pt x="249" y="387"/>
                    <a:pt x="249" y="387"/>
                  </a:cubicBezTo>
                  <a:moveTo>
                    <a:pt x="138" y="384"/>
                  </a:moveTo>
                  <a:cubicBezTo>
                    <a:pt x="137" y="384"/>
                    <a:pt x="137" y="384"/>
                    <a:pt x="136" y="385"/>
                  </a:cubicBezTo>
                  <a:cubicBezTo>
                    <a:pt x="136" y="386"/>
                    <a:pt x="137" y="386"/>
                    <a:pt x="137" y="387"/>
                  </a:cubicBezTo>
                  <a:cubicBezTo>
                    <a:pt x="142" y="388"/>
                    <a:pt x="148" y="390"/>
                    <a:pt x="153" y="391"/>
                  </a:cubicBezTo>
                  <a:cubicBezTo>
                    <a:pt x="153" y="391"/>
                    <a:pt x="153" y="391"/>
                    <a:pt x="153" y="391"/>
                  </a:cubicBezTo>
                  <a:cubicBezTo>
                    <a:pt x="154" y="391"/>
                    <a:pt x="155" y="391"/>
                    <a:pt x="155" y="390"/>
                  </a:cubicBezTo>
                  <a:cubicBezTo>
                    <a:pt x="155" y="389"/>
                    <a:pt x="154" y="388"/>
                    <a:pt x="154" y="388"/>
                  </a:cubicBezTo>
                  <a:cubicBezTo>
                    <a:pt x="148" y="387"/>
                    <a:pt x="143" y="385"/>
                    <a:pt x="138" y="384"/>
                  </a:cubicBezTo>
                  <a:cubicBezTo>
                    <a:pt x="138" y="384"/>
                    <a:pt x="138" y="384"/>
                    <a:pt x="138" y="384"/>
                  </a:cubicBezTo>
                  <a:moveTo>
                    <a:pt x="279" y="376"/>
                  </a:moveTo>
                  <a:cubicBezTo>
                    <a:pt x="279" y="376"/>
                    <a:pt x="279" y="376"/>
                    <a:pt x="278" y="376"/>
                  </a:cubicBezTo>
                  <a:cubicBezTo>
                    <a:pt x="274" y="378"/>
                    <a:pt x="269" y="380"/>
                    <a:pt x="264" y="382"/>
                  </a:cubicBezTo>
                  <a:cubicBezTo>
                    <a:pt x="263" y="382"/>
                    <a:pt x="263" y="383"/>
                    <a:pt x="263" y="384"/>
                  </a:cubicBezTo>
                  <a:cubicBezTo>
                    <a:pt x="263" y="384"/>
                    <a:pt x="264" y="385"/>
                    <a:pt x="264" y="385"/>
                  </a:cubicBezTo>
                  <a:cubicBezTo>
                    <a:pt x="265" y="385"/>
                    <a:pt x="265" y="385"/>
                    <a:pt x="265" y="385"/>
                  </a:cubicBezTo>
                  <a:cubicBezTo>
                    <a:pt x="270" y="383"/>
                    <a:pt x="275" y="381"/>
                    <a:pt x="280" y="379"/>
                  </a:cubicBezTo>
                  <a:cubicBezTo>
                    <a:pt x="280" y="378"/>
                    <a:pt x="281" y="377"/>
                    <a:pt x="280" y="377"/>
                  </a:cubicBezTo>
                  <a:cubicBezTo>
                    <a:pt x="280" y="376"/>
                    <a:pt x="280" y="376"/>
                    <a:pt x="279" y="376"/>
                  </a:cubicBezTo>
                  <a:moveTo>
                    <a:pt x="108" y="371"/>
                  </a:moveTo>
                  <a:cubicBezTo>
                    <a:pt x="108" y="371"/>
                    <a:pt x="107" y="372"/>
                    <a:pt x="107" y="372"/>
                  </a:cubicBezTo>
                  <a:cubicBezTo>
                    <a:pt x="106" y="373"/>
                    <a:pt x="107" y="374"/>
                    <a:pt x="107" y="374"/>
                  </a:cubicBezTo>
                  <a:cubicBezTo>
                    <a:pt x="112" y="377"/>
                    <a:pt x="117" y="379"/>
                    <a:pt x="122" y="381"/>
                  </a:cubicBezTo>
                  <a:cubicBezTo>
                    <a:pt x="123" y="381"/>
                    <a:pt x="123" y="381"/>
                    <a:pt x="123" y="381"/>
                  </a:cubicBezTo>
                  <a:cubicBezTo>
                    <a:pt x="123" y="381"/>
                    <a:pt x="124" y="381"/>
                    <a:pt x="124" y="380"/>
                  </a:cubicBezTo>
                  <a:cubicBezTo>
                    <a:pt x="124" y="379"/>
                    <a:pt x="124" y="379"/>
                    <a:pt x="123" y="378"/>
                  </a:cubicBezTo>
                  <a:cubicBezTo>
                    <a:pt x="118" y="376"/>
                    <a:pt x="113" y="374"/>
                    <a:pt x="109" y="372"/>
                  </a:cubicBezTo>
                  <a:cubicBezTo>
                    <a:pt x="109" y="371"/>
                    <a:pt x="108" y="371"/>
                    <a:pt x="108" y="371"/>
                  </a:cubicBezTo>
                  <a:moveTo>
                    <a:pt x="307" y="360"/>
                  </a:moveTo>
                  <a:cubicBezTo>
                    <a:pt x="307" y="360"/>
                    <a:pt x="307" y="360"/>
                    <a:pt x="306" y="360"/>
                  </a:cubicBezTo>
                  <a:cubicBezTo>
                    <a:pt x="302" y="363"/>
                    <a:pt x="297" y="366"/>
                    <a:pt x="293" y="369"/>
                  </a:cubicBezTo>
                  <a:cubicBezTo>
                    <a:pt x="292" y="369"/>
                    <a:pt x="292" y="370"/>
                    <a:pt x="292" y="371"/>
                  </a:cubicBezTo>
                  <a:cubicBezTo>
                    <a:pt x="292" y="371"/>
                    <a:pt x="293" y="372"/>
                    <a:pt x="293" y="372"/>
                  </a:cubicBezTo>
                  <a:cubicBezTo>
                    <a:pt x="294" y="371"/>
                    <a:pt x="294" y="371"/>
                    <a:pt x="294" y="371"/>
                  </a:cubicBezTo>
                  <a:cubicBezTo>
                    <a:pt x="299" y="369"/>
                    <a:pt x="303" y="366"/>
                    <a:pt x="308" y="363"/>
                  </a:cubicBezTo>
                  <a:cubicBezTo>
                    <a:pt x="309" y="362"/>
                    <a:pt x="309" y="362"/>
                    <a:pt x="308" y="361"/>
                  </a:cubicBezTo>
                  <a:cubicBezTo>
                    <a:pt x="308" y="360"/>
                    <a:pt x="308" y="360"/>
                    <a:pt x="307" y="360"/>
                  </a:cubicBezTo>
                  <a:moveTo>
                    <a:pt x="81" y="354"/>
                  </a:moveTo>
                  <a:cubicBezTo>
                    <a:pt x="80" y="354"/>
                    <a:pt x="80" y="355"/>
                    <a:pt x="80" y="355"/>
                  </a:cubicBezTo>
                  <a:cubicBezTo>
                    <a:pt x="79" y="356"/>
                    <a:pt x="79" y="356"/>
                    <a:pt x="80" y="357"/>
                  </a:cubicBezTo>
                  <a:cubicBezTo>
                    <a:pt x="84" y="360"/>
                    <a:pt x="89" y="363"/>
                    <a:pt x="93" y="366"/>
                  </a:cubicBezTo>
                  <a:cubicBezTo>
                    <a:pt x="94" y="366"/>
                    <a:pt x="94" y="366"/>
                    <a:pt x="94" y="366"/>
                  </a:cubicBezTo>
                  <a:cubicBezTo>
                    <a:pt x="95" y="366"/>
                    <a:pt x="95" y="366"/>
                    <a:pt x="95" y="366"/>
                  </a:cubicBezTo>
                  <a:cubicBezTo>
                    <a:pt x="96" y="365"/>
                    <a:pt x="96" y="364"/>
                    <a:pt x="95" y="364"/>
                  </a:cubicBezTo>
                  <a:cubicBezTo>
                    <a:pt x="90" y="361"/>
                    <a:pt x="86" y="358"/>
                    <a:pt x="82" y="355"/>
                  </a:cubicBezTo>
                  <a:cubicBezTo>
                    <a:pt x="81" y="354"/>
                    <a:pt x="81" y="354"/>
                    <a:pt x="81" y="354"/>
                  </a:cubicBezTo>
                  <a:moveTo>
                    <a:pt x="332" y="340"/>
                  </a:moveTo>
                  <a:cubicBezTo>
                    <a:pt x="332" y="340"/>
                    <a:pt x="332" y="340"/>
                    <a:pt x="331" y="341"/>
                  </a:cubicBezTo>
                  <a:cubicBezTo>
                    <a:pt x="327" y="344"/>
                    <a:pt x="323" y="348"/>
                    <a:pt x="319" y="351"/>
                  </a:cubicBezTo>
                  <a:cubicBezTo>
                    <a:pt x="319" y="352"/>
                    <a:pt x="318" y="353"/>
                    <a:pt x="319" y="353"/>
                  </a:cubicBezTo>
                  <a:cubicBezTo>
                    <a:pt x="319" y="354"/>
                    <a:pt x="320" y="354"/>
                    <a:pt x="320" y="354"/>
                  </a:cubicBezTo>
                  <a:cubicBezTo>
                    <a:pt x="321" y="353"/>
                    <a:pt x="321" y="353"/>
                    <a:pt x="321" y="353"/>
                  </a:cubicBezTo>
                  <a:cubicBezTo>
                    <a:pt x="325" y="350"/>
                    <a:pt x="329" y="346"/>
                    <a:pt x="333" y="343"/>
                  </a:cubicBezTo>
                  <a:cubicBezTo>
                    <a:pt x="334" y="342"/>
                    <a:pt x="334" y="341"/>
                    <a:pt x="333" y="341"/>
                  </a:cubicBezTo>
                  <a:cubicBezTo>
                    <a:pt x="333" y="340"/>
                    <a:pt x="333" y="340"/>
                    <a:pt x="332" y="340"/>
                  </a:cubicBezTo>
                  <a:moveTo>
                    <a:pt x="57" y="333"/>
                  </a:moveTo>
                  <a:cubicBezTo>
                    <a:pt x="56" y="333"/>
                    <a:pt x="56" y="333"/>
                    <a:pt x="56" y="333"/>
                  </a:cubicBezTo>
                  <a:cubicBezTo>
                    <a:pt x="55" y="334"/>
                    <a:pt x="55" y="335"/>
                    <a:pt x="56" y="336"/>
                  </a:cubicBezTo>
                  <a:cubicBezTo>
                    <a:pt x="59" y="339"/>
                    <a:pt x="63" y="343"/>
                    <a:pt x="67" y="347"/>
                  </a:cubicBezTo>
                  <a:cubicBezTo>
                    <a:pt x="68" y="347"/>
                    <a:pt x="68" y="347"/>
                    <a:pt x="68" y="347"/>
                  </a:cubicBezTo>
                  <a:cubicBezTo>
                    <a:pt x="69" y="347"/>
                    <a:pt x="69" y="347"/>
                    <a:pt x="69" y="347"/>
                  </a:cubicBezTo>
                  <a:cubicBezTo>
                    <a:pt x="70" y="346"/>
                    <a:pt x="70" y="345"/>
                    <a:pt x="69" y="345"/>
                  </a:cubicBezTo>
                  <a:cubicBezTo>
                    <a:pt x="65" y="341"/>
                    <a:pt x="61" y="337"/>
                    <a:pt x="58" y="334"/>
                  </a:cubicBezTo>
                  <a:cubicBezTo>
                    <a:pt x="57" y="333"/>
                    <a:pt x="57" y="333"/>
                    <a:pt x="57" y="333"/>
                  </a:cubicBezTo>
                  <a:moveTo>
                    <a:pt x="354" y="316"/>
                  </a:moveTo>
                  <a:cubicBezTo>
                    <a:pt x="354" y="316"/>
                    <a:pt x="353" y="317"/>
                    <a:pt x="353" y="317"/>
                  </a:cubicBezTo>
                  <a:cubicBezTo>
                    <a:pt x="350" y="321"/>
                    <a:pt x="346" y="325"/>
                    <a:pt x="343" y="329"/>
                  </a:cubicBezTo>
                  <a:cubicBezTo>
                    <a:pt x="342" y="330"/>
                    <a:pt x="342" y="331"/>
                    <a:pt x="343" y="331"/>
                  </a:cubicBezTo>
                  <a:cubicBezTo>
                    <a:pt x="344" y="332"/>
                    <a:pt x="344" y="332"/>
                    <a:pt x="344" y="332"/>
                  </a:cubicBezTo>
                  <a:cubicBezTo>
                    <a:pt x="344" y="332"/>
                    <a:pt x="344" y="332"/>
                    <a:pt x="345" y="331"/>
                  </a:cubicBezTo>
                  <a:cubicBezTo>
                    <a:pt x="348" y="327"/>
                    <a:pt x="352" y="323"/>
                    <a:pt x="355" y="319"/>
                  </a:cubicBezTo>
                  <a:cubicBezTo>
                    <a:pt x="356" y="318"/>
                    <a:pt x="356" y="317"/>
                    <a:pt x="355" y="317"/>
                  </a:cubicBezTo>
                  <a:cubicBezTo>
                    <a:pt x="355" y="317"/>
                    <a:pt x="354" y="316"/>
                    <a:pt x="354" y="316"/>
                  </a:cubicBezTo>
                  <a:moveTo>
                    <a:pt x="36" y="308"/>
                  </a:moveTo>
                  <a:cubicBezTo>
                    <a:pt x="36" y="308"/>
                    <a:pt x="36" y="308"/>
                    <a:pt x="36" y="308"/>
                  </a:cubicBezTo>
                  <a:cubicBezTo>
                    <a:pt x="35" y="309"/>
                    <a:pt x="35" y="310"/>
                    <a:pt x="35" y="311"/>
                  </a:cubicBezTo>
                  <a:cubicBezTo>
                    <a:pt x="38" y="315"/>
                    <a:pt x="41" y="319"/>
                    <a:pt x="45" y="323"/>
                  </a:cubicBezTo>
                  <a:cubicBezTo>
                    <a:pt x="45" y="324"/>
                    <a:pt x="46" y="324"/>
                    <a:pt x="46" y="324"/>
                  </a:cubicBezTo>
                  <a:cubicBezTo>
                    <a:pt x="47" y="324"/>
                    <a:pt x="47" y="324"/>
                    <a:pt x="47" y="324"/>
                  </a:cubicBezTo>
                  <a:cubicBezTo>
                    <a:pt x="48" y="323"/>
                    <a:pt x="48" y="322"/>
                    <a:pt x="47" y="322"/>
                  </a:cubicBezTo>
                  <a:cubicBezTo>
                    <a:pt x="44" y="317"/>
                    <a:pt x="41" y="313"/>
                    <a:pt x="38" y="309"/>
                  </a:cubicBezTo>
                  <a:cubicBezTo>
                    <a:pt x="37" y="308"/>
                    <a:pt x="37" y="308"/>
                    <a:pt x="36" y="308"/>
                  </a:cubicBezTo>
                  <a:moveTo>
                    <a:pt x="371" y="289"/>
                  </a:moveTo>
                  <a:cubicBezTo>
                    <a:pt x="371" y="289"/>
                    <a:pt x="370" y="290"/>
                    <a:pt x="370" y="290"/>
                  </a:cubicBezTo>
                  <a:cubicBezTo>
                    <a:pt x="368" y="295"/>
                    <a:pt x="365" y="300"/>
                    <a:pt x="362" y="304"/>
                  </a:cubicBezTo>
                  <a:cubicBezTo>
                    <a:pt x="362" y="305"/>
                    <a:pt x="362" y="306"/>
                    <a:pt x="362" y="306"/>
                  </a:cubicBezTo>
                  <a:cubicBezTo>
                    <a:pt x="363" y="306"/>
                    <a:pt x="363" y="306"/>
                    <a:pt x="363" y="306"/>
                  </a:cubicBezTo>
                  <a:cubicBezTo>
                    <a:pt x="364" y="306"/>
                    <a:pt x="364" y="306"/>
                    <a:pt x="364" y="306"/>
                  </a:cubicBezTo>
                  <a:cubicBezTo>
                    <a:pt x="367" y="301"/>
                    <a:pt x="370" y="296"/>
                    <a:pt x="373" y="292"/>
                  </a:cubicBezTo>
                  <a:cubicBezTo>
                    <a:pt x="373" y="291"/>
                    <a:pt x="373" y="290"/>
                    <a:pt x="372" y="290"/>
                  </a:cubicBezTo>
                  <a:cubicBezTo>
                    <a:pt x="372" y="290"/>
                    <a:pt x="372" y="289"/>
                    <a:pt x="371" y="289"/>
                  </a:cubicBezTo>
                  <a:moveTo>
                    <a:pt x="20" y="280"/>
                  </a:moveTo>
                  <a:cubicBezTo>
                    <a:pt x="20" y="280"/>
                    <a:pt x="20" y="280"/>
                    <a:pt x="20" y="280"/>
                  </a:cubicBezTo>
                  <a:cubicBezTo>
                    <a:pt x="19" y="281"/>
                    <a:pt x="19" y="282"/>
                    <a:pt x="19" y="282"/>
                  </a:cubicBezTo>
                  <a:cubicBezTo>
                    <a:pt x="21" y="287"/>
                    <a:pt x="24" y="292"/>
                    <a:pt x="27" y="297"/>
                  </a:cubicBezTo>
                  <a:cubicBezTo>
                    <a:pt x="27" y="297"/>
                    <a:pt x="27" y="298"/>
                    <a:pt x="28" y="298"/>
                  </a:cubicBezTo>
                  <a:cubicBezTo>
                    <a:pt x="29" y="297"/>
                    <a:pt x="29" y="297"/>
                    <a:pt x="29" y="297"/>
                  </a:cubicBezTo>
                  <a:cubicBezTo>
                    <a:pt x="29" y="297"/>
                    <a:pt x="29" y="296"/>
                    <a:pt x="29" y="295"/>
                  </a:cubicBezTo>
                  <a:cubicBezTo>
                    <a:pt x="26" y="291"/>
                    <a:pt x="24" y="286"/>
                    <a:pt x="22" y="281"/>
                  </a:cubicBezTo>
                  <a:cubicBezTo>
                    <a:pt x="21" y="281"/>
                    <a:pt x="21" y="280"/>
                    <a:pt x="20" y="280"/>
                  </a:cubicBezTo>
                  <a:moveTo>
                    <a:pt x="384" y="260"/>
                  </a:moveTo>
                  <a:cubicBezTo>
                    <a:pt x="384" y="260"/>
                    <a:pt x="383" y="260"/>
                    <a:pt x="383" y="261"/>
                  </a:cubicBezTo>
                  <a:cubicBezTo>
                    <a:pt x="381" y="266"/>
                    <a:pt x="379" y="271"/>
                    <a:pt x="377" y="276"/>
                  </a:cubicBezTo>
                  <a:cubicBezTo>
                    <a:pt x="377" y="277"/>
                    <a:pt x="377" y="277"/>
                    <a:pt x="378" y="278"/>
                  </a:cubicBezTo>
                  <a:cubicBezTo>
                    <a:pt x="378" y="278"/>
                    <a:pt x="378" y="278"/>
                    <a:pt x="378" y="278"/>
                  </a:cubicBezTo>
                  <a:cubicBezTo>
                    <a:pt x="379" y="278"/>
                    <a:pt x="380" y="278"/>
                    <a:pt x="380" y="277"/>
                  </a:cubicBezTo>
                  <a:cubicBezTo>
                    <a:pt x="382" y="272"/>
                    <a:pt x="384" y="267"/>
                    <a:pt x="386" y="262"/>
                  </a:cubicBezTo>
                  <a:cubicBezTo>
                    <a:pt x="386" y="261"/>
                    <a:pt x="385" y="260"/>
                    <a:pt x="385" y="260"/>
                  </a:cubicBezTo>
                  <a:cubicBezTo>
                    <a:pt x="385" y="260"/>
                    <a:pt x="384" y="260"/>
                    <a:pt x="384" y="260"/>
                  </a:cubicBezTo>
                  <a:moveTo>
                    <a:pt x="9" y="250"/>
                  </a:moveTo>
                  <a:cubicBezTo>
                    <a:pt x="9" y="250"/>
                    <a:pt x="9" y="250"/>
                    <a:pt x="9" y="250"/>
                  </a:cubicBezTo>
                  <a:cubicBezTo>
                    <a:pt x="8" y="251"/>
                    <a:pt x="7" y="251"/>
                    <a:pt x="8" y="252"/>
                  </a:cubicBezTo>
                  <a:cubicBezTo>
                    <a:pt x="9" y="257"/>
                    <a:pt x="11" y="262"/>
                    <a:pt x="13" y="268"/>
                  </a:cubicBezTo>
                  <a:cubicBezTo>
                    <a:pt x="13" y="268"/>
                    <a:pt x="14" y="268"/>
                    <a:pt x="14" y="268"/>
                  </a:cubicBezTo>
                  <a:cubicBezTo>
                    <a:pt x="15" y="268"/>
                    <a:pt x="15" y="268"/>
                    <a:pt x="15" y="268"/>
                  </a:cubicBezTo>
                  <a:cubicBezTo>
                    <a:pt x="15" y="268"/>
                    <a:pt x="16" y="267"/>
                    <a:pt x="15" y="266"/>
                  </a:cubicBezTo>
                  <a:cubicBezTo>
                    <a:pt x="14" y="262"/>
                    <a:pt x="12" y="256"/>
                    <a:pt x="11" y="251"/>
                  </a:cubicBezTo>
                  <a:cubicBezTo>
                    <a:pt x="10" y="251"/>
                    <a:pt x="10" y="250"/>
                    <a:pt x="9" y="250"/>
                  </a:cubicBezTo>
                  <a:moveTo>
                    <a:pt x="392" y="229"/>
                  </a:moveTo>
                  <a:cubicBezTo>
                    <a:pt x="391" y="229"/>
                    <a:pt x="391" y="229"/>
                    <a:pt x="391" y="230"/>
                  </a:cubicBezTo>
                  <a:cubicBezTo>
                    <a:pt x="390" y="235"/>
                    <a:pt x="389" y="241"/>
                    <a:pt x="387" y="246"/>
                  </a:cubicBezTo>
                  <a:cubicBezTo>
                    <a:pt x="387" y="246"/>
                    <a:pt x="388" y="247"/>
                    <a:pt x="388" y="247"/>
                  </a:cubicBezTo>
                  <a:cubicBezTo>
                    <a:pt x="389" y="247"/>
                    <a:pt x="389" y="247"/>
                    <a:pt x="389" y="247"/>
                  </a:cubicBezTo>
                  <a:cubicBezTo>
                    <a:pt x="389" y="247"/>
                    <a:pt x="390" y="247"/>
                    <a:pt x="390" y="246"/>
                  </a:cubicBezTo>
                  <a:cubicBezTo>
                    <a:pt x="392" y="241"/>
                    <a:pt x="393" y="236"/>
                    <a:pt x="393" y="231"/>
                  </a:cubicBezTo>
                  <a:cubicBezTo>
                    <a:pt x="394" y="230"/>
                    <a:pt x="393" y="229"/>
                    <a:pt x="392" y="229"/>
                  </a:cubicBezTo>
                  <a:cubicBezTo>
                    <a:pt x="392" y="229"/>
                    <a:pt x="392" y="229"/>
                    <a:pt x="392" y="229"/>
                  </a:cubicBezTo>
                  <a:moveTo>
                    <a:pt x="3" y="219"/>
                  </a:moveTo>
                  <a:cubicBezTo>
                    <a:pt x="3" y="219"/>
                    <a:pt x="3" y="219"/>
                    <a:pt x="3" y="219"/>
                  </a:cubicBezTo>
                  <a:cubicBezTo>
                    <a:pt x="2" y="219"/>
                    <a:pt x="1" y="220"/>
                    <a:pt x="1" y="220"/>
                  </a:cubicBezTo>
                  <a:cubicBezTo>
                    <a:pt x="2" y="226"/>
                    <a:pt x="3" y="231"/>
                    <a:pt x="4" y="236"/>
                  </a:cubicBezTo>
                  <a:cubicBezTo>
                    <a:pt x="4" y="237"/>
                    <a:pt x="5" y="238"/>
                    <a:pt x="5" y="238"/>
                  </a:cubicBezTo>
                  <a:cubicBezTo>
                    <a:pt x="6" y="238"/>
                    <a:pt x="6" y="238"/>
                    <a:pt x="6" y="238"/>
                  </a:cubicBezTo>
                  <a:cubicBezTo>
                    <a:pt x="6" y="237"/>
                    <a:pt x="7" y="237"/>
                    <a:pt x="7" y="236"/>
                  </a:cubicBezTo>
                  <a:cubicBezTo>
                    <a:pt x="6" y="231"/>
                    <a:pt x="5" y="225"/>
                    <a:pt x="4" y="220"/>
                  </a:cubicBezTo>
                  <a:cubicBezTo>
                    <a:pt x="4" y="219"/>
                    <a:pt x="4" y="219"/>
                    <a:pt x="3" y="219"/>
                  </a:cubicBezTo>
                  <a:moveTo>
                    <a:pt x="2" y="187"/>
                  </a:moveTo>
                  <a:cubicBezTo>
                    <a:pt x="1" y="187"/>
                    <a:pt x="1" y="187"/>
                    <a:pt x="1" y="188"/>
                  </a:cubicBezTo>
                  <a:cubicBezTo>
                    <a:pt x="0" y="191"/>
                    <a:pt x="0" y="195"/>
                    <a:pt x="0" y="198"/>
                  </a:cubicBezTo>
                  <a:cubicBezTo>
                    <a:pt x="0" y="200"/>
                    <a:pt x="0" y="202"/>
                    <a:pt x="0" y="204"/>
                  </a:cubicBezTo>
                  <a:cubicBezTo>
                    <a:pt x="0" y="205"/>
                    <a:pt x="1" y="206"/>
                    <a:pt x="2" y="206"/>
                  </a:cubicBezTo>
                  <a:cubicBezTo>
                    <a:pt x="2" y="206"/>
                    <a:pt x="2" y="206"/>
                    <a:pt x="2" y="206"/>
                  </a:cubicBezTo>
                  <a:cubicBezTo>
                    <a:pt x="3" y="206"/>
                    <a:pt x="3" y="205"/>
                    <a:pt x="3" y="204"/>
                  </a:cubicBezTo>
                  <a:cubicBezTo>
                    <a:pt x="3" y="202"/>
                    <a:pt x="3" y="200"/>
                    <a:pt x="3" y="198"/>
                  </a:cubicBezTo>
                  <a:cubicBezTo>
                    <a:pt x="3" y="195"/>
                    <a:pt x="3" y="191"/>
                    <a:pt x="3" y="188"/>
                  </a:cubicBezTo>
                  <a:cubicBezTo>
                    <a:pt x="4" y="187"/>
                    <a:pt x="3" y="187"/>
                    <a:pt x="2" y="187"/>
                  </a:cubicBezTo>
                  <a:cubicBezTo>
                    <a:pt x="2" y="187"/>
                    <a:pt x="2" y="187"/>
                    <a:pt x="2" y="187"/>
                  </a:cubicBezTo>
                  <a:moveTo>
                    <a:pt x="394" y="185"/>
                  </a:moveTo>
                  <a:cubicBezTo>
                    <a:pt x="394" y="185"/>
                    <a:pt x="394" y="185"/>
                    <a:pt x="394" y="185"/>
                  </a:cubicBezTo>
                  <a:cubicBezTo>
                    <a:pt x="393" y="185"/>
                    <a:pt x="393" y="186"/>
                    <a:pt x="393" y="187"/>
                  </a:cubicBezTo>
                  <a:cubicBezTo>
                    <a:pt x="393" y="190"/>
                    <a:pt x="393" y="194"/>
                    <a:pt x="393" y="198"/>
                  </a:cubicBezTo>
                  <a:cubicBezTo>
                    <a:pt x="393" y="204"/>
                    <a:pt x="393" y="209"/>
                    <a:pt x="392" y="214"/>
                  </a:cubicBezTo>
                  <a:cubicBezTo>
                    <a:pt x="392" y="215"/>
                    <a:pt x="393" y="216"/>
                    <a:pt x="394" y="216"/>
                  </a:cubicBezTo>
                  <a:cubicBezTo>
                    <a:pt x="394" y="216"/>
                    <a:pt x="394" y="216"/>
                    <a:pt x="394" y="216"/>
                  </a:cubicBezTo>
                  <a:cubicBezTo>
                    <a:pt x="395" y="216"/>
                    <a:pt x="395" y="215"/>
                    <a:pt x="395" y="214"/>
                  </a:cubicBezTo>
                  <a:cubicBezTo>
                    <a:pt x="396" y="209"/>
                    <a:pt x="396" y="204"/>
                    <a:pt x="396" y="198"/>
                  </a:cubicBezTo>
                  <a:cubicBezTo>
                    <a:pt x="396" y="194"/>
                    <a:pt x="396" y="190"/>
                    <a:pt x="396" y="186"/>
                  </a:cubicBezTo>
                  <a:cubicBezTo>
                    <a:pt x="396" y="186"/>
                    <a:pt x="395" y="185"/>
                    <a:pt x="394" y="185"/>
                  </a:cubicBezTo>
                  <a:moveTo>
                    <a:pt x="6" y="155"/>
                  </a:moveTo>
                  <a:cubicBezTo>
                    <a:pt x="6" y="155"/>
                    <a:pt x="5" y="155"/>
                    <a:pt x="5" y="156"/>
                  </a:cubicBezTo>
                  <a:cubicBezTo>
                    <a:pt x="4" y="161"/>
                    <a:pt x="3" y="167"/>
                    <a:pt x="2" y="172"/>
                  </a:cubicBezTo>
                  <a:cubicBezTo>
                    <a:pt x="2" y="173"/>
                    <a:pt x="2" y="173"/>
                    <a:pt x="3" y="174"/>
                  </a:cubicBezTo>
                  <a:cubicBezTo>
                    <a:pt x="3" y="174"/>
                    <a:pt x="3" y="174"/>
                    <a:pt x="3" y="174"/>
                  </a:cubicBezTo>
                  <a:cubicBezTo>
                    <a:pt x="4" y="174"/>
                    <a:pt x="5" y="173"/>
                    <a:pt x="5" y="172"/>
                  </a:cubicBezTo>
                  <a:cubicBezTo>
                    <a:pt x="6" y="167"/>
                    <a:pt x="7" y="162"/>
                    <a:pt x="8" y="157"/>
                  </a:cubicBezTo>
                  <a:cubicBezTo>
                    <a:pt x="8" y="156"/>
                    <a:pt x="7" y="155"/>
                    <a:pt x="7" y="155"/>
                  </a:cubicBezTo>
                  <a:cubicBezTo>
                    <a:pt x="6" y="155"/>
                    <a:pt x="6" y="155"/>
                    <a:pt x="6" y="155"/>
                  </a:cubicBezTo>
                  <a:moveTo>
                    <a:pt x="390" y="153"/>
                  </a:moveTo>
                  <a:cubicBezTo>
                    <a:pt x="390" y="153"/>
                    <a:pt x="390" y="153"/>
                    <a:pt x="389" y="153"/>
                  </a:cubicBezTo>
                  <a:cubicBezTo>
                    <a:pt x="389" y="153"/>
                    <a:pt x="388" y="154"/>
                    <a:pt x="388" y="155"/>
                  </a:cubicBezTo>
                  <a:cubicBezTo>
                    <a:pt x="389" y="160"/>
                    <a:pt x="390" y="165"/>
                    <a:pt x="391" y="171"/>
                  </a:cubicBezTo>
                  <a:cubicBezTo>
                    <a:pt x="391" y="171"/>
                    <a:pt x="392" y="172"/>
                    <a:pt x="393" y="172"/>
                  </a:cubicBezTo>
                  <a:cubicBezTo>
                    <a:pt x="393" y="172"/>
                    <a:pt x="393" y="172"/>
                    <a:pt x="393" y="172"/>
                  </a:cubicBezTo>
                  <a:cubicBezTo>
                    <a:pt x="394" y="172"/>
                    <a:pt x="394" y="171"/>
                    <a:pt x="394" y="170"/>
                  </a:cubicBezTo>
                  <a:cubicBezTo>
                    <a:pt x="393" y="165"/>
                    <a:pt x="392" y="160"/>
                    <a:pt x="391" y="154"/>
                  </a:cubicBezTo>
                  <a:cubicBezTo>
                    <a:pt x="391" y="154"/>
                    <a:pt x="390" y="153"/>
                    <a:pt x="390" y="153"/>
                  </a:cubicBezTo>
                  <a:moveTo>
                    <a:pt x="16" y="124"/>
                  </a:moveTo>
                  <a:cubicBezTo>
                    <a:pt x="15" y="124"/>
                    <a:pt x="15" y="124"/>
                    <a:pt x="14" y="125"/>
                  </a:cubicBezTo>
                  <a:cubicBezTo>
                    <a:pt x="12" y="130"/>
                    <a:pt x="10" y="135"/>
                    <a:pt x="9" y="140"/>
                  </a:cubicBezTo>
                  <a:cubicBezTo>
                    <a:pt x="9" y="141"/>
                    <a:pt x="9" y="142"/>
                    <a:pt x="10" y="142"/>
                  </a:cubicBezTo>
                  <a:cubicBezTo>
                    <a:pt x="10" y="142"/>
                    <a:pt x="10" y="142"/>
                    <a:pt x="10" y="142"/>
                  </a:cubicBezTo>
                  <a:cubicBezTo>
                    <a:pt x="11" y="142"/>
                    <a:pt x="12" y="142"/>
                    <a:pt x="12" y="141"/>
                  </a:cubicBezTo>
                  <a:cubicBezTo>
                    <a:pt x="13" y="136"/>
                    <a:pt x="15" y="131"/>
                    <a:pt x="17" y="126"/>
                  </a:cubicBezTo>
                  <a:cubicBezTo>
                    <a:pt x="17" y="125"/>
                    <a:pt x="17" y="124"/>
                    <a:pt x="16" y="124"/>
                  </a:cubicBezTo>
                  <a:cubicBezTo>
                    <a:pt x="16" y="124"/>
                    <a:pt x="16" y="124"/>
                    <a:pt x="16" y="124"/>
                  </a:cubicBezTo>
                  <a:moveTo>
                    <a:pt x="380" y="122"/>
                  </a:moveTo>
                  <a:cubicBezTo>
                    <a:pt x="380" y="122"/>
                    <a:pt x="380" y="123"/>
                    <a:pt x="380" y="123"/>
                  </a:cubicBezTo>
                  <a:cubicBezTo>
                    <a:pt x="379" y="123"/>
                    <a:pt x="378" y="124"/>
                    <a:pt x="379" y="125"/>
                  </a:cubicBezTo>
                  <a:cubicBezTo>
                    <a:pt x="381" y="129"/>
                    <a:pt x="383" y="134"/>
                    <a:pt x="384" y="140"/>
                  </a:cubicBezTo>
                  <a:cubicBezTo>
                    <a:pt x="384" y="140"/>
                    <a:pt x="385" y="141"/>
                    <a:pt x="386" y="141"/>
                  </a:cubicBezTo>
                  <a:cubicBezTo>
                    <a:pt x="386" y="140"/>
                    <a:pt x="386" y="140"/>
                    <a:pt x="386" y="140"/>
                  </a:cubicBezTo>
                  <a:cubicBezTo>
                    <a:pt x="387" y="140"/>
                    <a:pt x="387" y="139"/>
                    <a:pt x="387" y="139"/>
                  </a:cubicBezTo>
                  <a:cubicBezTo>
                    <a:pt x="385" y="133"/>
                    <a:pt x="383" y="128"/>
                    <a:pt x="381" y="123"/>
                  </a:cubicBezTo>
                  <a:cubicBezTo>
                    <a:pt x="381" y="123"/>
                    <a:pt x="381" y="122"/>
                    <a:pt x="380" y="122"/>
                  </a:cubicBezTo>
                  <a:moveTo>
                    <a:pt x="30" y="95"/>
                  </a:moveTo>
                  <a:cubicBezTo>
                    <a:pt x="29" y="95"/>
                    <a:pt x="29" y="95"/>
                    <a:pt x="29" y="96"/>
                  </a:cubicBezTo>
                  <a:cubicBezTo>
                    <a:pt x="26" y="101"/>
                    <a:pt x="23" y="105"/>
                    <a:pt x="21" y="110"/>
                  </a:cubicBezTo>
                  <a:cubicBezTo>
                    <a:pt x="21" y="111"/>
                    <a:pt x="21" y="112"/>
                    <a:pt x="22" y="112"/>
                  </a:cubicBezTo>
                  <a:cubicBezTo>
                    <a:pt x="22" y="112"/>
                    <a:pt x="22" y="112"/>
                    <a:pt x="22" y="112"/>
                  </a:cubicBezTo>
                  <a:cubicBezTo>
                    <a:pt x="23" y="112"/>
                    <a:pt x="23" y="112"/>
                    <a:pt x="24" y="111"/>
                  </a:cubicBezTo>
                  <a:cubicBezTo>
                    <a:pt x="26" y="107"/>
                    <a:pt x="28" y="102"/>
                    <a:pt x="31" y="97"/>
                  </a:cubicBezTo>
                  <a:cubicBezTo>
                    <a:pt x="32" y="97"/>
                    <a:pt x="31" y="96"/>
                    <a:pt x="31" y="95"/>
                  </a:cubicBezTo>
                  <a:cubicBezTo>
                    <a:pt x="31" y="95"/>
                    <a:pt x="30" y="95"/>
                    <a:pt x="30" y="95"/>
                  </a:cubicBezTo>
                  <a:moveTo>
                    <a:pt x="366" y="94"/>
                  </a:moveTo>
                  <a:cubicBezTo>
                    <a:pt x="365" y="94"/>
                    <a:pt x="365" y="94"/>
                    <a:pt x="365" y="94"/>
                  </a:cubicBezTo>
                  <a:cubicBezTo>
                    <a:pt x="364" y="94"/>
                    <a:pt x="364" y="95"/>
                    <a:pt x="364" y="96"/>
                  </a:cubicBezTo>
                  <a:cubicBezTo>
                    <a:pt x="367" y="101"/>
                    <a:pt x="370" y="105"/>
                    <a:pt x="372" y="110"/>
                  </a:cubicBezTo>
                  <a:cubicBezTo>
                    <a:pt x="372" y="111"/>
                    <a:pt x="373" y="111"/>
                    <a:pt x="373" y="111"/>
                  </a:cubicBezTo>
                  <a:cubicBezTo>
                    <a:pt x="374" y="111"/>
                    <a:pt x="374" y="111"/>
                    <a:pt x="374" y="111"/>
                  </a:cubicBezTo>
                  <a:cubicBezTo>
                    <a:pt x="375" y="110"/>
                    <a:pt x="375" y="109"/>
                    <a:pt x="375" y="109"/>
                  </a:cubicBezTo>
                  <a:cubicBezTo>
                    <a:pt x="372" y="104"/>
                    <a:pt x="370" y="99"/>
                    <a:pt x="367" y="95"/>
                  </a:cubicBezTo>
                  <a:cubicBezTo>
                    <a:pt x="367" y="94"/>
                    <a:pt x="366" y="94"/>
                    <a:pt x="366" y="94"/>
                  </a:cubicBezTo>
                  <a:moveTo>
                    <a:pt x="49" y="69"/>
                  </a:moveTo>
                  <a:cubicBezTo>
                    <a:pt x="48" y="69"/>
                    <a:pt x="48" y="69"/>
                    <a:pt x="48" y="70"/>
                  </a:cubicBezTo>
                  <a:cubicBezTo>
                    <a:pt x="44" y="74"/>
                    <a:pt x="41" y="78"/>
                    <a:pt x="38" y="82"/>
                  </a:cubicBezTo>
                  <a:cubicBezTo>
                    <a:pt x="37" y="83"/>
                    <a:pt x="37" y="84"/>
                    <a:pt x="38" y="84"/>
                  </a:cubicBezTo>
                  <a:cubicBezTo>
                    <a:pt x="39" y="85"/>
                    <a:pt x="39" y="85"/>
                    <a:pt x="39" y="85"/>
                  </a:cubicBezTo>
                  <a:cubicBezTo>
                    <a:pt x="39" y="85"/>
                    <a:pt x="40" y="85"/>
                    <a:pt x="40" y="84"/>
                  </a:cubicBezTo>
                  <a:cubicBezTo>
                    <a:pt x="43" y="80"/>
                    <a:pt x="47" y="76"/>
                    <a:pt x="50" y="72"/>
                  </a:cubicBezTo>
                  <a:cubicBezTo>
                    <a:pt x="50" y="71"/>
                    <a:pt x="50" y="70"/>
                    <a:pt x="50" y="69"/>
                  </a:cubicBezTo>
                  <a:cubicBezTo>
                    <a:pt x="49" y="69"/>
                    <a:pt x="49" y="69"/>
                    <a:pt x="49" y="69"/>
                  </a:cubicBezTo>
                  <a:moveTo>
                    <a:pt x="347" y="68"/>
                  </a:moveTo>
                  <a:cubicBezTo>
                    <a:pt x="346" y="68"/>
                    <a:pt x="346" y="68"/>
                    <a:pt x="346" y="68"/>
                  </a:cubicBezTo>
                  <a:cubicBezTo>
                    <a:pt x="345" y="69"/>
                    <a:pt x="345" y="70"/>
                    <a:pt x="345" y="70"/>
                  </a:cubicBezTo>
                  <a:cubicBezTo>
                    <a:pt x="349" y="74"/>
                    <a:pt x="352" y="79"/>
                    <a:pt x="355" y="83"/>
                  </a:cubicBezTo>
                  <a:cubicBezTo>
                    <a:pt x="356" y="83"/>
                    <a:pt x="356" y="83"/>
                    <a:pt x="357" y="83"/>
                  </a:cubicBezTo>
                  <a:cubicBezTo>
                    <a:pt x="357" y="83"/>
                    <a:pt x="357" y="83"/>
                    <a:pt x="357" y="83"/>
                  </a:cubicBezTo>
                  <a:cubicBezTo>
                    <a:pt x="358" y="83"/>
                    <a:pt x="358" y="82"/>
                    <a:pt x="358" y="81"/>
                  </a:cubicBezTo>
                  <a:cubicBezTo>
                    <a:pt x="355" y="77"/>
                    <a:pt x="351" y="73"/>
                    <a:pt x="348" y="68"/>
                  </a:cubicBezTo>
                  <a:cubicBezTo>
                    <a:pt x="347" y="68"/>
                    <a:pt x="347" y="68"/>
                    <a:pt x="347" y="68"/>
                  </a:cubicBezTo>
                  <a:moveTo>
                    <a:pt x="72" y="46"/>
                  </a:moveTo>
                  <a:cubicBezTo>
                    <a:pt x="71" y="46"/>
                    <a:pt x="71" y="47"/>
                    <a:pt x="71" y="47"/>
                  </a:cubicBezTo>
                  <a:cubicBezTo>
                    <a:pt x="67" y="50"/>
                    <a:pt x="63" y="54"/>
                    <a:pt x="59" y="58"/>
                  </a:cubicBezTo>
                  <a:cubicBezTo>
                    <a:pt x="58" y="58"/>
                    <a:pt x="58" y="59"/>
                    <a:pt x="59" y="60"/>
                  </a:cubicBezTo>
                  <a:cubicBezTo>
                    <a:pt x="59" y="60"/>
                    <a:pt x="59" y="60"/>
                    <a:pt x="60" y="60"/>
                  </a:cubicBezTo>
                  <a:cubicBezTo>
                    <a:pt x="60" y="60"/>
                    <a:pt x="61" y="60"/>
                    <a:pt x="61" y="60"/>
                  </a:cubicBezTo>
                  <a:cubicBezTo>
                    <a:pt x="65" y="56"/>
                    <a:pt x="69" y="53"/>
                    <a:pt x="73" y="49"/>
                  </a:cubicBezTo>
                  <a:cubicBezTo>
                    <a:pt x="73" y="49"/>
                    <a:pt x="73" y="48"/>
                    <a:pt x="73" y="47"/>
                  </a:cubicBezTo>
                  <a:cubicBezTo>
                    <a:pt x="72" y="47"/>
                    <a:pt x="72" y="46"/>
                    <a:pt x="72" y="46"/>
                  </a:cubicBezTo>
                  <a:moveTo>
                    <a:pt x="324" y="45"/>
                  </a:moveTo>
                  <a:cubicBezTo>
                    <a:pt x="323" y="45"/>
                    <a:pt x="323" y="46"/>
                    <a:pt x="322" y="46"/>
                  </a:cubicBezTo>
                  <a:cubicBezTo>
                    <a:pt x="322" y="47"/>
                    <a:pt x="322" y="48"/>
                    <a:pt x="323" y="48"/>
                  </a:cubicBezTo>
                  <a:cubicBezTo>
                    <a:pt x="327" y="51"/>
                    <a:pt x="331" y="55"/>
                    <a:pt x="334" y="59"/>
                  </a:cubicBezTo>
                  <a:cubicBezTo>
                    <a:pt x="335" y="59"/>
                    <a:pt x="335" y="59"/>
                    <a:pt x="335" y="59"/>
                  </a:cubicBezTo>
                  <a:cubicBezTo>
                    <a:pt x="336" y="59"/>
                    <a:pt x="336" y="59"/>
                    <a:pt x="337" y="59"/>
                  </a:cubicBezTo>
                  <a:cubicBezTo>
                    <a:pt x="337" y="58"/>
                    <a:pt x="337" y="57"/>
                    <a:pt x="337" y="57"/>
                  </a:cubicBezTo>
                  <a:cubicBezTo>
                    <a:pt x="333" y="53"/>
                    <a:pt x="329" y="49"/>
                    <a:pt x="324" y="46"/>
                  </a:cubicBezTo>
                  <a:cubicBezTo>
                    <a:pt x="324" y="46"/>
                    <a:pt x="324" y="45"/>
                    <a:pt x="324" y="45"/>
                  </a:cubicBezTo>
                  <a:moveTo>
                    <a:pt x="98" y="28"/>
                  </a:moveTo>
                  <a:cubicBezTo>
                    <a:pt x="98" y="28"/>
                    <a:pt x="97" y="28"/>
                    <a:pt x="97" y="28"/>
                  </a:cubicBezTo>
                  <a:cubicBezTo>
                    <a:pt x="92" y="31"/>
                    <a:pt x="88" y="34"/>
                    <a:pt x="83" y="37"/>
                  </a:cubicBezTo>
                  <a:cubicBezTo>
                    <a:pt x="83" y="37"/>
                    <a:pt x="83" y="38"/>
                    <a:pt x="83" y="39"/>
                  </a:cubicBezTo>
                  <a:cubicBezTo>
                    <a:pt x="83" y="39"/>
                    <a:pt x="84" y="40"/>
                    <a:pt x="84" y="40"/>
                  </a:cubicBezTo>
                  <a:cubicBezTo>
                    <a:pt x="85" y="39"/>
                    <a:pt x="85" y="39"/>
                    <a:pt x="85" y="39"/>
                  </a:cubicBezTo>
                  <a:cubicBezTo>
                    <a:pt x="90" y="36"/>
                    <a:pt x="94" y="33"/>
                    <a:pt x="99" y="31"/>
                  </a:cubicBezTo>
                  <a:cubicBezTo>
                    <a:pt x="99" y="30"/>
                    <a:pt x="99" y="29"/>
                    <a:pt x="99" y="29"/>
                  </a:cubicBezTo>
                  <a:cubicBezTo>
                    <a:pt x="99" y="28"/>
                    <a:pt x="98" y="28"/>
                    <a:pt x="98" y="28"/>
                  </a:cubicBezTo>
                  <a:moveTo>
                    <a:pt x="297" y="27"/>
                  </a:moveTo>
                  <a:cubicBezTo>
                    <a:pt x="297" y="27"/>
                    <a:pt x="296" y="27"/>
                    <a:pt x="296" y="28"/>
                  </a:cubicBezTo>
                  <a:cubicBezTo>
                    <a:pt x="295" y="28"/>
                    <a:pt x="296" y="29"/>
                    <a:pt x="296" y="30"/>
                  </a:cubicBezTo>
                  <a:cubicBezTo>
                    <a:pt x="301" y="32"/>
                    <a:pt x="306" y="35"/>
                    <a:pt x="310" y="38"/>
                  </a:cubicBezTo>
                  <a:cubicBezTo>
                    <a:pt x="311" y="39"/>
                    <a:pt x="311" y="39"/>
                    <a:pt x="311" y="39"/>
                  </a:cubicBezTo>
                  <a:cubicBezTo>
                    <a:pt x="311" y="39"/>
                    <a:pt x="312" y="38"/>
                    <a:pt x="312" y="38"/>
                  </a:cubicBezTo>
                  <a:cubicBezTo>
                    <a:pt x="312" y="37"/>
                    <a:pt x="312" y="36"/>
                    <a:pt x="312" y="36"/>
                  </a:cubicBezTo>
                  <a:cubicBezTo>
                    <a:pt x="307" y="33"/>
                    <a:pt x="303" y="30"/>
                    <a:pt x="298" y="27"/>
                  </a:cubicBezTo>
                  <a:cubicBezTo>
                    <a:pt x="298" y="27"/>
                    <a:pt x="297" y="27"/>
                    <a:pt x="297" y="27"/>
                  </a:cubicBezTo>
                  <a:moveTo>
                    <a:pt x="127" y="14"/>
                  </a:moveTo>
                  <a:cubicBezTo>
                    <a:pt x="126" y="14"/>
                    <a:pt x="126" y="14"/>
                    <a:pt x="126" y="14"/>
                  </a:cubicBezTo>
                  <a:cubicBezTo>
                    <a:pt x="121" y="16"/>
                    <a:pt x="116" y="18"/>
                    <a:pt x="111" y="20"/>
                  </a:cubicBezTo>
                  <a:cubicBezTo>
                    <a:pt x="111" y="21"/>
                    <a:pt x="110" y="22"/>
                    <a:pt x="111" y="22"/>
                  </a:cubicBezTo>
                  <a:cubicBezTo>
                    <a:pt x="111" y="23"/>
                    <a:pt x="111" y="23"/>
                    <a:pt x="112" y="23"/>
                  </a:cubicBezTo>
                  <a:cubicBezTo>
                    <a:pt x="113" y="23"/>
                    <a:pt x="113" y="23"/>
                    <a:pt x="113" y="23"/>
                  </a:cubicBezTo>
                  <a:cubicBezTo>
                    <a:pt x="117" y="21"/>
                    <a:pt x="122" y="19"/>
                    <a:pt x="127" y="17"/>
                  </a:cubicBezTo>
                  <a:cubicBezTo>
                    <a:pt x="128" y="16"/>
                    <a:pt x="128" y="15"/>
                    <a:pt x="128" y="15"/>
                  </a:cubicBezTo>
                  <a:cubicBezTo>
                    <a:pt x="128" y="14"/>
                    <a:pt x="127" y="14"/>
                    <a:pt x="127" y="14"/>
                  </a:cubicBezTo>
                  <a:moveTo>
                    <a:pt x="268" y="13"/>
                  </a:moveTo>
                  <a:cubicBezTo>
                    <a:pt x="268" y="13"/>
                    <a:pt x="267" y="14"/>
                    <a:pt x="267" y="14"/>
                  </a:cubicBezTo>
                  <a:cubicBezTo>
                    <a:pt x="267" y="15"/>
                    <a:pt x="267" y="16"/>
                    <a:pt x="268" y="16"/>
                  </a:cubicBezTo>
                  <a:cubicBezTo>
                    <a:pt x="273" y="18"/>
                    <a:pt x="278" y="20"/>
                    <a:pt x="282" y="22"/>
                  </a:cubicBezTo>
                  <a:cubicBezTo>
                    <a:pt x="283" y="22"/>
                    <a:pt x="283" y="22"/>
                    <a:pt x="283" y="22"/>
                  </a:cubicBezTo>
                  <a:cubicBezTo>
                    <a:pt x="284" y="22"/>
                    <a:pt x="284" y="22"/>
                    <a:pt x="284" y="22"/>
                  </a:cubicBezTo>
                  <a:cubicBezTo>
                    <a:pt x="285" y="21"/>
                    <a:pt x="284" y="20"/>
                    <a:pt x="284" y="20"/>
                  </a:cubicBezTo>
                  <a:cubicBezTo>
                    <a:pt x="279" y="17"/>
                    <a:pt x="274" y="15"/>
                    <a:pt x="269" y="13"/>
                  </a:cubicBezTo>
                  <a:cubicBezTo>
                    <a:pt x="269" y="13"/>
                    <a:pt x="268" y="13"/>
                    <a:pt x="268" y="13"/>
                  </a:cubicBezTo>
                  <a:moveTo>
                    <a:pt x="157" y="5"/>
                  </a:moveTo>
                  <a:cubicBezTo>
                    <a:pt x="157" y="5"/>
                    <a:pt x="157" y="5"/>
                    <a:pt x="157" y="5"/>
                  </a:cubicBezTo>
                  <a:cubicBezTo>
                    <a:pt x="152" y="6"/>
                    <a:pt x="147" y="7"/>
                    <a:pt x="141" y="9"/>
                  </a:cubicBezTo>
                  <a:cubicBezTo>
                    <a:pt x="141" y="9"/>
                    <a:pt x="140" y="10"/>
                    <a:pt x="140" y="10"/>
                  </a:cubicBezTo>
                  <a:cubicBezTo>
                    <a:pt x="141" y="11"/>
                    <a:pt x="141" y="11"/>
                    <a:pt x="142" y="11"/>
                  </a:cubicBezTo>
                  <a:cubicBezTo>
                    <a:pt x="142" y="11"/>
                    <a:pt x="142" y="11"/>
                    <a:pt x="142" y="11"/>
                  </a:cubicBezTo>
                  <a:cubicBezTo>
                    <a:pt x="147" y="10"/>
                    <a:pt x="153" y="9"/>
                    <a:pt x="158" y="7"/>
                  </a:cubicBezTo>
                  <a:cubicBezTo>
                    <a:pt x="159" y="7"/>
                    <a:pt x="159" y="7"/>
                    <a:pt x="159" y="6"/>
                  </a:cubicBezTo>
                  <a:cubicBezTo>
                    <a:pt x="159" y="5"/>
                    <a:pt x="158" y="5"/>
                    <a:pt x="157" y="5"/>
                  </a:cubicBezTo>
                  <a:moveTo>
                    <a:pt x="237" y="4"/>
                  </a:moveTo>
                  <a:cubicBezTo>
                    <a:pt x="237" y="4"/>
                    <a:pt x="236" y="5"/>
                    <a:pt x="236" y="5"/>
                  </a:cubicBezTo>
                  <a:cubicBezTo>
                    <a:pt x="236" y="6"/>
                    <a:pt x="236" y="7"/>
                    <a:pt x="237" y="7"/>
                  </a:cubicBezTo>
                  <a:cubicBezTo>
                    <a:pt x="242" y="8"/>
                    <a:pt x="247" y="9"/>
                    <a:pt x="253" y="11"/>
                  </a:cubicBezTo>
                  <a:cubicBezTo>
                    <a:pt x="253" y="11"/>
                    <a:pt x="253" y="11"/>
                    <a:pt x="253" y="11"/>
                  </a:cubicBezTo>
                  <a:cubicBezTo>
                    <a:pt x="254" y="11"/>
                    <a:pt x="254" y="11"/>
                    <a:pt x="254" y="10"/>
                  </a:cubicBezTo>
                  <a:cubicBezTo>
                    <a:pt x="255" y="9"/>
                    <a:pt x="254" y="8"/>
                    <a:pt x="253" y="8"/>
                  </a:cubicBezTo>
                  <a:cubicBezTo>
                    <a:pt x="248" y="7"/>
                    <a:pt x="243" y="5"/>
                    <a:pt x="238" y="4"/>
                  </a:cubicBezTo>
                  <a:cubicBezTo>
                    <a:pt x="238" y="4"/>
                    <a:pt x="237" y="4"/>
                    <a:pt x="237" y="4"/>
                  </a:cubicBezTo>
                  <a:moveTo>
                    <a:pt x="189" y="0"/>
                  </a:moveTo>
                  <a:cubicBezTo>
                    <a:pt x="189" y="0"/>
                    <a:pt x="189" y="0"/>
                    <a:pt x="189" y="0"/>
                  </a:cubicBezTo>
                  <a:cubicBezTo>
                    <a:pt x="184" y="1"/>
                    <a:pt x="178" y="1"/>
                    <a:pt x="173" y="2"/>
                  </a:cubicBezTo>
                  <a:cubicBezTo>
                    <a:pt x="172" y="2"/>
                    <a:pt x="172" y="3"/>
                    <a:pt x="172" y="4"/>
                  </a:cubicBezTo>
                  <a:cubicBezTo>
                    <a:pt x="172" y="4"/>
                    <a:pt x="173" y="5"/>
                    <a:pt x="173" y="5"/>
                  </a:cubicBezTo>
                  <a:cubicBezTo>
                    <a:pt x="173" y="5"/>
                    <a:pt x="173" y="5"/>
                    <a:pt x="173" y="5"/>
                  </a:cubicBezTo>
                  <a:cubicBezTo>
                    <a:pt x="179" y="4"/>
                    <a:pt x="184" y="4"/>
                    <a:pt x="189" y="3"/>
                  </a:cubicBezTo>
                  <a:cubicBezTo>
                    <a:pt x="190" y="3"/>
                    <a:pt x="191" y="3"/>
                    <a:pt x="191" y="2"/>
                  </a:cubicBezTo>
                  <a:cubicBezTo>
                    <a:pt x="191" y="1"/>
                    <a:pt x="190" y="0"/>
                    <a:pt x="189" y="0"/>
                  </a:cubicBezTo>
                  <a:moveTo>
                    <a:pt x="205" y="0"/>
                  </a:moveTo>
                  <a:cubicBezTo>
                    <a:pt x="205" y="0"/>
                    <a:pt x="204" y="1"/>
                    <a:pt x="204" y="2"/>
                  </a:cubicBezTo>
                  <a:cubicBezTo>
                    <a:pt x="204" y="3"/>
                    <a:pt x="205" y="3"/>
                    <a:pt x="205" y="3"/>
                  </a:cubicBezTo>
                  <a:cubicBezTo>
                    <a:pt x="211" y="4"/>
                    <a:pt x="216" y="4"/>
                    <a:pt x="221" y="5"/>
                  </a:cubicBezTo>
                  <a:cubicBezTo>
                    <a:pt x="221" y="5"/>
                    <a:pt x="221" y="5"/>
                    <a:pt x="221" y="5"/>
                  </a:cubicBezTo>
                  <a:cubicBezTo>
                    <a:pt x="222" y="5"/>
                    <a:pt x="223" y="4"/>
                    <a:pt x="223" y="3"/>
                  </a:cubicBezTo>
                  <a:cubicBezTo>
                    <a:pt x="223" y="3"/>
                    <a:pt x="222" y="2"/>
                    <a:pt x="222" y="2"/>
                  </a:cubicBezTo>
                  <a:cubicBezTo>
                    <a:pt x="216" y="1"/>
                    <a:pt x="211" y="1"/>
                    <a:pt x="205" y="0"/>
                  </a:cubicBezTo>
                  <a:cubicBezTo>
                    <a:pt x="205" y="0"/>
                    <a:pt x="205" y="0"/>
                    <a:pt x="205" y="0"/>
                  </a:cubicBezTo>
                </a:path>
              </a:pathLst>
            </a:custGeom>
            <a:solidFill>
              <a:srgbClr val="EDEDE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9" name="ValueBack2"/>
            <p:cNvSpPr>
              <a:spLocks noEditPoints="1"/>
            </p:cNvSpPr>
            <p:nvPr/>
          </p:nvSpPr>
          <p:spPr bwMode="auto">
            <a:xfrm>
              <a:off x="3413919" y="750888"/>
              <a:ext cx="5364163" cy="5356225"/>
            </a:xfrm>
            <a:custGeom>
              <a:avLst/>
              <a:gdLst>
                <a:gd name="T0" fmla="*/ 293 w 580"/>
                <a:gd name="T1" fmla="*/ 577 h 580"/>
                <a:gd name="T2" fmla="*/ 309 w 580"/>
                <a:gd name="T3" fmla="*/ 579 h 580"/>
                <a:gd name="T4" fmla="*/ 261 w 580"/>
                <a:gd name="T5" fmla="*/ 578 h 580"/>
                <a:gd name="T6" fmla="*/ 341 w 580"/>
                <a:gd name="T7" fmla="*/ 572 h 580"/>
                <a:gd name="T8" fmla="*/ 212 w 580"/>
                <a:gd name="T9" fmla="*/ 568 h 580"/>
                <a:gd name="T10" fmla="*/ 388 w 580"/>
                <a:gd name="T11" fmla="*/ 560 h 580"/>
                <a:gd name="T12" fmla="*/ 388 w 580"/>
                <a:gd name="T13" fmla="*/ 560 h 580"/>
                <a:gd name="T14" fmla="*/ 184 w 580"/>
                <a:gd name="T15" fmla="*/ 556 h 580"/>
                <a:gd name="T16" fmla="*/ 418 w 580"/>
                <a:gd name="T17" fmla="*/ 550 h 580"/>
                <a:gd name="T18" fmla="*/ 170 w 580"/>
                <a:gd name="T19" fmla="*/ 552 h 580"/>
                <a:gd name="T20" fmla="*/ 432 w 580"/>
                <a:gd name="T21" fmla="*/ 543 h 580"/>
                <a:gd name="T22" fmla="*/ 139 w 580"/>
                <a:gd name="T23" fmla="*/ 538 h 580"/>
                <a:gd name="T24" fmla="*/ 458 w 580"/>
                <a:gd name="T25" fmla="*/ 523 h 580"/>
                <a:gd name="T26" fmla="*/ 100 w 580"/>
                <a:gd name="T27" fmla="*/ 507 h 580"/>
                <a:gd name="T28" fmla="*/ 495 w 580"/>
                <a:gd name="T29" fmla="*/ 491 h 580"/>
                <a:gd name="T30" fmla="*/ 495 w 580"/>
                <a:gd name="T31" fmla="*/ 491 h 580"/>
                <a:gd name="T32" fmla="*/ 79 w 580"/>
                <a:gd name="T33" fmla="*/ 484 h 580"/>
                <a:gd name="T34" fmla="*/ 518 w 580"/>
                <a:gd name="T35" fmla="*/ 470 h 580"/>
                <a:gd name="T36" fmla="*/ 68 w 580"/>
                <a:gd name="T37" fmla="*/ 474 h 580"/>
                <a:gd name="T38" fmla="*/ 526 w 580"/>
                <a:gd name="T39" fmla="*/ 457 h 580"/>
                <a:gd name="T40" fmla="*/ 47 w 580"/>
                <a:gd name="T41" fmla="*/ 448 h 580"/>
                <a:gd name="T42" fmla="*/ 542 w 580"/>
                <a:gd name="T43" fmla="*/ 428 h 580"/>
                <a:gd name="T44" fmla="*/ 25 w 580"/>
                <a:gd name="T45" fmla="*/ 404 h 580"/>
                <a:gd name="T46" fmla="*/ 563 w 580"/>
                <a:gd name="T47" fmla="*/ 383 h 580"/>
                <a:gd name="T48" fmla="*/ 563 w 580"/>
                <a:gd name="T49" fmla="*/ 383 h 580"/>
                <a:gd name="T50" fmla="*/ 16 w 580"/>
                <a:gd name="T51" fmla="*/ 374 h 580"/>
                <a:gd name="T52" fmla="*/ 573 w 580"/>
                <a:gd name="T53" fmla="*/ 354 h 580"/>
                <a:gd name="T54" fmla="*/ 10 w 580"/>
                <a:gd name="T55" fmla="*/ 361 h 580"/>
                <a:gd name="T56" fmla="*/ 575 w 580"/>
                <a:gd name="T57" fmla="*/ 339 h 580"/>
                <a:gd name="T58" fmla="*/ 3 w 580"/>
                <a:gd name="T59" fmla="*/ 328 h 580"/>
                <a:gd name="T60" fmla="*/ 0 w 580"/>
                <a:gd name="T61" fmla="*/ 290 h 580"/>
                <a:gd name="T62" fmla="*/ 579 w 580"/>
                <a:gd name="T63" fmla="*/ 276 h 580"/>
                <a:gd name="T64" fmla="*/ 580 w 580"/>
                <a:gd name="T65" fmla="*/ 290 h 580"/>
                <a:gd name="T66" fmla="*/ 4 w 580"/>
                <a:gd name="T67" fmla="*/ 264 h 580"/>
                <a:gd name="T68" fmla="*/ 577 w 580"/>
                <a:gd name="T69" fmla="*/ 263 h 580"/>
                <a:gd name="T70" fmla="*/ 7 w 580"/>
                <a:gd name="T71" fmla="*/ 233 h 580"/>
                <a:gd name="T72" fmla="*/ 567 w 580"/>
                <a:gd name="T73" fmla="*/ 214 h 580"/>
                <a:gd name="T74" fmla="*/ 19 w 580"/>
                <a:gd name="T75" fmla="*/ 185 h 580"/>
                <a:gd name="T76" fmla="*/ 559 w 580"/>
                <a:gd name="T77" fmla="*/ 182 h 580"/>
                <a:gd name="T78" fmla="*/ 559 w 580"/>
                <a:gd name="T79" fmla="*/ 182 h 580"/>
                <a:gd name="T80" fmla="*/ 35 w 580"/>
                <a:gd name="T81" fmla="*/ 155 h 580"/>
                <a:gd name="T82" fmla="*/ 554 w 580"/>
                <a:gd name="T83" fmla="*/ 168 h 580"/>
                <a:gd name="T84" fmla="*/ 43 w 580"/>
                <a:gd name="T85" fmla="*/ 143 h 580"/>
                <a:gd name="T86" fmla="*/ 537 w 580"/>
                <a:gd name="T87" fmla="*/ 142 h 580"/>
                <a:gd name="T88" fmla="*/ 59 w 580"/>
                <a:gd name="T89" fmla="*/ 117 h 580"/>
                <a:gd name="T90" fmla="*/ 508 w 580"/>
                <a:gd name="T91" fmla="*/ 102 h 580"/>
                <a:gd name="T92" fmla="*/ 91 w 580"/>
                <a:gd name="T93" fmla="*/ 78 h 580"/>
                <a:gd name="T94" fmla="*/ 487 w 580"/>
                <a:gd name="T95" fmla="*/ 77 h 580"/>
                <a:gd name="T96" fmla="*/ 487 w 580"/>
                <a:gd name="T97" fmla="*/ 77 h 580"/>
                <a:gd name="T98" fmla="*/ 118 w 580"/>
                <a:gd name="T99" fmla="*/ 58 h 580"/>
                <a:gd name="T100" fmla="*/ 476 w 580"/>
                <a:gd name="T101" fmla="*/ 66 h 580"/>
                <a:gd name="T102" fmla="*/ 131 w 580"/>
                <a:gd name="T103" fmla="*/ 51 h 580"/>
                <a:gd name="T104" fmla="*/ 449 w 580"/>
                <a:gd name="T105" fmla="*/ 50 h 580"/>
                <a:gd name="T106" fmla="*/ 156 w 580"/>
                <a:gd name="T107" fmla="*/ 34 h 580"/>
                <a:gd name="T108" fmla="*/ 406 w 580"/>
                <a:gd name="T109" fmla="*/ 27 h 580"/>
                <a:gd name="T110" fmla="*/ 202 w 580"/>
                <a:gd name="T111" fmla="*/ 13 h 580"/>
                <a:gd name="T112" fmla="*/ 376 w 580"/>
                <a:gd name="T113" fmla="*/ 13 h 580"/>
                <a:gd name="T114" fmla="*/ 376 w 580"/>
                <a:gd name="T115" fmla="*/ 13 h 580"/>
                <a:gd name="T116" fmla="*/ 235 w 580"/>
                <a:gd name="T117" fmla="*/ 6 h 580"/>
                <a:gd name="T118" fmla="*/ 361 w 580"/>
                <a:gd name="T119" fmla="*/ 8 h 580"/>
                <a:gd name="T120" fmla="*/ 249 w 580"/>
                <a:gd name="T121" fmla="*/ 5 h 580"/>
                <a:gd name="T122" fmla="*/ 329 w 580"/>
                <a:gd name="T123" fmla="*/ 5 h 580"/>
                <a:gd name="T124" fmla="*/ 281 w 580"/>
                <a:gd name="T125" fmla="*/ 3 h 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80" h="580">
                  <a:moveTo>
                    <a:pt x="277" y="577"/>
                  </a:moveTo>
                  <a:cubicBezTo>
                    <a:pt x="276" y="577"/>
                    <a:pt x="276" y="577"/>
                    <a:pt x="276" y="578"/>
                  </a:cubicBezTo>
                  <a:cubicBezTo>
                    <a:pt x="276" y="579"/>
                    <a:pt x="276" y="579"/>
                    <a:pt x="277" y="580"/>
                  </a:cubicBezTo>
                  <a:cubicBezTo>
                    <a:pt x="281" y="580"/>
                    <a:pt x="286" y="580"/>
                    <a:pt x="290" y="580"/>
                  </a:cubicBezTo>
                  <a:cubicBezTo>
                    <a:pt x="291" y="580"/>
                    <a:pt x="292" y="580"/>
                    <a:pt x="293" y="580"/>
                  </a:cubicBezTo>
                  <a:cubicBezTo>
                    <a:pt x="294" y="580"/>
                    <a:pt x="295" y="579"/>
                    <a:pt x="295" y="578"/>
                  </a:cubicBezTo>
                  <a:cubicBezTo>
                    <a:pt x="295" y="577"/>
                    <a:pt x="294" y="577"/>
                    <a:pt x="293" y="577"/>
                  </a:cubicBezTo>
                  <a:cubicBezTo>
                    <a:pt x="293" y="577"/>
                    <a:pt x="293" y="577"/>
                    <a:pt x="293" y="577"/>
                  </a:cubicBezTo>
                  <a:cubicBezTo>
                    <a:pt x="292" y="577"/>
                    <a:pt x="291" y="577"/>
                    <a:pt x="290" y="577"/>
                  </a:cubicBezTo>
                  <a:cubicBezTo>
                    <a:pt x="286" y="577"/>
                    <a:pt x="282" y="577"/>
                    <a:pt x="277" y="577"/>
                  </a:cubicBezTo>
                  <a:cubicBezTo>
                    <a:pt x="277" y="577"/>
                    <a:pt x="277" y="577"/>
                    <a:pt x="277" y="577"/>
                  </a:cubicBezTo>
                  <a:moveTo>
                    <a:pt x="325" y="575"/>
                  </a:moveTo>
                  <a:cubicBezTo>
                    <a:pt x="325" y="575"/>
                    <a:pt x="325" y="575"/>
                    <a:pt x="325" y="575"/>
                  </a:cubicBezTo>
                  <a:cubicBezTo>
                    <a:pt x="320" y="575"/>
                    <a:pt x="315" y="576"/>
                    <a:pt x="309" y="576"/>
                  </a:cubicBezTo>
                  <a:cubicBezTo>
                    <a:pt x="308" y="576"/>
                    <a:pt x="308" y="577"/>
                    <a:pt x="308" y="578"/>
                  </a:cubicBezTo>
                  <a:cubicBezTo>
                    <a:pt x="308" y="579"/>
                    <a:pt x="309" y="579"/>
                    <a:pt x="309" y="579"/>
                  </a:cubicBezTo>
                  <a:cubicBezTo>
                    <a:pt x="309" y="579"/>
                    <a:pt x="309" y="579"/>
                    <a:pt x="309" y="579"/>
                  </a:cubicBezTo>
                  <a:cubicBezTo>
                    <a:pt x="315" y="579"/>
                    <a:pt x="320" y="578"/>
                    <a:pt x="326" y="578"/>
                  </a:cubicBezTo>
                  <a:cubicBezTo>
                    <a:pt x="326" y="578"/>
                    <a:pt x="327" y="577"/>
                    <a:pt x="327" y="576"/>
                  </a:cubicBezTo>
                  <a:cubicBezTo>
                    <a:pt x="327" y="575"/>
                    <a:pt x="326" y="575"/>
                    <a:pt x="325" y="575"/>
                  </a:cubicBezTo>
                  <a:moveTo>
                    <a:pt x="245" y="573"/>
                  </a:moveTo>
                  <a:cubicBezTo>
                    <a:pt x="244" y="573"/>
                    <a:pt x="244" y="574"/>
                    <a:pt x="244" y="575"/>
                  </a:cubicBezTo>
                  <a:cubicBezTo>
                    <a:pt x="244" y="575"/>
                    <a:pt x="244" y="576"/>
                    <a:pt x="245" y="576"/>
                  </a:cubicBezTo>
                  <a:cubicBezTo>
                    <a:pt x="250" y="577"/>
                    <a:pt x="256" y="578"/>
                    <a:pt x="261" y="578"/>
                  </a:cubicBezTo>
                  <a:cubicBezTo>
                    <a:pt x="261" y="578"/>
                    <a:pt x="261" y="578"/>
                    <a:pt x="261" y="578"/>
                  </a:cubicBezTo>
                  <a:cubicBezTo>
                    <a:pt x="262" y="578"/>
                    <a:pt x="263" y="578"/>
                    <a:pt x="263" y="577"/>
                  </a:cubicBezTo>
                  <a:cubicBezTo>
                    <a:pt x="263" y="576"/>
                    <a:pt x="262" y="575"/>
                    <a:pt x="261" y="575"/>
                  </a:cubicBezTo>
                  <a:cubicBezTo>
                    <a:pt x="256" y="575"/>
                    <a:pt x="251" y="574"/>
                    <a:pt x="245" y="573"/>
                  </a:cubicBezTo>
                  <a:cubicBezTo>
                    <a:pt x="245" y="573"/>
                    <a:pt x="245" y="573"/>
                    <a:pt x="245" y="573"/>
                  </a:cubicBezTo>
                  <a:moveTo>
                    <a:pt x="357" y="569"/>
                  </a:moveTo>
                  <a:cubicBezTo>
                    <a:pt x="357" y="569"/>
                    <a:pt x="357" y="569"/>
                    <a:pt x="357" y="569"/>
                  </a:cubicBezTo>
                  <a:cubicBezTo>
                    <a:pt x="351" y="570"/>
                    <a:pt x="346" y="571"/>
                    <a:pt x="341" y="572"/>
                  </a:cubicBezTo>
                  <a:cubicBezTo>
                    <a:pt x="340" y="572"/>
                    <a:pt x="340" y="573"/>
                    <a:pt x="340" y="574"/>
                  </a:cubicBezTo>
                  <a:cubicBezTo>
                    <a:pt x="340" y="575"/>
                    <a:pt x="341" y="575"/>
                    <a:pt x="341" y="575"/>
                  </a:cubicBezTo>
                  <a:cubicBezTo>
                    <a:pt x="341" y="575"/>
                    <a:pt x="341" y="575"/>
                    <a:pt x="341" y="575"/>
                  </a:cubicBezTo>
                  <a:cubicBezTo>
                    <a:pt x="347" y="574"/>
                    <a:pt x="352" y="573"/>
                    <a:pt x="357" y="572"/>
                  </a:cubicBezTo>
                  <a:cubicBezTo>
                    <a:pt x="358" y="572"/>
                    <a:pt x="359" y="571"/>
                    <a:pt x="358" y="570"/>
                  </a:cubicBezTo>
                  <a:cubicBezTo>
                    <a:pt x="358" y="570"/>
                    <a:pt x="358" y="569"/>
                    <a:pt x="357" y="569"/>
                  </a:cubicBezTo>
                  <a:moveTo>
                    <a:pt x="214" y="567"/>
                  </a:moveTo>
                  <a:cubicBezTo>
                    <a:pt x="213" y="567"/>
                    <a:pt x="212" y="567"/>
                    <a:pt x="212" y="568"/>
                  </a:cubicBezTo>
                  <a:cubicBezTo>
                    <a:pt x="212" y="568"/>
                    <a:pt x="213" y="569"/>
                    <a:pt x="213" y="570"/>
                  </a:cubicBezTo>
                  <a:cubicBezTo>
                    <a:pt x="219" y="571"/>
                    <a:pt x="224" y="572"/>
                    <a:pt x="229" y="573"/>
                  </a:cubicBezTo>
                  <a:cubicBezTo>
                    <a:pt x="229" y="573"/>
                    <a:pt x="229" y="573"/>
                    <a:pt x="229" y="573"/>
                  </a:cubicBezTo>
                  <a:cubicBezTo>
                    <a:pt x="230" y="573"/>
                    <a:pt x="231" y="573"/>
                    <a:pt x="231" y="572"/>
                  </a:cubicBezTo>
                  <a:cubicBezTo>
                    <a:pt x="231" y="571"/>
                    <a:pt x="230" y="571"/>
                    <a:pt x="230" y="570"/>
                  </a:cubicBezTo>
                  <a:cubicBezTo>
                    <a:pt x="224" y="569"/>
                    <a:pt x="219" y="568"/>
                    <a:pt x="214" y="567"/>
                  </a:cubicBezTo>
                  <a:cubicBezTo>
                    <a:pt x="214" y="567"/>
                    <a:pt x="214" y="567"/>
                    <a:pt x="214" y="567"/>
                  </a:cubicBezTo>
                  <a:moveTo>
                    <a:pt x="388" y="560"/>
                  </a:moveTo>
                  <a:cubicBezTo>
                    <a:pt x="388" y="560"/>
                    <a:pt x="387" y="560"/>
                    <a:pt x="387" y="560"/>
                  </a:cubicBezTo>
                  <a:cubicBezTo>
                    <a:pt x="382" y="562"/>
                    <a:pt x="377" y="563"/>
                    <a:pt x="372" y="565"/>
                  </a:cubicBezTo>
                  <a:cubicBezTo>
                    <a:pt x="371" y="565"/>
                    <a:pt x="371" y="566"/>
                    <a:pt x="371" y="567"/>
                  </a:cubicBezTo>
                  <a:cubicBezTo>
                    <a:pt x="371" y="567"/>
                    <a:pt x="372" y="568"/>
                    <a:pt x="373" y="568"/>
                  </a:cubicBezTo>
                  <a:cubicBezTo>
                    <a:pt x="373" y="568"/>
                    <a:pt x="373" y="568"/>
                    <a:pt x="373" y="568"/>
                  </a:cubicBezTo>
                  <a:cubicBezTo>
                    <a:pt x="378" y="566"/>
                    <a:pt x="383" y="565"/>
                    <a:pt x="388" y="563"/>
                  </a:cubicBezTo>
                  <a:cubicBezTo>
                    <a:pt x="389" y="563"/>
                    <a:pt x="389" y="562"/>
                    <a:pt x="389" y="561"/>
                  </a:cubicBezTo>
                  <a:cubicBezTo>
                    <a:pt x="389" y="560"/>
                    <a:pt x="388" y="560"/>
                    <a:pt x="388" y="560"/>
                  </a:cubicBezTo>
                  <a:moveTo>
                    <a:pt x="183" y="556"/>
                  </a:moveTo>
                  <a:cubicBezTo>
                    <a:pt x="183" y="556"/>
                    <a:pt x="182" y="557"/>
                    <a:pt x="182" y="557"/>
                  </a:cubicBezTo>
                  <a:cubicBezTo>
                    <a:pt x="182" y="558"/>
                    <a:pt x="182" y="559"/>
                    <a:pt x="183" y="559"/>
                  </a:cubicBezTo>
                  <a:cubicBezTo>
                    <a:pt x="188" y="561"/>
                    <a:pt x="193" y="563"/>
                    <a:pt x="198" y="565"/>
                  </a:cubicBezTo>
                  <a:cubicBezTo>
                    <a:pt x="198" y="565"/>
                    <a:pt x="198" y="565"/>
                    <a:pt x="198" y="565"/>
                  </a:cubicBezTo>
                  <a:cubicBezTo>
                    <a:pt x="199" y="565"/>
                    <a:pt x="200" y="564"/>
                    <a:pt x="200" y="564"/>
                  </a:cubicBezTo>
                  <a:cubicBezTo>
                    <a:pt x="200" y="563"/>
                    <a:pt x="200" y="562"/>
                    <a:pt x="199" y="562"/>
                  </a:cubicBezTo>
                  <a:cubicBezTo>
                    <a:pt x="194" y="560"/>
                    <a:pt x="189" y="558"/>
                    <a:pt x="184" y="556"/>
                  </a:cubicBezTo>
                  <a:cubicBezTo>
                    <a:pt x="184" y="556"/>
                    <a:pt x="183" y="556"/>
                    <a:pt x="183" y="556"/>
                  </a:cubicBezTo>
                  <a:moveTo>
                    <a:pt x="417" y="547"/>
                  </a:moveTo>
                  <a:cubicBezTo>
                    <a:pt x="417" y="547"/>
                    <a:pt x="417" y="547"/>
                    <a:pt x="417" y="548"/>
                  </a:cubicBezTo>
                  <a:cubicBezTo>
                    <a:pt x="412" y="550"/>
                    <a:pt x="407" y="552"/>
                    <a:pt x="402" y="554"/>
                  </a:cubicBezTo>
                  <a:cubicBezTo>
                    <a:pt x="401" y="554"/>
                    <a:pt x="401" y="555"/>
                    <a:pt x="401" y="556"/>
                  </a:cubicBezTo>
                  <a:cubicBezTo>
                    <a:pt x="402" y="557"/>
                    <a:pt x="402" y="557"/>
                    <a:pt x="403" y="557"/>
                  </a:cubicBezTo>
                  <a:cubicBezTo>
                    <a:pt x="403" y="557"/>
                    <a:pt x="403" y="557"/>
                    <a:pt x="403" y="557"/>
                  </a:cubicBezTo>
                  <a:cubicBezTo>
                    <a:pt x="408" y="555"/>
                    <a:pt x="413" y="553"/>
                    <a:pt x="418" y="550"/>
                  </a:cubicBezTo>
                  <a:cubicBezTo>
                    <a:pt x="419" y="550"/>
                    <a:pt x="419" y="549"/>
                    <a:pt x="419" y="548"/>
                  </a:cubicBezTo>
                  <a:cubicBezTo>
                    <a:pt x="418" y="548"/>
                    <a:pt x="418" y="547"/>
                    <a:pt x="417" y="547"/>
                  </a:cubicBezTo>
                  <a:moveTo>
                    <a:pt x="154" y="543"/>
                  </a:moveTo>
                  <a:cubicBezTo>
                    <a:pt x="153" y="543"/>
                    <a:pt x="153" y="543"/>
                    <a:pt x="153" y="544"/>
                  </a:cubicBezTo>
                  <a:cubicBezTo>
                    <a:pt x="152" y="544"/>
                    <a:pt x="153" y="545"/>
                    <a:pt x="153" y="546"/>
                  </a:cubicBezTo>
                  <a:cubicBezTo>
                    <a:pt x="158" y="548"/>
                    <a:pt x="163" y="551"/>
                    <a:pt x="168" y="553"/>
                  </a:cubicBezTo>
                  <a:cubicBezTo>
                    <a:pt x="168" y="553"/>
                    <a:pt x="168" y="553"/>
                    <a:pt x="168" y="553"/>
                  </a:cubicBezTo>
                  <a:cubicBezTo>
                    <a:pt x="169" y="553"/>
                    <a:pt x="170" y="553"/>
                    <a:pt x="170" y="552"/>
                  </a:cubicBezTo>
                  <a:cubicBezTo>
                    <a:pt x="170" y="551"/>
                    <a:pt x="170" y="550"/>
                    <a:pt x="169" y="550"/>
                  </a:cubicBezTo>
                  <a:cubicBezTo>
                    <a:pt x="164" y="548"/>
                    <a:pt x="159" y="545"/>
                    <a:pt x="155" y="543"/>
                  </a:cubicBezTo>
                  <a:cubicBezTo>
                    <a:pt x="154" y="543"/>
                    <a:pt x="154" y="543"/>
                    <a:pt x="154" y="543"/>
                  </a:cubicBezTo>
                  <a:moveTo>
                    <a:pt x="445" y="532"/>
                  </a:moveTo>
                  <a:cubicBezTo>
                    <a:pt x="445" y="532"/>
                    <a:pt x="445" y="532"/>
                    <a:pt x="445" y="532"/>
                  </a:cubicBezTo>
                  <a:cubicBezTo>
                    <a:pt x="440" y="535"/>
                    <a:pt x="435" y="537"/>
                    <a:pt x="431" y="540"/>
                  </a:cubicBezTo>
                  <a:cubicBezTo>
                    <a:pt x="430" y="540"/>
                    <a:pt x="430" y="541"/>
                    <a:pt x="430" y="542"/>
                  </a:cubicBezTo>
                  <a:cubicBezTo>
                    <a:pt x="431" y="543"/>
                    <a:pt x="431" y="543"/>
                    <a:pt x="432" y="543"/>
                  </a:cubicBezTo>
                  <a:cubicBezTo>
                    <a:pt x="432" y="543"/>
                    <a:pt x="432" y="543"/>
                    <a:pt x="432" y="543"/>
                  </a:cubicBezTo>
                  <a:cubicBezTo>
                    <a:pt x="437" y="540"/>
                    <a:pt x="442" y="537"/>
                    <a:pt x="446" y="534"/>
                  </a:cubicBezTo>
                  <a:cubicBezTo>
                    <a:pt x="447" y="534"/>
                    <a:pt x="447" y="533"/>
                    <a:pt x="447" y="532"/>
                  </a:cubicBezTo>
                  <a:cubicBezTo>
                    <a:pt x="446" y="532"/>
                    <a:pt x="446" y="532"/>
                    <a:pt x="445" y="532"/>
                  </a:cubicBezTo>
                  <a:moveTo>
                    <a:pt x="127" y="526"/>
                  </a:moveTo>
                  <a:cubicBezTo>
                    <a:pt x="126" y="526"/>
                    <a:pt x="126" y="526"/>
                    <a:pt x="125" y="527"/>
                  </a:cubicBezTo>
                  <a:cubicBezTo>
                    <a:pt x="125" y="527"/>
                    <a:pt x="125" y="528"/>
                    <a:pt x="126" y="529"/>
                  </a:cubicBezTo>
                  <a:cubicBezTo>
                    <a:pt x="130" y="532"/>
                    <a:pt x="135" y="535"/>
                    <a:pt x="139" y="538"/>
                  </a:cubicBezTo>
                  <a:cubicBezTo>
                    <a:pt x="140" y="538"/>
                    <a:pt x="140" y="538"/>
                    <a:pt x="140" y="538"/>
                  </a:cubicBezTo>
                  <a:cubicBezTo>
                    <a:pt x="141" y="538"/>
                    <a:pt x="141" y="537"/>
                    <a:pt x="141" y="537"/>
                  </a:cubicBezTo>
                  <a:cubicBezTo>
                    <a:pt x="142" y="536"/>
                    <a:pt x="142" y="535"/>
                    <a:pt x="141" y="535"/>
                  </a:cubicBezTo>
                  <a:cubicBezTo>
                    <a:pt x="136" y="532"/>
                    <a:pt x="132" y="529"/>
                    <a:pt x="127" y="526"/>
                  </a:cubicBezTo>
                  <a:cubicBezTo>
                    <a:pt x="127" y="526"/>
                    <a:pt x="127" y="526"/>
                    <a:pt x="127" y="526"/>
                  </a:cubicBezTo>
                  <a:moveTo>
                    <a:pt x="471" y="513"/>
                  </a:moveTo>
                  <a:cubicBezTo>
                    <a:pt x="471" y="513"/>
                    <a:pt x="471" y="513"/>
                    <a:pt x="470" y="513"/>
                  </a:cubicBezTo>
                  <a:cubicBezTo>
                    <a:pt x="466" y="516"/>
                    <a:pt x="462" y="520"/>
                    <a:pt x="458" y="523"/>
                  </a:cubicBezTo>
                  <a:cubicBezTo>
                    <a:pt x="457" y="523"/>
                    <a:pt x="457" y="524"/>
                    <a:pt x="457" y="525"/>
                  </a:cubicBezTo>
                  <a:cubicBezTo>
                    <a:pt x="458" y="525"/>
                    <a:pt x="458" y="526"/>
                    <a:pt x="459" y="526"/>
                  </a:cubicBezTo>
                  <a:cubicBezTo>
                    <a:pt x="460" y="525"/>
                    <a:pt x="460" y="525"/>
                    <a:pt x="460" y="525"/>
                  </a:cubicBezTo>
                  <a:cubicBezTo>
                    <a:pt x="464" y="522"/>
                    <a:pt x="468" y="519"/>
                    <a:pt x="472" y="515"/>
                  </a:cubicBezTo>
                  <a:cubicBezTo>
                    <a:pt x="473" y="515"/>
                    <a:pt x="473" y="514"/>
                    <a:pt x="473" y="513"/>
                  </a:cubicBezTo>
                  <a:cubicBezTo>
                    <a:pt x="472" y="513"/>
                    <a:pt x="472" y="513"/>
                    <a:pt x="471" y="513"/>
                  </a:cubicBezTo>
                  <a:moveTo>
                    <a:pt x="101" y="506"/>
                  </a:moveTo>
                  <a:cubicBezTo>
                    <a:pt x="101" y="506"/>
                    <a:pt x="100" y="506"/>
                    <a:pt x="100" y="507"/>
                  </a:cubicBezTo>
                  <a:cubicBezTo>
                    <a:pt x="99" y="507"/>
                    <a:pt x="100" y="508"/>
                    <a:pt x="100" y="509"/>
                  </a:cubicBezTo>
                  <a:cubicBezTo>
                    <a:pt x="104" y="512"/>
                    <a:pt x="108" y="516"/>
                    <a:pt x="113" y="519"/>
                  </a:cubicBezTo>
                  <a:cubicBezTo>
                    <a:pt x="114" y="519"/>
                    <a:pt x="114" y="519"/>
                    <a:pt x="114" y="519"/>
                  </a:cubicBezTo>
                  <a:cubicBezTo>
                    <a:pt x="114" y="519"/>
                    <a:pt x="114" y="519"/>
                    <a:pt x="115" y="519"/>
                  </a:cubicBezTo>
                  <a:cubicBezTo>
                    <a:pt x="115" y="518"/>
                    <a:pt x="115" y="517"/>
                    <a:pt x="114" y="517"/>
                  </a:cubicBezTo>
                  <a:cubicBezTo>
                    <a:pt x="110" y="514"/>
                    <a:pt x="106" y="510"/>
                    <a:pt x="102" y="507"/>
                  </a:cubicBezTo>
                  <a:cubicBezTo>
                    <a:pt x="102" y="506"/>
                    <a:pt x="101" y="506"/>
                    <a:pt x="101" y="506"/>
                  </a:cubicBezTo>
                  <a:moveTo>
                    <a:pt x="495" y="491"/>
                  </a:moveTo>
                  <a:cubicBezTo>
                    <a:pt x="495" y="491"/>
                    <a:pt x="495" y="491"/>
                    <a:pt x="494" y="492"/>
                  </a:cubicBezTo>
                  <a:cubicBezTo>
                    <a:pt x="490" y="496"/>
                    <a:pt x="487" y="499"/>
                    <a:pt x="483" y="503"/>
                  </a:cubicBezTo>
                  <a:cubicBezTo>
                    <a:pt x="482" y="503"/>
                    <a:pt x="482" y="504"/>
                    <a:pt x="483" y="505"/>
                  </a:cubicBezTo>
                  <a:cubicBezTo>
                    <a:pt x="483" y="505"/>
                    <a:pt x="483" y="505"/>
                    <a:pt x="484" y="505"/>
                  </a:cubicBezTo>
                  <a:cubicBezTo>
                    <a:pt x="485" y="505"/>
                    <a:pt x="485" y="505"/>
                    <a:pt x="485" y="505"/>
                  </a:cubicBezTo>
                  <a:cubicBezTo>
                    <a:pt x="489" y="501"/>
                    <a:pt x="493" y="498"/>
                    <a:pt x="496" y="494"/>
                  </a:cubicBezTo>
                  <a:cubicBezTo>
                    <a:pt x="497" y="493"/>
                    <a:pt x="497" y="492"/>
                    <a:pt x="496" y="492"/>
                  </a:cubicBezTo>
                  <a:cubicBezTo>
                    <a:pt x="496" y="491"/>
                    <a:pt x="496" y="491"/>
                    <a:pt x="495" y="491"/>
                  </a:cubicBezTo>
                  <a:moveTo>
                    <a:pt x="78" y="484"/>
                  </a:moveTo>
                  <a:cubicBezTo>
                    <a:pt x="78" y="484"/>
                    <a:pt x="77" y="484"/>
                    <a:pt x="77" y="484"/>
                  </a:cubicBezTo>
                  <a:cubicBezTo>
                    <a:pt x="76" y="485"/>
                    <a:pt x="76" y="486"/>
                    <a:pt x="77" y="486"/>
                  </a:cubicBezTo>
                  <a:cubicBezTo>
                    <a:pt x="81" y="490"/>
                    <a:pt x="84" y="494"/>
                    <a:pt x="88" y="498"/>
                  </a:cubicBezTo>
                  <a:cubicBezTo>
                    <a:pt x="88" y="498"/>
                    <a:pt x="89" y="498"/>
                    <a:pt x="89" y="498"/>
                  </a:cubicBezTo>
                  <a:cubicBezTo>
                    <a:pt x="90" y="498"/>
                    <a:pt x="90" y="498"/>
                    <a:pt x="90" y="498"/>
                  </a:cubicBezTo>
                  <a:cubicBezTo>
                    <a:pt x="91" y="497"/>
                    <a:pt x="91" y="496"/>
                    <a:pt x="90" y="496"/>
                  </a:cubicBezTo>
                  <a:cubicBezTo>
                    <a:pt x="86" y="492"/>
                    <a:pt x="83" y="488"/>
                    <a:pt x="79" y="484"/>
                  </a:cubicBezTo>
                  <a:cubicBezTo>
                    <a:pt x="79" y="484"/>
                    <a:pt x="78" y="484"/>
                    <a:pt x="78" y="484"/>
                  </a:cubicBezTo>
                  <a:moveTo>
                    <a:pt x="517" y="467"/>
                  </a:moveTo>
                  <a:cubicBezTo>
                    <a:pt x="516" y="467"/>
                    <a:pt x="516" y="467"/>
                    <a:pt x="515" y="468"/>
                  </a:cubicBezTo>
                  <a:cubicBezTo>
                    <a:pt x="512" y="472"/>
                    <a:pt x="509" y="476"/>
                    <a:pt x="505" y="480"/>
                  </a:cubicBezTo>
                  <a:cubicBezTo>
                    <a:pt x="505" y="481"/>
                    <a:pt x="505" y="482"/>
                    <a:pt x="505" y="482"/>
                  </a:cubicBezTo>
                  <a:cubicBezTo>
                    <a:pt x="506" y="483"/>
                    <a:pt x="506" y="483"/>
                    <a:pt x="506" y="483"/>
                  </a:cubicBezTo>
                  <a:cubicBezTo>
                    <a:pt x="507" y="483"/>
                    <a:pt x="507" y="482"/>
                    <a:pt x="507" y="482"/>
                  </a:cubicBezTo>
                  <a:cubicBezTo>
                    <a:pt x="511" y="478"/>
                    <a:pt x="514" y="474"/>
                    <a:pt x="518" y="470"/>
                  </a:cubicBezTo>
                  <a:cubicBezTo>
                    <a:pt x="518" y="469"/>
                    <a:pt x="518" y="468"/>
                    <a:pt x="518" y="468"/>
                  </a:cubicBezTo>
                  <a:cubicBezTo>
                    <a:pt x="517" y="467"/>
                    <a:pt x="517" y="467"/>
                    <a:pt x="517" y="467"/>
                  </a:cubicBezTo>
                  <a:moveTo>
                    <a:pt x="58" y="459"/>
                  </a:moveTo>
                  <a:cubicBezTo>
                    <a:pt x="57" y="459"/>
                    <a:pt x="57" y="459"/>
                    <a:pt x="57" y="459"/>
                  </a:cubicBezTo>
                  <a:cubicBezTo>
                    <a:pt x="56" y="460"/>
                    <a:pt x="56" y="461"/>
                    <a:pt x="56" y="461"/>
                  </a:cubicBezTo>
                  <a:cubicBezTo>
                    <a:pt x="60" y="466"/>
                    <a:pt x="63" y="470"/>
                    <a:pt x="66" y="474"/>
                  </a:cubicBezTo>
                  <a:cubicBezTo>
                    <a:pt x="67" y="475"/>
                    <a:pt x="67" y="475"/>
                    <a:pt x="67" y="475"/>
                  </a:cubicBezTo>
                  <a:cubicBezTo>
                    <a:pt x="68" y="474"/>
                    <a:pt x="68" y="474"/>
                    <a:pt x="68" y="474"/>
                  </a:cubicBezTo>
                  <a:cubicBezTo>
                    <a:pt x="69" y="474"/>
                    <a:pt x="69" y="473"/>
                    <a:pt x="69" y="472"/>
                  </a:cubicBezTo>
                  <a:cubicBezTo>
                    <a:pt x="65" y="468"/>
                    <a:pt x="62" y="464"/>
                    <a:pt x="59" y="460"/>
                  </a:cubicBezTo>
                  <a:cubicBezTo>
                    <a:pt x="58" y="459"/>
                    <a:pt x="58" y="459"/>
                    <a:pt x="58" y="459"/>
                  </a:cubicBezTo>
                  <a:moveTo>
                    <a:pt x="535" y="441"/>
                  </a:moveTo>
                  <a:cubicBezTo>
                    <a:pt x="535" y="441"/>
                    <a:pt x="534" y="441"/>
                    <a:pt x="534" y="442"/>
                  </a:cubicBezTo>
                  <a:cubicBezTo>
                    <a:pt x="531" y="446"/>
                    <a:pt x="528" y="451"/>
                    <a:pt x="525" y="455"/>
                  </a:cubicBezTo>
                  <a:cubicBezTo>
                    <a:pt x="525" y="456"/>
                    <a:pt x="525" y="457"/>
                    <a:pt x="525" y="457"/>
                  </a:cubicBezTo>
                  <a:cubicBezTo>
                    <a:pt x="526" y="457"/>
                    <a:pt x="526" y="457"/>
                    <a:pt x="526" y="457"/>
                  </a:cubicBezTo>
                  <a:cubicBezTo>
                    <a:pt x="527" y="457"/>
                    <a:pt x="527" y="457"/>
                    <a:pt x="527" y="457"/>
                  </a:cubicBezTo>
                  <a:cubicBezTo>
                    <a:pt x="531" y="452"/>
                    <a:pt x="534" y="448"/>
                    <a:pt x="536" y="443"/>
                  </a:cubicBezTo>
                  <a:cubicBezTo>
                    <a:pt x="537" y="442"/>
                    <a:pt x="537" y="442"/>
                    <a:pt x="536" y="441"/>
                  </a:cubicBezTo>
                  <a:cubicBezTo>
                    <a:pt x="536" y="441"/>
                    <a:pt x="535" y="441"/>
                    <a:pt x="535" y="441"/>
                  </a:cubicBezTo>
                  <a:moveTo>
                    <a:pt x="40" y="432"/>
                  </a:moveTo>
                  <a:cubicBezTo>
                    <a:pt x="40" y="432"/>
                    <a:pt x="39" y="432"/>
                    <a:pt x="39" y="432"/>
                  </a:cubicBezTo>
                  <a:cubicBezTo>
                    <a:pt x="39" y="433"/>
                    <a:pt x="38" y="434"/>
                    <a:pt x="39" y="434"/>
                  </a:cubicBezTo>
                  <a:cubicBezTo>
                    <a:pt x="41" y="439"/>
                    <a:pt x="44" y="444"/>
                    <a:pt x="47" y="448"/>
                  </a:cubicBezTo>
                  <a:cubicBezTo>
                    <a:pt x="47" y="449"/>
                    <a:pt x="48" y="449"/>
                    <a:pt x="48" y="449"/>
                  </a:cubicBezTo>
                  <a:cubicBezTo>
                    <a:pt x="49" y="449"/>
                    <a:pt x="49" y="449"/>
                    <a:pt x="49" y="449"/>
                  </a:cubicBezTo>
                  <a:cubicBezTo>
                    <a:pt x="50" y="448"/>
                    <a:pt x="50" y="447"/>
                    <a:pt x="50" y="447"/>
                  </a:cubicBezTo>
                  <a:cubicBezTo>
                    <a:pt x="47" y="442"/>
                    <a:pt x="44" y="438"/>
                    <a:pt x="41" y="433"/>
                  </a:cubicBezTo>
                  <a:cubicBezTo>
                    <a:pt x="41" y="432"/>
                    <a:pt x="40" y="432"/>
                    <a:pt x="40" y="432"/>
                  </a:cubicBezTo>
                  <a:moveTo>
                    <a:pt x="551" y="413"/>
                  </a:moveTo>
                  <a:cubicBezTo>
                    <a:pt x="550" y="413"/>
                    <a:pt x="550" y="413"/>
                    <a:pt x="549" y="414"/>
                  </a:cubicBezTo>
                  <a:cubicBezTo>
                    <a:pt x="547" y="418"/>
                    <a:pt x="545" y="423"/>
                    <a:pt x="542" y="428"/>
                  </a:cubicBezTo>
                  <a:cubicBezTo>
                    <a:pt x="542" y="429"/>
                    <a:pt x="542" y="429"/>
                    <a:pt x="543" y="430"/>
                  </a:cubicBezTo>
                  <a:cubicBezTo>
                    <a:pt x="543" y="430"/>
                    <a:pt x="543" y="430"/>
                    <a:pt x="543" y="430"/>
                  </a:cubicBezTo>
                  <a:cubicBezTo>
                    <a:pt x="544" y="430"/>
                    <a:pt x="544" y="430"/>
                    <a:pt x="545" y="429"/>
                  </a:cubicBezTo>
                  <a:cubicBezTo>
                    <a:pt x="547" y="424"/>
                    <a:pt x="550" y="420"/>
                    <a:pt x="552" y="415"/>
                  </a:cubicBezTo>
                  <a:cubicBezTo>
                    <a:pt x="552" y="414"/>
                    <a:pt x="552" y="413"/>
                    <a:pt x="551" y="413"/>
                  </a:cubicBezTo>
                  <a:cubicBezTo>
                    <a:pt x="551" y="413"/>
                    <a:pt x="551" y="413"/>
                    <a:pt x="551" y="413"/>
                  </a:cubicBezTo>
                  <a:moveTo>
                    <a:pt x="25" y="404"/>
                  </a:moveTo>
                  <a:cubicBezTo>
                    <a:pt x="25" y="404"/>
                    <a:pt x="25" y="404"/>
                    <a:pt x="25" y="404"/>
                  </a:cubicBezTo>
                  <a:cubicBezTo>
                    <a:pt x="24" y="404"/>
                    <a:pt x="24" y="405"/>
                    <a:pt x="24" y="406"/>
                  </a:cubicBezTo>
                  <a:cubicBezTo>
                    <a:pt x="26" y="411"/>
                    <a:pt x="29" y="415"/>
                    <a:pt x="31" y="420"/>
                  </a:cubicBezTo>
                  <a:cubicBezTo>
                    <a:pt x="31" y="421"/>
                    <a:pt x="32" y="421"/>
                    <a:pt x="32" y="421"/>
                  </a:cubicBezTo>
                  <a:cubicBezTo>
                    <a:pt x="33" y="421"/>
                    <a:pt x="33" y="421"/>
                    <a:pt x="33" y="421"/>
                  </a:cubicBezTo>
                  <a:cubicBezTo>
                    <a:pt x="34" y="421"/>
                    <a:pt x="34" y="420"/>
                    <a:pt x="34" y="419"/>
                  </a:cubicBezTo>
                  <a:cubicBezTo>
                    <a:pt x="31" y="414"/>
                    <a:pt x="29" y="409"/>
                    <a:pt x="27" y="404"/>
                  </a:cubicBezTo>
                  <a:cubicBezTo>
                    <a:pt x="27" y="404"/>
                    <a:pt x="26" y="404"/>
                    <a:pt x="25" y="404"/>
                  </a:cubicBezTo>
                  <a:moveTo>
                    <a:pt x="563" y="383"/>
                  </a:moveTo>
                  <a:cubicBezTo>
                    <a:pt x="562" y="383"/>
                    <a:pt x="562" y="383"/>
                    <a:pt x="562" y="384"/>
                  </a:cubicBezTo>
                  <a:cubicBezTo>
                    <a:pt x="560" y="389"/>
                    <a:pt x="558" y="394"/>
                    <a:pt x="556" y="399"/>
                  </a:cubicBezTo>
                  <a:cubicBezTo>
                    <a:pt x="556" y="400"/>
                    <a:pt x="556" y="401"/>
                    <a:pt x="557" y="401"/>
                  </a:cubicBezTo>
                  <a:cubicBezTo>
                    <a:pt x="557" y="401"/>
                    <a:pt x="557" y="401"/>
                    <a:pt x="557" y="401"/>
                  </a:cubicBezTo>
                  <a:cubicBezTo>
                    <a:pt x="558" y="401"/>
                    <a:pt x="558" y="401"/>
                    <a:pt x="559" y="400"/>
                  </a:cubicBezTo>
                  <a:cubicBezTo>
                    <a:pt x="561" y="395"/>
                    <a:pt x="563" y="390"/>
                    <a:pt x="564" y="385"/>
                  </a:cubicBezTo>
                  <a:cubicBezTo>
                    <a:pt x="565" y="384"/>
                    <a:pt x="564" y="383"/>
                    <a:pt x="563" y="383"/>
                  </a:cubicBezTo>
                  <a:cubicBezTo>
                    <a:pt x="563" y="383"/>
                    <a:pt x="563" y="383"/>
                    <a:pt x="563" y="383"/>
                  </a:cubicBezTo>
                  <a:moveTo>
                    <a:pt x="14" y="373"/>
                  </a:moveTo>
                  <a:cubicBezTo>
                    <a:pt x="14" y="373"/>
                    <a:pt x="14" y="373"/>
                    <a:pt x="14" y="373"/>
                  </a:cubicBezTo>
                  <a:cubicBezTo>
                    <a:pt x="13" y="374"/>
                    <a:pt x="13" y="375"/>
                    <a:pt x="13" y="375"/>
                  </a:cubicBezTo>
                  <a:cubicBezTo>
                    <a:pt x="14" y="380"/>
                    <a:pt x="16" y="386"/>
                    <a:pt x="18" y="391"/>
                  </a:cubicBezTo>
                  <a:cubicBezTo>
                    <a:pt x="18" y="391"/>
                    <a:pt x="19" y="392"/>
                    <a:pt x="19" y="392"/>
                  </a:cubicBezTo>
                  <a:cubicBezTo>
                    <a:pt x="20" y="392"/>
                    <a:pt x="20" y="392"/>
                    <a:pt x="20" y="392"/>
                  </a:cubicBezTo>
                  <a:cubicBezTo>
                    <a:pt x="21" y="391"/>
                    <a:pt x="21" y="390"/>
                    <a:pt x="21" y="390"/>
                  </a:cubicBezTo>
                  <a:cubicBezTo>
                    <a:pt x="19" y="385"/>
                    <a:pt x="17" y="380"/>
                    <a:pt x="16" y="374"/>
                  </a:cubicBezTo>
                  <a:cubicBezTo>
                    <a:pt x="16" y="374"/>
                    <a:pt x="15" y="373"/>
                    <a:pt x="14" y="373"/>
                  </a:cubicBezTo>
                  <a:moveTo>
                    <a:pt x="572" y="352"/>
                  </a:moveTo>
                  <a:cubicBezTo>
                    <a:pt x="571" y="352"/>
                    <a:pt x="570" y="352"/>
                    <a:pt x="570" y="353"/>
                  </a:cubicBezTo>
                  <a:cubicBezTo>
                    <a:pt x="569" y="358"/>
                    <a:pt x="568" y="364"/>
                    <a:pt x="566" y="369"/>
                  </a:cubicBezTo>
                  <a:cubicBezTo>
                    <a:pt x="566" y="369"/>
                    <a:pt x="567" y="370"/>
                    <a:pt x="567" y="370"/>
                  </a:cubicBezTo>
                  <a:cubicBezTo>
                    <a:pt x="568" y="371"/>
                    <a:pt x="568" y="371"/>
                    <a:pt x="568" y="371"/>
                  </a:cubicBezTo>
                  <a:cubicBezTo>
                    <a:pt x="568" y="371"/>
                    <a:pt x="569" y="370"/>
                    <a:pt x="569" y="369"/>
                  </a:cubicBezTo>
                  <a:cubicBezTo>
                    <a:pt x="571" y="364"/>
                    <a:pt x="572" y="359"/>
                    <a:pt x="573" y="354"/>
                  </a:cubicBezTo>
                  <a:cubicBezTo>
                    <a:pt x="573" y="353"/>
                    <a:pt x="573" y="352"/>
                    <a:pt x="572" y="352"/>
                  </a:cubicBezTo>
                  <a:cubicBezTo>
                    <a:pt x="572" y="352"/>
                    <a:pt x="572" y="352"/>
                    <a:pt x="572" y="352"/>
                  </a:cubicBezTo>
                  <a:moveTo>
                    <a:pt x="7" y="342"/>
                  </a:moveTo>
                  <a:cubicBezTo>
                    <a:pt x="6" y="342"/>
                    <a:pt x="6" y="342"/>
                    <a:pt x="6" y="342"/>
                  </a:cubicBezTo>
                  <a:cubicBezTo>
                    <a:pt x="5" y="342"/>
                    <a:pt x="5" y="343"/>
                    <a:pt x="5" y="344"/>
                  </a:cubicBezTo>
                  <a:cubicBezTo>
                    <a:pt x="6" y="349"/>
                    <a:pt x="7" y="355"/>
                    <a:pt x="9" y="360"/>
                  </a:cubicBezTo>
                  <a:cubicBezTo>
                    <a:pt x="9" y="360"/>
                    <a:pt x="9" y="361"/>
                    <a:pt x="10" y="361"/>
                  </a:cubicBezTo>
                  <a:cubicBezTo>
                    <a:pt x="10" y="361"/>
                    <a:pt x="10" y="361"/>
                    <a:pt x="10" y="361"/>
                  </a:cubicBezTo>
                  <a:cubicBezTo>
                    <a:pt x="11" y="361"/>
                    <a:pt x="12" y="360"/>
                    <a:pt x="11" y="359"/>
                  </a:cubicBezTo>
                  <a:cubicBezTo>
                    <a:pt x="10" y="354"/>
                    <a:pt x="9" y="349"/>
                    <a:pt x="8" y="343"/>
                  </a:cubicBezTo>
                  <a:cubicBezTo>
                    <a:pt x="8" y="343"/>
                    <a:pt x="7" y="342"/>
                    <a:pt x="7" y="342"/>
                  </a:cubicBezTo>
                  <a:moveTo>
                    <a:pt x="577" y="320"/>
                  </a:moveTo>
                  <a:cubicBezTo>
                    <a:pt x="576" y="320"/>
                    <a:pt x="576" y="321"/>
                    <a:pt x="576" y="322"/>
                  </a:cubicBezTo>
                  <a:cubicBezTo>
                    <a:pt x="575" y="327"/>
                    <a:pt x="574" y="332"/>
                    <a:pt x="573" y="337"/>
                  </a:cubicBezTo>
                  <a:cubicBezTo>
                    <a:pt x="573" y="338"/>
                    <a:pt x="574" y="339"/>
                    <a:pt x="575" y="339"/>
                  </a:cubicBezTo>
                  <a:cubicBezTo>
                    <a:pt x="575" y="339"/>
                    <a:pt x="575" y="339"/>
                    <a:pt x="575" y="339"/>
                  </a:cubicBezTo>
                  <a:cubicBezTo>
                    <a:pt x="576" y="339"/>
                    <a:pt x="576" y="339"/>
                    <a:pt x="576" y="338"/>
                  </a:cubicBezTo>
                  <a:cubicBezTo>
                    <a:pt x="577" y="333"/>
                    <a:pt x="578" y="327"/>
                    <a:pt x="579" y="322"/>
                  </a:cubicBezTo>
                  <a:cubicBezTo>
                    <a:pt x="579" y="321"/>
                    <a:pt x="578" y="320"/>
                    <a:pt x="577" y="320"/>
                  </a:cubicBezTo>
                  <a:cubicBezTo>
                    <a:pt x="577" y="320"/>
                    <a:pt x="577" y="320"/>
                    <a:pt x="577" y="320"/>
                  </a:cubicBezTo>
                  <a:moveTo>
                    <a:pt x="2" y="310"/>
                  </a:moveTo>
                  <a:cubicBezTo>
                    <a:pt x="2" y="310"/>
                    <a:pt x="2" y="310"/>
                    <a:pt x="2" y="310"/>
                  </a:cubicBezTo>
                  <a:cubicBezTo>
                    <a:pt x="1" y="310"/>
                    <a:pt x="1" y="311"/>
                    <a:pt x="1" y="312"/>
                  </a:cubicBezTo>
                  <a:cubicBezTo>
                    <a:pt x="1" y="317"/>
                    <a:pt x="2" y="323"/>
                    <a:pt x="3" y="328"/>
                  </a:cubicBezTo>
                  <a:cubicBezTo>
                    <a:pt x="3" y="329"/>
                    <a:pt x="3" y="329"/>
                    <a:pt x="4" y="329"/>
                  </a:cubicBezTo>
                  <a:cubicBezTo>
                    <a:pt x="4" y="329"/>
                    <a:pt x="4" y="329"/>
                    <a:pt x="4" y="329"/>
                  </a:cubicBezTo>
                  <a:cubicBezTo>
                    <a:pt x="5" y="329"/>
                    <a:pt x="6" y="328"/>
                    <a:pt x="5" y="328"/>
                  </a:cubicBezTo>
                  <a:cubicBezTo>
                    <a:pt x="5" y="322"/>
                    <a:pt x="4" y="317"/>
                    <a:pt x="4" y="312"/>
                  </a:cubicBezTo>
                  <a:cubicBezTo>
                    <a:pt x="4" y="311"/>
                    <a:pt x="3" y="310"/>
                    <a:pt x="2" y="310"/>
                  </a:cubicBezTo>
                  <a:moveTo>
                    <a:pt x="2" y="278"/>
                  </a:moveTo>
                  <a:cubicBezTo>
                    <a:pt x="1" y="278"/>
                    <a:pt x="0" y="279"/>
                    <a:pt x="0" y="280"/>
                  </a:cubicBezTo>
                  <a:cubicBezTo>
                    <a:pt x="0" y="283"/>
                    <a:pt x="0" y="286"/>
                    <a:pt x="0" y="290"/>
                  </a:cubicBezTo>
                  <a:cubicBezTo>
                    <a:pt x="0" y="292"/>
                    <a:pt x="0" y="294"/>
                    <a:pt x="0" y="296"/>
                  </a:cubicBezTo>
                  <a:cubicBezTo>
                    <a:pt x="0" y="297"/>
                    <a:pt x="1" y="297"/>
                    <a:pt x="2" y="297"/>
                  </a:cubicBezTo>
                  <a:cubicBezTo>
                    <a:pt x="2" y="297"/>
                    <a:pt x="2" y="297"/>
                    <a:pt x="2" y="297"/>
                  </a:cubicBezTo>
                  <a:cubicBezTo>
                    <a:pt x="2" y="297"/>
                    <a:pt x="3" y="297"/>
                    <a:pt x="3" y="296"/>
                  </a:cubicBezTo>
                  <a:cubicBezTo>
                    <a:pt x="3" y="294"/>
                    <a:pt x="3" y="292"/>
                    <a:pt x="3" y="290"/>
                  </a:cubicBezTo>
                  <a:cubicBezTo>
                    <a:pt x="3" y="286"/>
                    <a:pt x="3" y="283"/>
                    <a:pt x="3" y="280"/>
                  </a:cubicBezTo>
                  <a:cubicBezTo>
                    <a:pt x="3" y="279"/>
                    <a:pt x="3" y="278"/>
                    <a:pt x="2" y="278"/>
                  </a:cubicBezTo>
                  <a:moveTo>
                    <a:pt x="579" y="276"/>
                  </a:moveTo>
                  <a:cubicBezTo>
                    <a:pt x="579" y="276"/>
                    <a:pt x="579" y="276"/>
                    <a:pt x="579" y="276"/>
                  </a:cubicBezTo>
                  <a:cubicBezTo>
                    <a:pt x="578" y="276"/>
                    <a:pt x="577" y="277"/>
                    <a:pt x="577" y="278"/>
                  </a:cubicBezTo>
                  <a:cubicBezTo>
                    <a:pt x="577" y="282"/>
                    <a:pt x="577" y="286"/>
                    <a:pt x="577" y="290"/>
                  </a:cubicBezTo>
                  <a:cubicBezTo>
                    <a:pt x="577" y="295"/>
                    <a:pt x="577" y="300"/>
                    <a:pt x="577" y="306"/>
                  </a:cubicBezTo>
                  <a:cubicBezTo>
                    <a:pt x="577" y="306"/>
                    <a:pt x="577" y="307"/>
                    <a:pt x="578" y="307"/>
                  </a:cubicBezTo>
                  <a:cubicBezTo>
                    <a:pt x="578" y="307"/>
                    <a:pt x="578" y="307"/>
                    <a:pt x="578" y="307"/>
                  </a:cubicBezTo>
                  <a:cubicBezTo>
                    <a:pt x="579" y="307"/>
                    <a:pt x="580" y="307"/>
                    <a:pt x="580" y="306"/>
                  </a:cubicBezTo>
                  <a:cubicBezTo>
                    <a:pt x="580" y="300"/>
                    <a:pt x="580" y="295"/>
                    <a:pt x="580" y="290"/>
                  </a:cubicBezTo>
                  <a:cubicBezTo>
                    <a:pt x="580" y="286"/>
                    <a:pt x="580" y="282"/>
                    <a:pt x="580" y="277"/>
                  </a:cubicBezTo>
                  <a:cubicBezTo>
                    <a:pt x="580" y="277"/>
                    <a:pt x="579" y="276"/>
                    <a:pt x="579" y="276"/>
                  </a:cubicBezTo>
                  <a:moveTo>
                    <a:pt x="5" y="246"/>
                  </a:moveTo>
                  <a:cubicBezTo>
                    <a:pt x="4" y="246"/>
                    <a:pt x="3" y="247"/>
                    <a:pt x="3" y="247"/>
                  </a:cubicBezTo>
                  <a:cubicBezTo>
                    <a:pt x="2" y="253"/>
                    <a:pt x="2" y="258"/>
                    <a:pt x="1" y="263"/>
                  </a:cubicBezTo>
                  <a:cubicBezTo>
                    <a:pt x="1" y="264"/>
                    <a:pt x="2" y="265"/>
                    <a:pt x="3" y="265"/>
                  </a:cubicBezTo>
                  <a:cubicBezTo>
                    <a:pt x="3" y="265"/>
                    <a:pt x="3" y="265"/>
                    <a:pt x="3" y="265"/>
                  </a:cubicBezTo>
                  <a:cubicBezTo>
                    <a:pt x="3" y="265"/>
                    <a:pt x="4" y="265"/>
                    <a:pt x="4" y="264"/>
                  </a:cubicBezTo>
                  <a:cubicBezTo>
                    <a:pt x="5" y="258"/>
                    <a:pt x="5" y="253"/>
                    <a:pt x="6" y="248"/>
                  </a:cubicBezTo>
                  <a:cubicBezTo>
                    <a:pt x="6" y="247"/>
                    <a:pt x="6" y="246"/>
                    <a:pt x="5" y="246"/>
                  </a:cubicBezTo>
                  <a:cubicBezTo>
                    <a:pt x="5" y="246"/>
                    <a:pt x="5" y="246"/>
                    <a:pt x="5" y="246"/>
                  </a:cubicBezTo>
                  <a:moveTo>
                    <a:pt x="575" y="244"/>
                  </a:moveTo>
                  <a:cubicBezTo>
                    <a:pt x="575" y="244"/>
                    <a:pt x="575" y="244"/>
                    <a:pt x="575" y="244"/>
                  </a:cubicBezTo>
                  <a:cubicBezTo>
                    <a:pt x="574" y="244"/>
                    <a:pt x="574" y="245"/>
                    <a:pt x="574" y="246"/>
                  </a:cubicBezTo>
                  <a:cubicBezTo>
                    <a:pt x="575" y="251"/>
                    <a:pt x="575" y="256"/>
                    <a:pt x="576" y="262"/>
                  </a:cubicBezTo>
                  <a:cubicBezTo>
                    <a:pt x="576" y="262"/>
                    <a:pt x="577" y="263"/>
                    <a:pt x="577" y="263"/>
                  </a:cubicBezTo>
                  <a:cubicBezTo>
                    <a:pt x="578" y="263"/>
                    <a:pt x="578" y="263"/>
                    <a:pt x="578" y="263"/>
                  </a:cubicBezTo>
                  <a:cubicBezTo>
                    <a:pt x="578" y="263"/>
                    <a:pt x="579" y="262"/>
                    <a:pt x="579" y="261"/>
                  </a:cubicBezTo>
                  <a:cubicBezTo>
                    <a:pt x="578" y="256"/>
                    <a:pt x="578" y="251"/>
                    <a:pt x="577" y="245"/>
                  </a:cubicBezTo>
                  <a:cubicBezTo>
                    <a:pt x="577" y="245"/>
                    <a:pt x="576" y="244"/>
                    <a:pt x="575" y="244"/>
                  </a:cubicBezTo>
                  <a:moveTo>
                    <a:pt x="11" y="215"/>
                  </a:moveTo>
                  <a:cubicBezTo>
                    <a:pt x="10" y="215"/>
                    <a:pt x="10" y="215"/>
                    <a:pt x="10" y="216"/>
                  </a:cubicBezTo>
                  <a:cubicBezTo>
                    <a:pt x="8" y="221"/>
                    <a:pt x="7" y="226"/>
                    <a:pt x="6" y="231"/>
                  </a:cubicBezTo>
                  <a:cubicBezTo>
                    <a:pt x="6" y="232"/>
                    <a:pt x="6" y="233"/>
                    <a:pt x="7" y="233"/>
                  </a:cubicBezTo>
                  <a:cubicBezTo>
                    <a:pt x="7" y="233"/>
                    <a:pt x="7" y="233"/>
                    <a:pt x="7" y="233"/>
                  </a:cubicBezTo>
                  <a:cubicBezTo>
                    <a:pt x="8" y="233"/>
                    <a:pt x="9" y="233"/>
                    <a:pt x="9" y="232"/>
                  </a:cubicBezTo>
                  <a:cubicBezTo>
                    <a:pt x="10" y="227"/>
                    <a:pt x="11" y="222"/>
                    <a:pt x="12" y="216"/>
                  </a:cubicBezTo>
                  <a:cubicBezTo>
                    <a:pt x="13" y="216"/>
                    <a:pt x="12" y="215"/>
                    <a:pt x="11" y="215"/>
                  </a:cubicBezTo>
                  <a:cubicBezTo>
                    <a:pt x="11" y="215"/>
                    <a:pt x="11" y="215"/>
                    <a:pt x="11" y="215"/>
                  </a:cubicBezTo>
                  <a:moveTo>
                    <a:pt x="569" y="213"/>
                  </a:moveTo>
                  <a:cubicBezTo>
                    <a:pt x="569" y="213"/>
                    <a:pt x="569" y="213"/>
                    <a:pt x="568" y="213"/>
                  </a:cubicBezTo>
                  <a:cubicBezTo>
                    <a:pt x="568" y="213"/>
                    <a:pt x="567" y="214"/>
                    <a:pt x="567" y="214"/>
                  </a:cubicBezTo>
                  <a:cubicBezTo>
                    <a:pt x="569" y="220"/>
                    <a:pt x="570" y="225"/>
                    <a:pt x="571" y="230"/>
                  </a:cubicBezTo>
                  <a:cubicBezTo>
                    <a:pt x="571" y="231"/>
                    <a:pt x="572" y="231"/>
                    <a:pt x="573" y="231"/>
                  </a:cubicBezTo>
                  <a:cubicBezTo>
                    <a:pt x="573" y="231"/>
                    <a:pt x="573" y="231"/>
                    <a:pt x="573" y="231"/>
                  </a:cubicBezTo>
                  <a:cubicBezTo>
                    <a:pt x="574" y="231"/>
                    <a:pt x="574" y="230"/>
                    <a:pt x="574" y="229"/>
                  </a:cubicBezTo>
                  <a:cubicBezTo>
                    <a:pt x="573" y="224"/>
                    <a:pt x="572" y="219"/>
                    <a:pt x="570" y="214"/>
                  </a:cubicBezTo>
                  <a:cubicBezTo>
                    <a:pt x="570" y="213"/>
                    <a:pt x="569" y="213"/>
                    <a:pt x="569" y="213"/>
                  </a:cubicBezTo>
                  <a:moveTo>
                    <a:pt x="21" y="184"/>
                  </a:moveTo>
                  <a:cubicBezTo>
                    <a:pt x="20" y="184"/>
                    <a:pt x="20" y="184"/>
                    <a:pt x="19" y="185"/>
                  </a:cubicBezTo>
                  <a:cubicBezTo>
                    <a:pt x="18" y="190"/>
                    <a:pt x="16" y="195"/>
                    <a:pt x="14" y="200"/>
                  </a:cubicBezTo>
                  <a:cubicBezTo>
                    <a:pt x="14" y="201"/>
                    <a:pt x="14" y="202"/>
                    <a:pt x="15" y="202"/>
                  </a:cubicBezTo>
                  <a:cubicBezTo>
                    <a:pt x="15" y="202"/>
                    <a:pt x="15" y="202"/>
                    <a:pt x="15" y="202"/>
                  </a:cubicBezTo>
                  <a:cubicBezTo>
                    <a:pt x="16" y="202"/>
                    <a:pt x="17" y="202"/>
                    <a:pt x="17" y="201"/>
                  </a:cubicBezTo>
                  <a:cubicBezTo>
                    <a:pt x="19" y="196"/>
                    <a:pt x="20" y="191"/>
                    <a:pt x="22" y="186"/>
                  </a:cubicBezTo>
                  <a:cubicBezTo>
                    <a:pt x="23" y="185"/>
                    <a:pt x="22" y="184"/>
                    <a:pt x="21" y="184"/>
                  </a:cubicBezTo>
                  <a:cubicBezTo>
                    <a:pt x="21" y="184"/>
                    <a:pt x="21" y="184"/>
                    <a:pt x="21" y="184"/>
                  </a:cubicBezTo>
                  <a:moveTo>
                    <a:pt x="559" y="182"/>
                  </a:moveTo>
                  <a:cubicBezTo>
                    <a:pt x="559" y="182"/>
                    <a:pt x="558" y="182"/>
                    <a:pt x="558" y="182"/>
                  </a:cubicBezTo>
                  <a:cubicBezTo>
                    <a:pt x="557" y="182"/>
                    <a:pt x="557" y="183"/>
                    <a:pt x="557" y="184"/>
                  </a:cubicBezTo>
                  <a:cubicBezTo>
                    <a:pt x="559" y="189"/>
                    <a:pt x="561" y="194"/>
                    <a:pt x="563" y="199"/>
                  </a:cubicBezTo>
                  <a:cubicBezTo>
                    <a:pt x="563" y="200"/>
                    <a:pt x="564" y="200"/>
                    <a:pt x="564" y="200"/>
                  </a:cubicBezTo>
                  <a:cubicBezTo>
                    <a:pt x="565" y="200"/>
                    <a:pt x="565" y="200"/>
                    <a:pt x="565" y="200"/>
                  </a:cubicBezTo>
                  <a:cubicBezTo>
                    <a:pt x="565" y="200"/>
                    <a:pt x="566" y="199"/>
                    <a:pt x="566" y="198"/>
                  </a:cubicBezTo>
                  <a:cubicBezTo>
                    <a:pt x="564" y="193"/>
                    <a:pt x="562" y="188"/>
                    <a:pt x="560" y="183"/>
                  </a:cubicBezTo>
                  <a:cubicBezTo>
                    <a:pt x="560" y="182"/>
                    <a:pt x="559" y="182"/>
                    <a:pt x="559" y="182"/>
                  </a:cubicBezTo>
                  <a:moveTo>
                    <a:pt x="34" y="155"/>
                  </a:moveTo>
                  <a:cubicBezTo>
                    <a:pt x="34" y="155"/>
                    <a:pt x="33" y="155"/>
                    <a:pt x="33" y="155"/>
                  </a:cubicBezTo>
                  <a:cubicBezTo>
                    <a:pt x="30" y="160"/>
                    <a:pt x="28" y="165"/>
                    <a:pt x="26" y="170"/>
                  </a:cubicBezTo>
                  <a:cubicBezTo>
                    <a:pt x="25" y="171"/>
                    <a:pt x="26" y="172"/>
                    <a:pt x="27" y="172"/>
                  </a:cubicBezTo>
                  <a:cubicBezTo>
                    <a:pt x="27" y="172"/>
                    <a:pt x="27" y="172"/>
                    <a:pt x="27" y="172"/>
                  </a:cubicBezTo>
                  <a:cubicBezTo>
                    <a:pt x="28" y="172"/>
                    <a:pt x="28" y="172"/>
                    <a:pt x="28" y="171"/>
                  </a:cubicBezTo>
                  <a:cubicBezTo>
                    <a:pt x="31" y="166"/>
                    <a:pt x="33" y="162"/>
                    <a:pt x="35" y="157"/>
                  </a:cubicBezTo>
                  <a:cubicBezTo>
                    <a:pt x="36" y="156"/>
                    <a:pt x="36" y="155"/>
                    <a:pt x="35" y="155"/>
                  </a:cubicBezTo>
                  <a:cubicBezTo>
                    <a:pt x="35" y="155"/>
                    <a:pt x="34" y="155"/>
                    <a:pt x="34" y="155"/>
                  </a:cubicBezTo>
                  <a:moveTo>
                    <a:pt x="545" y="153"/>
                  </a:moveTo>
                  <a:cubicBezTo>
                    <a:pt x="545" y="153"/>
                    <a:pt x="545" y="153"/>
                    <a:pt x="545" y="153"/>
                  </a:cubicBezTo>
                  <a:cubicBezTo>
                    <a:pt x="544" y="153"/>
                    <a:pt x="544" y="154"/>
                    <a:pt x="544" y="155"/>
                  </a:cubicBezTo>
                  <a:cubicBezTo>
                    <a:pt x="546" y="160"/>
                    <a:pt x="549" y="165"/>
                    <a:pt x="551" y="169"/>
                  </a:cubicBezTo>
                  <a:cubicBezTo>
                    <a:pt x="551" y="170"/>
                    <a:pt x="552" y="170"/>
                    <a:pt x="552" y="170"/>
                  </a:cubicBezTo>
                  <a:cubicBezTo>
                    <a:pt x="553" y="170"/>
                    <a:pt x="553" y="170"/>
                    <a:pt x="553" y="170"/>
                  </a:cubicBezTo>
                  <a:cubicBezTo>
                    <a:pt x="554" y="170"/>
                    <a:pt x="554" y="169"/>
                    <a:pt x="554" y="168"/>
                  </a:cubicBezTo>
                  <a:cubicBezTo>
                    <a:pt x="551" y="163"/>
                    <a:pt x="549" y="158"/>
                    <a:pt x="547" y="154"/>
                  </a:cubicBezTo>
                  <a:cubicBezTo>
                    <a:pt x="546" y="153"/>
                    <a:pt x="546" y="153"/>
                    <a:pt x="545" y="153"/>
                  </a:cubicBezTo>
                  <a:moveTo>
                    <a:pt x="51" y="127"/>
                  </a:moveTo>
                  <a:cubicBezTo>
                    <a:pt x="50" y="127"/>
                    <a:pt x="50" y="127"/>
                    <a:pt x="49" y="128"/>
                  </a:cubicBezTo>
                  <a:cubicBezTo>
                    <a:pt x="46" y="132"/>
                    <a:pt x="44" y="137"/>
                    <a:pt x="41" y="141"/>
                  </a:cubicBezTo>
                  <a:cubicBezTo>
                    <a:pt x="40" y="142"/>
                    <a:pt x="41" y="143"/>
                    <a:pt x="41" y="143"/>
                  </a:cubicBezTo>
                  <a:cubicBezTo>
                    <a:pt x="42" y="144"/>
                    <a:pt x="42" y="144"/>
                    <a:pt x="42" y="144"/>
                  </a:cubicBezTo>
                  <a:cubicBezTo>
                    <a:pt x="43" y="144"/>
                    <a:pt x="43" y="143"/>
                    <a:pt x="43" y="143"/>
                  </a:cubicBezTo>
                  <a:cubicBezTo>
                    <a:pt x="46" y="138"/>
                    <a:pt x="49" y="134"/>
                    <a:pt x="52" y="129"/>
                  </a:cubicBezTo>
                  <a:cubicBezTo>
                    <a:pt x="52" y="129"/>
                    <a:pt x="52" y="128"/>
                    <a:pt x="51" y="127"/>
                  </a:cubicBezTo>
                  <a:cubicBezTo>
                    <a:pt x="51" y="127"/>
                    <a:pt x="51" y="127"/>
                    <a:pt x="51" y="127"/>
                  </a:cubicBezTo>
                  <a:moveTo>
                    <a:pt x="529" y="125"/>
                  </a:moveTo>
                  <a:cubicBezTo>
                    <a:pt x="528" y="125"/>
                    <a:pt x="528" y="126"/>
                    <a:pt x="528" y="126"/>
                  </a:cubicBezTo>
                  <a:cubicBezTo>
                    <a:pt x="527" y="126"/>
                    <a:pt x="527" y="127"/>
                    <a:pt x="527" y="128"/>
                  </a:cubicBezTo>
                  <a:cubicBezTo>
                    <a:pt x="530" y="132"/>
                    <a:pt x="533" y="137"/>
                    <a:pt x="536" y="141"/>
                  </a:cubicBezTo>
                  <a:cubicBezTo>
                    <a:pt x="536" y="142"/>
                    <a:pt x="537" y="142"/>
                    <a:pt x="537" y="142"/>
                  </a:cubicBezTo>
                  <a:cubicBezTo>
                    <a:pt x="538" y="142"/>
                    <a:pt x="538" y="142"/>
                    <a:pt x="538" y="142"/>
                  </a:cubicBezTo>
                  <a:cubicBezTo>
                    <a:pt x="539" y="141"/>
                    <a:pt x="539" y="140"/>
                    <a:pt x="539" y="140"/>
                  </a:cubicBezTo>
                  <a:cubicBezTo>
                    <a:pt x="536" y="135"/>
                    <a:pt x="533" y="130"/>
                    <a:pt x="530" y="126"/>
                  </a:cubicBezTo>
                  <a:cubicBezTo>
                    <a:pt x="530" y="126"/>
                    <a:pt x="529" y="125"/>
                    <a:pt x="529" y="125"/>
                  </a:cubicBezTo>
                  <a:moveTo>
                    <a:pt x="70" y="101"/>
                  </a:moveTo>
                  <a:cubicBezTo>
                    <a:pt x="70" y="101"/>
                    <a:pt x="69" y="102"/>
                    <a:pt x="69" y="102"/>
                  </a:cubicBezTo>
                  <a:cubicBezTo>
                    <a:pt x="65" y="106"/>
                    <a:pt x="62" y="110"/>
                    <a:pt x="59" y="115"/>
                  </a:cubicBezTo>
                  <a:cubicBezTo>
                    <a:pt x="58" y="115"/>
                    <a:pt x="58" y="116"/>
                    <a:pt x="59" y="117"/>
                  </a:cubicBezTo>
                  <a:cubicBezTo>
                    <a:pt x="60" y="117"/>
                    <a:pt x="60" y="117"/>
                    <a:pt x="60" y="117"/>
                  </a:cubicBezTo>
                  <a:cubicBezTo>
                    <a:pt x="60" y="117"/>
                    <a:pt x="61" y="117"/>
                    <a:pt x="61" y="116"/>
                  </a:cubicBezTo>
                  <a:cubicBezTo>
                    <a:pt x="64" y="112"/>
                    <a:pt x="68" y="108"/>
                    <a:pt x="71" y="104"/>
                  </a:cubicBezTo>
                  <a:cubicBezTo>
                    <a:pt x="72" y="103"/>
                    <a:pt x="72" y="102"/>
                    <a:pt x="71" y="102"/>
                  </a:cubicBezTo>
                  <a:cubicBezTo>
                    <a:pt x="71" y="102"/>
                    <a:pt x="70" y="101"/>
                    <a:pt x="70" y="101"/>
                  </a:cubicBezTo>
                  <a:moveTo>
                    <a:pt x="509" y="100"/>
                  </a:moveTo>
                  <a:cubicBezTo>
                    <a:pt x="509" y="100"/>
                    <a:pt x="508" y="100"/>
                    <a:pt x="508" y="100"/>
                  </a:cubicBezTo>
                  <a:cubicBezTo>
                    <a:pt x="507" y="101"/>
                    <a:pt x="507" y="102"/>
                    <a:pt x="508" y="102"/>
                  </a:cubicBezTo>
                  <a:cubicBezTo>
                    <a:pt x="511" y="106"/>
                    <a:pt x="515" y="111"/>
                    <a:pt x="518" y="115"/>
                  </a:cubicBezTo>
                  <a:cubicBezTo>
                    <a:pt x="518" y="115"/>
                    <a:pt x="519" y="115"/>
                    <a:pt x="519" y="115"/>
                  </a:cubicBezTo>
                  <a:cubicBezTo>
                    <a:pt x="520" y="115"/>
                    <a:pt x="520" y="115"/>
                    <a:pt x="520" y="115"/>
                  </a:cubicBezTo>
                  <a:cubicBezTo>
                    <a:pt x="521" y="115"/>
                    <a:pt x="521" y="114"/>
                    <a:pt x="520" y="113"/>
                  </a:cubicBezTo>
                  <a:cubicBezTo>
                    <a:pt x="517" y="109"/>
                    <a:pt x="514" y="105"/>
                    <a:pt x="510" y="100"/>
                  </a:cubicBezTo>
                  <a:cubicBezTo>
                    <a:pt x="510" y="100"/>
                    <a:pt x="509" y="100"/>
                    <a:pt x="509" y="100"/>
                  </a:cubicBezTo>
                  <a:moveTo>
                    <a:pt x="92" y="78"/>
                  </a:moveTo>
                  <a:cubicBezTo>
                    <a:pt x="92" y="78"/>
                    <a:pt x="92" y="78"/>
                    <a:pt x="91" y="78"/>
                  </a:cubicBezTo>
                  <a:cubicBezTo>
                    <a:pt x="87" y="82"/>
                    <a:pt x="83" y="86"/>
                    <a:pt x="80" y="90"/>
                  </a:cubicBezTo>
                  <a:cubicBezTo>
                    <a:pt x="79" y="90"/>
                    <a:pt x="79" y="91"/>
                    <a:pt x="80" y="92"/>
                  </a:cubicBezTo>
                  <a:cubicBezTo>
                    <a:pt x="80" y="92"/>
                    <a:pt x="80" y="92"/>
                    <a:pt x="81" y="92"/>
                  </a:cubicBezTo>
                  <a:cubicBezTo>
                    <a:pt x="81" y="92"/>
                    <a:pt x="82" y="92"/>
                    <a:pt x="82" y="92"/>
                  </a:cubicBezTo>
                  <a:cubicBezTo>
                    <a:pt x="86" y="88"/>
                    <a:pt x="89" y="84"/>
                    <a:pt x="93" y="81"/>
                  </a:cubicBezTo>
                  <a:cubicBezTo>
                    <a:pt x="94" y="80"/>
                    <a:pt x="94" y="79"/>
                    <a:pt x="93" y="79"/>
                  </a:cubicBezTo>
                  <a:cubicBezTo>
                    <a:pt x="93" y="78"/>
                    <a:pt x="93" y="78"/>
                    <a:pt x="92" y="78"/>
                  </a:cubicBezTo>
                  <a:moveTo>
                    <a:pt x="487" y="77"/>
                  </a:moveTo>
                  <a:cubicBezTo>
                    <a:pt x="486" y="77"/>
                    <a:pt x="486" y="77"/>
                    <a:pt x="486" y="77"/>
                  </a:cubicBezTo>
                  <a:cubicBezTo>
                    <a:pt x="485" y="78"/>
                    <a:pt x="485" y="79"/>
                    <a:pt x="486" y="79"/>
                  </a:cubicBezTo>
                  <a:cubicBezTo>
                    <a:pt x="490" y="83"/>
                    <a:pt x="493" y="87"/>
                    <a:pt x="497" y="91"/>
                  </a:cubicBezTo>
                  <a:cubicBezTo>
                    <a:pt x="497" y="91"/>
                    <a:pt x="498" y="91"/>
                    <a:pt x="498" y="91"/>
                  </a:cubicBezTo>
                  <a:cubicBezTo>
                    <a:pt x="499" y="91"/>
                    <a:pt x="499" y="91"/>
                    <a:pt x="499" y="91"/>
                  </a:cubicBezTo>
                  <a:cubicBezTo>
                    <a:pt x="500" y="90"/>
                    <a:pt x="500" y="89"/>
                    <a:pt x="499" y="88"/>
                  </a:cubicBezTo>
                  <a:cubicBezTo>
                    <a:pt x="496" y="85"/>
                    <a:pt x="492" y="81"/>
                    <a:pt x="488" y="77"/>
                  </a:cubicBezTo>
                  <a:cubicBezTo>
                    <a:pt x="487" y="77"/>
                    <a:pt x="487" y="77"/>
                    <a:pt x="487" y="77"/>
                  </a:cubicBezTo>
                  <a:moveTo>
                    <a:pt x="117" y="57"/>
                  </a:moveTo>
                  <a:cubicBezTo>
                    <a:pt x="117" y="57"/>
                    <a:pt x="116" y="57"/>
                    <a:pt x="116" y="58"/>
                  </a:cubicBezTo>
                  <a:cubicBezTo>
                    <a:pt x="112" y="61"/>
                    <a:pt x="107" y="64"/>
                    <a:pt x="103" y="68"/>
                  </a:cubicBezTo>
                  <a:cubicBezTo>
                    <a:pt x="103" y="68"/>
                    <a:pt x="103" y="69"/>
                    <a:pt x="103" y="70"/>
                  </a:cubicBezTo>
                  <a:cubicBezTo>
                    <a:pt x="103" y="70"/>
                    <a:pt x="104" y="70"/>
                    <a:pt x="104" y="70"/>
                  </a:cubicBezTo>
                  <a:cubicBezTo>
                    <a:pt x="105" y="70"/>
                    <a:pt x="105" y="70"/>
                    <a:pt x="105" y="70"/>
                  </a:cubicBezTo>
                  <a:cubicBezTo>
                    <a:pt x="109" y="67"/>
                    <a:pt x="113" y="63"/>
                    <a:pt x="118" y="60"/>
                  </a:cubicBezTo>
                  <a:cubicBezTo>
                    <a:pt x="118" y="60"/>
                    <a:pt x="118" y="59"/>
                    <a:pt x="118" y="58"/>
                  </a:cubicBezTo>
                  <a:cubicBezTo>
                    <a:pt x="118" y="58"/>
                    <a:pt x="117" y="57"/>
                    <a:pt x="117" y="57"/>
                  </a:cubicBezTo>
                  <a:moveTo>
                    <a:pt x="462" y="56"/>
                  </a:moveTo>
                  <a:cubicBezTo>
                    <a:pt x="462" y="56"/>
                    <a:pt x="461" y="56"/>
                    <a:pt x="461" y="57"/>
                  </a:cubicBezTo>
                  <a:cubicBezTo>
                    <a:pt x="460" y="57"/>
                    <a:pt x="460" y="58"/>
                    <a:pt x="461" y="59"/>
                  </a:cubicBezTo>
                  <a:cubicBezTo>
                    <a:pt x="465" y="62"/>
                    <a:pt x="470" y="65"/>
                    <a:pt x="474" y="69"/>
                  </a:cubicBezTo>
                  <a:cubicBezTo>
                    <a:pt x="475" y="69"/>
                    <a:pt x="475" y="69"/>
                    <a:pt x="475" y="69"/>
                  </a:cubicBezTo>
                  <a:cubicBezTo>
                    <a:pt x="475" y="69"/>
                    <a:pt x="475" y="69"/>
                    <a:pt x="476" y="69"/>
                  </a:cubicBezTo>
                  <a:cubicBezTo>
                    <a:pt x="476" y="68"/>
                    <a:pt x="476" y="67"/>
                    <a:pt x="476" y="66"/>
                  </a:cubicBezTo>
                  <a:cubicBezTo>
                    <a:pt x="471" y="63"/>
                    <a:pt x="467" y="60"/>
                    <a:pt x="463" y="56"/>
                  </a:cubicBezTo>
                  <a:cubicBezTo>
                    <a:pt x="463" y="56"/>
                    <a:pt x="462" y="56"/>
                    <a:pt x="462" y="56"/>
                  </a:cubicBezTo>
                  <a:moveTo>
                    <a:pt x="144" y="39"/>
                  </a:moveTo>
                  <a:cubicBezTo>
                    <a:pt x="143" y="39"/>
                    <a:pt x="143" y="40"/>
                    <a:pt x="143" y="40"/>
                  </a:cubicBezTo>
                  <a:cubicBezTo>
                    <a:pt x="138" y="42"/>
                    <a:pt x="134" y="45"/>
                    <a:pt x="129" y="48"/>
                  </a:cubicBezTo>
                  <a:cubicBezTo>
                    <a:pt x="128" y="49"/>
                    <a:pt x="128" y="50"/>
                    <a:pt x="129" y="50"/>
                  </a:cubicBezTo>
                  <a:cubicBezTo>
                    <a:pt x="129" y="51"/>
                    <a:pt x="129" y="51"/>
                    <a:pt x="130" y="51"/>
                  </a:cubicBezTo>
                  <a:cubicBezTo>
                    <a:pt x="131" y="51"/>
                    <a:pt x="131" y="51"/>
                    <a:pt x="131" y="51"/>
                  </a:cubicBezTo>
                  <a:cubicBezTo>
                    <a:pt x="135" y="48"/>
                    <a:pt x="140" y="45"/>
                    <a:pt x="144" y="42"/>
                  </a:cubicBezTo>
                  <a:cubicBezTo>
                    <a:pt x="145" y="42"/>
                    <a:pt x="145" y="41"/>
                    <a:pt x="145" y="40"/>
                  </a:cubicBezTo>
                  <a:cubicBezTo>
                    <a:pt x="145" y="40"/>
                    <a:pt x="144" y="39"/>
                    <a:pt x="144" y="39"/>
                  </a:cubicBezTo>
                  <a:moveTo>
                    <a:pt x="435" y="38"/>
                  </a:moveTo>
                  <a:cubicBezTo>
                    <a:pt x="435" y="38"/>
                    <a:pt x="434" y="39"/>
                    <a:pt x="434" y="39"/>
                  </a:cubicBezTo>
                  <a:cubicBezTo>
                    <a:pt x="433" y="40"/>
                    <a:pt x="434" y="41"/>
                    <a:pt x="434" y="41"/>
                  </a:cubicBezTo>
                  <a:cubicBezTo>
                    <a:pt x="439" y="44"/>
                    <a:pt x="444" y="47"/>
                    <a:pt x="448" y="50"/>
                  </a:cubicBezTo>
                  <a:cubicBezTo>
                    <a:pt x="449" y="50"/>
                    <a:pt x="449" y="50"/>
                    <a:pt x="449" y="50"/>
                  </a:cubicBezTo>
                  <a:cubicBezTo>
                    <a:pt x="449" y="50"/>
                    <a:pt x="450" y="50"/>
                    <a:pt x="450" y="49"/>
                  </a:cubicBezTo>
                  <a:cubicBezTo>
                    <a:pt x="450" y="49"/>
                    <a:pt x="450" y="48"/>
                    <a:pt x="450" y="47"/>
                  </a:cubicBezTo>
                  <a:cubicBezTo>
                    <a:pt x="445" y="44"/>
                    <a:pt x="441" y="41"/>
                    <a:pt x="436" y="39"/>
                  </a:cubicBezTo>
                  <a:cubicBezTo>
                    <a:pt x="436" y="39"/>
                    <a:pt x="435" y="38"/>
                    <a:pt x="435" y="38"/>
                  </a:cubicBezTo>
                  <a:moveTo>
                    <a:pt x="172" y="25"/>
                  </a:moveTo>
                  <a:cubicBezTo>
                    <a:pt x="172" y="25"/>
                    <a:pt x="172" y="25"/>
                    <a:pt x="171" y="25"/>
                  </a:cubicBezTo>
                  <a:cubicBezTo>
                    <a:pt x="167" y="27"/>
                    <a:pt x="162" y="29"/>
                    <a:pt x="157" y="32"/>
                  </a:cubicBezTo>
                  <a:cubicBezTo>
                    <a:pt x="156" y="32"/>
                    <a:pt x="156" y="33"/>
                    <a:pt x="156" y="34"/>
                  </a:cubicBezTo>
                  <a:cubicBezTo>
                    <a:pt x="157" y="34"/>
                    <a:pt x="157" y="35"/>
                    <a:pt x="158" y="35"/>
                  </a:cubicBezTo>
                  <a:cubicBezTo>
                    <a:pt x="158" y="34"/>
                    <a:pt x="158" y="34"/>
                    <a:pt x="158" y="34"/>
                  </a:cubicBezTo>
                  <a:cubicBezTo>
                    <a:pt x="163" y="32"/>
                    <a:pt x="168" y="30"/>
                    <a:pt x="173" y="28"/>
                  </a:cubicBezTo>
                  <a:cubicBezTo>
                    <a:pt x="173" y="27"/>
                    <a:pt x="174" y="26"/>
                    <a:pt x="173" y="26"/>
                  </a:cubicBezTo>
                  <a:cubicBezTo>
                    <a:pt x="173" y="25"/>
                    <a:pt x="173" y="25"/>
                    <a:pt x="172" y="25"/>
                  </a:cubicBezTo>
                  <a:moveTo>
                    <a:pt x="406" y="24"/>
                  </a:moveTo>
                  <a:cubicBezTo>
                    <a:pt x="406" y="24"/>
                    <a:pt x="405" y="24"/>
                    <a:pt x="405" y="25"/>
                  </a:cubicBezTo>
                  <a:cubicBezTo>
                    <a:pt x="405" y="26"/>
                    <a:pt x="405" y="26"/>
                    <a:pt x="406" y="27"/>
                  </a:cubicBezTo>
                  <a:cubicBezTo>
                    <a:pt x="411" y="29"/>
                    <a:pt x="416" y="31"/>
                    <a:pt x="420" y="34"/>
                  </a:cubicBezTo>
                  <a:cubicBezTo>
                    <a:pt x="421" y="34"/>
                    <a:pt x="421" y="34"/>
                    <a:pt x="421" y="34"/>
                  </a:cubicBezTo>
                  <a:cubicBezTo>
                    <a:pt x="422" y="34"/>
                    <a:pt x="422" y="33"/>
                    <a:pt x="422" y="33"/>
                  </a:cubicBezTo>
                  <a:cubicBezTo>
                    <a:pt x="423" y="32"/>
                    <a:pt x="422" y="31"/>
                    <a:pt x="422" y="31"/>
                  </a:cubicBezTo>
                  <a:cubicBezTo>
                    <a:pt x="417" y="29"/>
                    <a:pt x="412" y="26"/>
                    <a:pt x="407" y="24"/>
                  </a:cubicBezTo>
                  <a:cubicBezTo>
                    <a:pt x="407" y="24"/>
                    <a:pt x="407" y="24"/>
                    <a:pt x="406" y="24"/>
                  </a:cubicBezTo>
                  <a:moveTo>
                    <a:pt x="202" y="13"/>
                  </a:moveTo>
                  <a:cubicBezTo>
                    <a:pt x="202" y="13"/>
                    <a:pt x="202" y="13"/>
                    <a:pt x="202" y="13"/>
                  </a:cubicBezTo>
                  <a:cubicBezTo>
                    <a:pt x="196" y="15"/>
                    <a:pt x="191" y="17"/>
                    <a:pt x="186" y="19"/>
                  </a:cubicBezTo>
                  <a:cubicBezTo>
                    <a:pt x="186" y="19"/>
                    <a:pt x="185" y="20"/>
                    <a:pt x="185" y="21"/>
                  </a:cubicBezTo>
                  <a:cubicBezTo>
                    <a:pt x="186" y="21"/>
                    <a:pt x="186" y="22"/>
                    <a:pt x="187" y="22"/>
                  </a:cubicBezTo>
                  <a:cubicBezTo>
                    <a:pt x="187" y="21"/>
                    <a:pt x="187" y="21"/>
                    <a:pt x="187" y="21"/>
                  </a:cubicBezTo>
                  <a:cubicBezTo>
                    <a:pt x="192" y="20"/>
                    <a:pt x="197" y="18"/>
                    <a:pt x="202" y="16"/>
                  </a:cubicBezTo>
                  <a:cubicBezTo>
                    <a:pt x="203" y="16"/>
                    <a:pt x="204" y="15"/>
                    <a:pt x="203" y="14"/>
                  </a:cubicBezTo>
                  <a:cubicBezTo>
                    <a:pt x="203" y="14"/>
                    <a:pt x="203" y="13"/>
                    <a:pt x="202" y="13"/>
                  </a:cubicBezTo>
                  <a:moveTo>
                    <a:pt x="376" y="13"/>
                  </a:moveTo>
                  <a:cubicBezTo>
                    <a:pt x="376" y="13"/>
                    <a:pt x="375" y="13"/>
                    <a:pt x="375" y="14"/>
                  </a:cubicBezTo>
                  <a:cubicBezTo>
                    <a:pt x="375" y="14"/>
                    <a:pt x="375" y="15"/>
                    <a:pt x="376" y="15"/>
                  </a:cubicBezTo>
                  <a:cubicBezTo>
                    <a:pt x="381" y="17"/>
                    <a:pt x="386" y="19"/>
                    <a:pt x="391" y="21"/>
                  </a:cubicBezTo>
                  <a:cubicBezTo>
                    <a:pt x="392" y="21"/>
                    <a:pt x="392" y="21"/>
                    <a:pt x="392" y="21"/>
                  </a:cubicBezTo>
                  <a:cubicBezTo>
                    <a:pt x="392" y="21"/>
                    <a:pt x="393" y="20"/>
                    <a:pt x="393" y="20"/>
                  </a:cubicBezTo>
                  <a:cubicBezTo>
                    <a:pt x="393" y="19"/>
                    <a:pt x="393" y="18"/>
                    <a:pt x="392" y="18"/>
                  </a:cubicBezTo>
                  <a:cubicBezTo>
                    <a:pt x="387" y="16"/>
                    <a:pt x="382" y="14"/>
                    <a:pt x="377" y="13"/>
                  </a:cubicBezTo>
                  <a:cubicBezTo>
                    <a:pt x="377" y="13"/>
                    <a:pt x="376" y="13"/>
                    <a:pt x="376" y="13"/>
                  </a:cubicBezTo>
                  <a:moveTo>
                    <a:pt x="233" y="5"/>
                  </a:moveTo>
                  <a:cubicBezTo>
                    <a:pt x="233" y="5"/>
                    <a:pt x="233" y="5"/>
                    <a:pt x="233" y="5"/>
                  </a:cubicBezTo>
                  <a:cubicBezTo>
                    <a:pt x="228" y="6"/>
                    <a:pt x="222" y="7"/>
                    <a:pt x="217" y="9"/>
                  </a:cubicBezTo>
                  <a:cubicBezTo>
                    <a:pt x="216" y="9"/>
                    <a:pt x="216" y="10"/>
                    <a:pt x="216" y="11"/>
                  </a:cubicBezTo>
                  <a:cubicBezTo>
                    <a:pt x="216" y="11"/>
                    <a:pt x="217" y="12"/>
                    <a:pt x="217" y="12"/>
                  </a:cubicBezTo>
                  <a:cubicBezTo>
                    <a:pt x="218" y="12"/>
                    <a:pt x="218" y="12"/>
                    <a:pt x="218" y="12"/>
                  </a:cubicBezTo>
                  <a:cubicBezTo>
                    <a:pt x="223" y="10"/>
                    <a:pt x="228" y="9"/>
                    <a:pt x="233" y="8"/>
                  </a:cubicBezTo>
                  <a:cubicBezTo>
                    <a:pt x="234" y="8"/>
                    <a:pt x="235" y="7"/>
                    <a:pt x="235" y="6"/>
                  </a:cubicBezTo>
                  <a:cubicBezTo>
                    <a:pt x="234" y="6"/>
                    <a:pt x="234" y="5"/>
                    <a:pt x="233" y="5"/>
                  </a:cubicBezTo>
                  <a:moveTo>
                    <a:pt x="345" y="5"/>
                  </a:moveTo>
                  <a:cubicBezTo>
                    <a:pt x="344" y="5"/>
                    <a:pt x="344" y="5"/>
                    <a:pt x="344" y="6"/>
                  </a:cubicBezTo>
                  <a:cubicBezTo>
                    <a:pt x="343" y="7"/>
                    <a:pt x="344" y="8"/>
                    <a:pt x="345" y="8"/>
                  </a:cubicBezTo>
                  <a:cubicBezTo>
                    <a:pt x="350" y="9"/>
                    <a:pt x="355" y="10"/>
                    <a:pt x="360" y="11"/>
                  </a:cubicBezTo>
                  <a:cubicBezTo>
                    <a:pt x="361" y="11"/>
                    <a:pt x="361" y="11"/>
                    <a:pt x="361" y="11"/>
                  </a:cubicBezTo>
                  <a:cubicBezTo>
                    <a:pt x="361" y="11"/>
                    <a:pt x="362" y="11"/>
                    <a:pt x="362" y="10"/>
                  </a:cubicBezTo>
                  <a:cubicBezTo>
                    <a:pt x="362" y="9"/>
                    <a:pt x="362" y="8"/>
                    <a:pt x="361" y="8"/>
                  </a:cubicBezTo>
                  <a:cubicBezTo>
                    <a:pt x="356" y="7"/>
                    <a:pt x="351" y="6"/>
                    <a:pt x="345" y="5"/>
                  </a:cubicBezTo>
                  <a:cubicBezTo>
                    <a:pt x="345" y="5"/>
                    <a:pt x="345" y="5"/>
                    <a:pt x="345" y="5"/>
                  </a:cubicBezTo>
                  <a:moveTo>
                    <a:pt x="265" y="1"/>
                  </a:moveTo>
                  <a:cubicBezTo>
                    <a:pt x="265" y="1"/>
                    <a:pt x="265" y="1"/>
                    <a:pt x="265" y="1"/>
                  </a:cubicBezTo>
                  <a:cubicBezTo>
                    <a:pt x="260" y="1"/>
                    <a:pt x="254" y="2"/>
                    <a:pt x="249" y="2"/>
                  </a:cubicBezTo>
                  <a:cubicBezTo>
                    <a:pt x="248" y="3"/>
                    <a:pt x="247" y="3"/>
                    <a:pt x="248" y="4"/>
                  </a:cubicBezTo>
                  <a:cubicBezTo>
                    <a:pt x="248" y="5"/>
                    <a:pt x="248" y="5"/>
                    <a:pt x="249" y="5"/>
                  </a:cubicBezTo>
                  <a:cubicBezTo>
                    <a:pt x="249" y="5"/>
                    <a:pt x="249" y="5"/>
                    <a:pt x="249" y="5"/>
                  </a:cubicBezTo>
                  <a:cubicBezTo>
                    <a:pt x="254" y="5"/>
                    <a:pt x="260" y="4"/>
                    <a:pt x="265" y="4"/>
                  </a:cubicBezTo>
                  <a:cubicBezTo>
                    <a:pt x="266" y="3"/>
                    <a:pt x="267" y="3"/>
                    <a:pt x="266" y="2"/>
                  </a:cubicBezTo>
                  <a:cubicBezTo>
                    <a:pt x="266" y="1"/>
                    <a:pt x="266" y="1"/>
                    <a:pt x="265" y="1"/>
                  </a:cubicBezTo>
                  <a:moveTo>
                    <a:pt x="313" y="0"/>
                  </a:moveTo>
                  <a:cubicBezTo>
                    <a:pt x="312" y="0"/>
                    <a:pt x="312" y="1"/>
                    <a:pt x="312" y="2"/>
                  </a:cubicBezTo>
                  <a:cubicBezTo>
                    <a:pt x="312" y="3"/>
                    <a:pt x="312" y="3"/>
                    <a:pt x="313" y="3"/>
                  </a:cubicBezTo>
                  <a:cubicBezTo>
                    <a:pt x="318" y="4"/>
                    <a:pt x="324" y="4"/>
                    <a:pt x="329" y="5"/>
                  </a:cubicBezTo>
                  <a:cubicBezTo>
                    <a:pt x="329" y="5"/>
                    <a:pt x="329" y="5"/>
                    <a:pt x="329" y="5"/>
                  </a:cubicBezTo>
                  <a:cubicBezTo>
                    <a:pt x="330" y="5"/>
                    <a:pt x="331" y="5"/>
                    <a:pt x="331" y="4"/>
                  </a:cubicBezTo>
                  <a:cubicBezTo>
                    <a:pt x="331" y="3"/>
                    <a:pt x="330" y="2"/>
                    <a:pt x="329" y="2"/>
                  </a:cubicBezTo>
                  <a:cubicBezTo>
                    <a:pt x="324" y="1"/>
                    <a:pt x="319" y="1"/>
                    <a:pt x="313" y="0"/>
                  </a:cubicBezTo>
                  <a:cubicBezTo>
                    <a:pt x="313" y="0"/>
                    <a:pt x="313" y="0"/>
                    <a:pt x="313" y="0"/>
                  </a:cubicBezTo>
                  <a:moveTo>
                    <a:pt x="290" y="0"/>
                  </a:moveTo>
                  <a:cubicBezTo>
                    <a:pt x="287" y="0"/>
                    <a:pt x="284" y="0"/>
                    <a:pt x="281" y="0"/>
                  </a:cubicBezTo>
                  <a:cubicBezTo>
                    <a:pt x="280" y="0"/>
                    <a:pt x="280" y="0"/>
                    <a:pt x="280" y="1"/>
                  </a:cubicBezTo>
                  <a:cubicBezTo>
                    <a:pt x="280" y="2"/>
                    <a:pt x="280" y="3"/>
                    <a:pt x="281" y="3"/>
                  </a:cubicBezTo>
                  <a:cubicBezTo>
                    <a:pt x="281" y="3"/>
                    <a:pt x="281" y="3"/>
                    <a:pt x="281" y="3"/>
                  </a:cubicBezTo>
                  <a:cubicBezTo>
                    <a:pt x="284" y="3"/>
                    <a:pt x="287" y="2"/>
                    <a:pt x="290" y="2"/>
                  </a:cubicBezTo>
                  <a:cubicBezTo>
                    <a:pt x="293" y="2"/>
                    <a:pt x="295" y="2"/>
                    <a:pt x="297" y="3"/>
                  </a:cubicBezTo>
                  <a:cubicBezTo>
                    <a:pt x="297" y="3"/>
                    <a:pt x="297" y="3"/>
                    <a:pt x="297" y="3"/>
                  </a:cubicBezTo>
                  <a:cubicBezTo>
                    <a:pt x="298" y="3"/>
                    <a:pt x="299" y="2"/>
                    <a:pt x="299" y="1"/>
                  </a:cubicBezTo>
                  <a:cubicBezTo>
                    <a:pt x="299" y="0"/>
                    <a:pt x="298" y="0"/>
                    <a:pt x="297" y="0"/>
                  </a:cubicBezTo>
                  <a:cubicBezTo>
                    <a:pt x="295" y="0"/>
                    <a:pt x="293" y="0"/>
                    <a:pt x="290" y="0"/>
                  </a:cubicBezTo>
                </a:path>
              </a:pathLst>
            </a:custGeom>
            <a:solidFill>
              <a:srgbClr val="EDEDE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0" name="ValueShape4"/>
            <p:cNvSpPr>
              <a:spLocks noChangeArrowheads="1"/>
            </p:cNvSpPr>
            <p:nvPr/>
          </p:nvSpPr>
          <p:spPr bwMode="auto">
            <a:xfrm>
              <a:off x="7039769" y="1507594"/>
              <a:ext cx="944563" cy="3463663"/>
            </a:xfrm>
            <a:prstGeom prst="rect">
              <a:avLst/>
            </a:prstGeom>
            <a:solidFill>
              <a:srgbClr val="E7E7E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1" name="ValueShape3"/>
            <p:cNvSpPr>
              <a:spLocks noChangeArrowheads="1"/>
            </p:cNvSpPr>
            <p:nvPr/>
          </p:nvSpPr>
          <p:spPr bwMode="auto">
            <a:xfrm>
              <a:off x="6095206" y="1974605"/>
              <a:ext cx="944563" cy="2996652"/>
            </a:xfrm>
            <a:prstGeom prst="rect">
              <a:avLst/>
            </a:prstGeom>
            <a:solidFill>
              <a:srgbClr val="9BD74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2" name="ValueShape2"/>
            <p:cNvSpPr>
              <a:spLocks noChangeArrowheads="1"/>
            </p:cNvSpPr>
            <p:nvPr/>
          </p:nvSpPr>
          <p:spPr bwMode="auto">
            <a:xfrm>
              <a:off x="5150642" y="2276966"/>
              <a:ext cx="944563" cy="2694293"/>
            </a:xfrm>
            <a:prstGeom prst="rect">
              <a:avLst/>
            </a:prstGeom>
            <a:solidFill>
              <a:srgbClr val="5E667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3" name="ValueShape1"/>
            <p:cNvSpPr>
              <a:spLocks noChangeArrowheads="1"/>
            </p:cNvSpPr>
            <p:nvPr/>
          </p:nvSpPr>
          <p:spPr bwMode="auto">
            <a:xfrm>
              <a:off x="4217194" y="2869709"/>
              <a:ext cx="944563" cy="2101548"/>
            </a:xfrm>
            <a:prstGeom prst="rect">
              <a:avLst/>
            </a:prstGeom>
            <a:solidFill>
              <a:srgbClr val="049AA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4" name="ValueBack1"/>
            <p:cNvSpPr/>
            <p:nvPr/>
          </p:nvSpPr>
          <p:spPr bwMode="auto">
            <a:xfrm>
              <a:off x="4217194" y="4971257"/>
              <a:ext cx="1239838" cy="147637"/>
            </a:xfrm>
            <a:custGeom>
              <a:avLst/>
              <a:gdLst>
                <a:gd name="T0" fmla="*/ 595 w 781"/>
                <a:gd name="T1" fmla="*/ 0 h 93"/>
                <a:gd name="T2" fmla="*/ 781 w 781"/>
                <a:gd name="T3" fmla="*/ 93 h 93"/>
                <a:gd name="T4" fmla="*/ 193 w 781"/>
                <a:gd name="T5" fmla="*/ 93 h 93"/>
                <a:gd name="T6" fmla="*/ 0 w 781"/>
                <a:gd name="T7" fmla="*/ 0 h 93"/>
                <a:gd name="T8" fmla="*/ 595 w 781"/>
                <a:gd name="T9" fmla="*/ 0 h 93"/>
              </a:gdLst>
              <a:ahLst/>
              <a:cxnLst>
                <a:cxn ang="0">
                  <a:pos x="T0" y="T1"/>
                </a:cxn>
                <a:cxn ang="0">
                  <a:pos x="T2" y="T3"/>
                </a:cxn>
                <a:cxn ang="0">
                  <a:pos x="T4" y="T5"/>
                </a:cxn>
                <a:cxn ang="0">
                  <a:pos x="T6" y="T7"/>
                </a:cxn>
                <a:cxn ang="0">
                  <a:pos x="T8" y="T9"/>
                </a:cxn>
              </a:cxnLst>
              <a:rect l="0" t="0" r="r" b="b"/>
              <a:pathLst>
                <a:path w="781" h="93">
                  <a:moveTo>
                    <a:pt x="595" y="0"/>
                  </a:moveTo>
                  <a:lnTo>
                    <a:pt x="781" y="93"/>
                  </a:lnTo>
                  <a:lnTo>
                    <a:pt x="193" y="93"/>
                  </a:lnTo>
                  <a:lnTo>
                    <a:pt x="0" y="0"/>
                  </a:lnTo>
                  <a:lnTo>
                    <a:pt x="595" y="0"/>
                  </a:lnTo>
                  <a:close/>
                </a:path>
              </a:pathLst>
            </a:custGeom>
            <a:solidFill>
              <a:srgbClr val="73CBB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5" name="ValueBack2"/>
            <p:cNvSpPr/>
            <p:nvPr/>
          </p:nvSpPr>
          <p:spPr bwMode="auto">
            <a:xfrm>
              <a:off x="5161756" y="4971257"/>
              <a:ext cx="1239838" cy="147637"/>
            </a:xfrm>
            <a:custGeom>
              <a:avLst/>
              <a:gdLst>
                <a:gd name="T0" fmla="*/ 588 w 781"/>
                <a:gd name="T1" fmla="*/ 0 h 93"/>
                <a:gd name="T2" fmla="*/ 781 w 781"/>
                <a:gd name="T3" fmla="*/ 93 h 93"/>
                <a:gd name="T4" fmla="*/ 186 w 781"/>
                <a:gd name="T5" fmla="*/ 93 h 93"/>
                <a:gd name="T6" fmla="*/ 0 w 781"/>
                <a:gd name="T7" fmla="*/ 0 h 93"/>
                <a:gd name="T8" fmla="*/ 588 w 781"/>
                <a:gd name="T9" fmla="*/ 0 h 93"/>
              </a:gdLst>
              <a:ahLst/>
              <a:cxnLst>
                <a:cxn ang="0">
                  <a:pos x="T0" y="T1"/>
                </a:cxn>
                <a:cxn ang="0">
                  <a:pos x="T2" y="T3"/>
                </a:cxn>
                <a:cxn ang="0">
                  <a:pos x="T4" y="T5"/>
                </a:cxn>
                <a:cxn ang="0">
                  <a:pos x="T6" y="T7"/>
                </a:cxn>
                <a:cxn ang="0">
                  <a:pos x="T8" y="T9"/>
                </a:cxn>
              </a:cxnLst>
              <a:rect l="0" t="0" r="r" b="b"/>
              <a:pathLst>
                <a:path w="781" h="93">
                  <a:moveTo>
                    <a:pt x="588" y="0"/>
                  </a:moveTo>
                  <a:lnTo>
                    <a:pt x="781" y="93"/>
                  </a:lnTo>
                  <a:lnTo>
                    <a:pt x="186" y="93"/>
                  </a:lnTo>
                  <a:lnTo>
                    <a:pt x="0" y="0"/>
                  </a:lnTo>
                  <a:lnTo>
                    <a:pt x="588" y="0"/>
                  </a:lnTo>
                  <a:close/>
                </a:path>
              </a:pathLst>
            </a:custGeom>
            <a:solidFill>
              <a:srgbClr val="646C7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6" name="ValueBack3"/>
            <p:cNvSpPr/>
            <p:nvPr/>
          </p:nvSpPr>
          <p:spPr bwMode="auto">
            <a:xfrm>
              <a:off x="6095206" y="4971257"/>
              <a:ext cx="1239838" cy="147637"/>
            </a:xfrm>
            <a:custGeom>
              <a:avLst/>
              <a:gdLst>
                <a:gd name="T0" fmla="*/ 595 w 781"/>
                <a:gd name="T1" fmla="*/ 0 h 93"/>
                <a:gd name="T2" fmla="*/ 781 w 781"/>
                <a:gd name="T3" fmla="*/ 93 h 93"/>
                <a:gd name="T4" fmla="*/ 193 w 781"/>
                <a:gd name="T5" fmla="*/ 93 h 93"/>
                <a:gd name="T6" fmla="*/ 0 w 781"/>
                <a:gd name="T7" fmla="*/ 0 h 93"/>
                <a:gd name="T8" fmla="*/ 595 w 781"/>
                <a:gd name="T9" fmla="*/ 0 h 93"/>
              </a:gdLst>
              <a:ahLst/>
              <a:cxnLst>
                <a:cxn ang="0">
                  <a:pos x="T0" y="T1"/>
                </a:cxn>
                <a:cxn ang="0">
                  <a:pos x="T2" y="T3"/>
                </a:cxn>
                <a:cxn ang="0">
                  <a:pos x="T4" y="T5"/>
                </a:cxn>
                <a:cxn ang="0">
                  <a:pos x="T6" y="T7"/>
                </a:cxn>
                <a:cxn ang="0">
                  <a:pos x="T8" y="T9"/>
                </a:cxn>
              </a:cxnLst>
              <a:rect l="0" t="0" r="r" b="b"/>
              <a:pathLst>
                <a:path w="781" h="93">
                  <a:moveTo>
                    <a:pt x="595" y="0"/>
                  </a:moveTo>
                  <a:lnTo>
                    <a:pt x="781" y="93"/>
                  </a:lnTo>
                  <a:lnTo>
                    <a:pt x="193" y="93"/>
                  </a:lnTo>
                  <a:lnTo>
                    <a:pt x="0" y="0"/>
                  </a:lnTo>
                  <a:lnTo>
                    <a:pt x="595" y="0"/>
                  </a:lnTo>
                  <a:close/>
                </a:path>
              </a:pathLst>
            </a:custGeom>
            <a:solidFill>
              <a:srgbClr val="D8E0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7" name="ValueBack4"/>
            <p:cNvSpPr/>
            <p:nvPr/>
          </p:nvSpPr>
          <p:spPr bwMode="auto">
            <a:xfrm>
              <a:off x="7039769" y="4971257"/>
              <a:ext cx="1238250" cy="147637"/>
            </a:xfrm>
            <a:custGeom>
              <a:avLst/>
              <a:gdLst>
                <a:gd name="T0" fmla="*/ 588 w 780"/>
                <a:gd name="T1" fmla="*/ 0 h 93"/>
                <a:gd name="T2" fmla="*/ 780 w 780"/>
                <a:gd name="T3" fmla="*/ 93 h 93"/>
                <a:gd name="T4" fmla="*/ 186 w 780"/>
                <a:gd name="T5" fmla="*/ 93 h 93"/>
                <a:gd name="T6" fmla="*/ 0 w 780"/>
                <a:gd name="T7" fmla="*/ 0 h 93"/>
                <a:gd name="T8" fmla="*/ 588 w 780"/>
                <a:gd name="T9" fmla="*/ 0 h 93"/>
              </a:gdLst>
              <a:ahLst/>
              <a:cxnLst>
                <a:cxn ang="0">
                  <a:pos x="T0" y="T1"/>
                </a:cxn>
                <a:cxn ang="0">
                  <a:pos x="T2" y="T3"/>
                </a:cxn>
                <a:cxn ang="0">
                  <a:pos x="T4" y="T5"/>
                </a:cxn>
                <a:cxn ang="0">
                  <a:pos x="T6" y="T7"/>
                </a:cxn>
                <a:cxn ang="0">
                  <a:pos x="T8" y="T9"/>
                </a:cxn>
              </a:cxnLst>
              <a:rect l="0" t="0" r="r" b="b"/>
              <a:pathLst>
                <a:path w="780" h="93">
                  <a:moveTo>
                    <a:pt x="588" y="0"/>
                  </a:moveTo>
                  <a:lnTo>
                    <a:pt x="780" y="93"/>
                  </a:lnTo>
                  <a:lnTo>
                    <a:pt x="186" y="93"/>
                  </a:lnTo>
                  <a:lnTo>
                    <a:pt x="0" y="0"/>
                  </a:lnTo>
                  <a:lnTo>
                    <a:pt x="588" y="0"/>
                  </a:lnTo>
                  <a:close/>
                </a:path>
              </a:pathLst>
            </a:custGeom>
            <a:solidFill>
              <a:srgbClr val="D2D3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8" name="ValueText1"/>
            <p:cNvSpPr/>
            <p:nvPr/>
          </p:nvSpPr>
          <p:spPr>
            <a:xfrm>
              <a:off x="4394213" y="2338236"/>
              <a:ext cx="590525" cy="442894"/>
            </a:xfrm>
            <a:prstGeom prst="rect">
              <a:avLst/>
            </a:prstGeom>
            <a:noFill/>
            <a:ln>
              <a:noFill/>
            </a:ln>
          </p:spPr>
          <p:txBody>
            <a:bodyPr wrap="none" lIns="182824" tIns="91400" rIns="0" bIns="91400" anchor="ctr" anchorCtr="0">
              <a:prstTxWarp prst="textPlain">
                <a:avLst/>
              </a:prstTxWarp>
              <a:normAutofit fontScale="40000" lnSpcReduction="20000"/>
            </a:bodyPr>
            <a:lstStyle/>
            <a:p>
              <a:pPr>
                <a:buSzPct val="25000"/>
              </a:pPr>
              <a:r>
                <a:rPr lang="de-DE" sz="3200">
                  <a:solidFill>
                    <a:srgbClr val="5E6672"/>
                  </a:solidFill>
                  <a:cs typeface="+mn-ea"/>
                  <a:sym typeface="+mn-lt"/>
                </a:rPr>
                <a:t>54%</a:t>
              </a:r>
              <a:endParaRPr lang="de-DE" sz="3200" dirty="0">
                <a:solidFill>
                  <a:srgbClr val="5E6672"/>
                </a:solidFill>
                <a:cs typeface="+mn-ea"/>
                <a:sym typeface="+mn-lt"/>
              </a:endParaRPr>
            </a:p>
          </p:txBody>
        </p:sp>
        <p:sp>
          <p:nvSpPr>
            <p:cNvPr id="29" name="ValueText2"/>
            <p:cNvSpPr/>
            <p:nvPr/>
          </p:nvSpPr>
          <p:spPr>
            <a:xfrm>
              <a:off x="5327661" y="1745492"/>
              <a:ext cx="590524" cy="442895"/>
            </a:xfrm>
            <a:prstGeom prst="rect">
              <a:avLst/>
            </a:prstGeom>
            <a:noFill/>
            <a:ln>
              <a:noFill/>
            </a:ln>
          </p:spPr>
          <p:txBody>
            <a:bodyPr wrap="none" lIns="182824" tIns="91400" rIns="0" bIns="91400" anchor="ctr" anchorCtr="0">
              <a:prstTxWarp prst="textPlain">
                <a:avLst/>
              </a:prstTxWarp>
              <a:normAutofit fontScale="40000" lnSpcReduction="20000"/>
            </a:bodyPr>
            <a:lstStyle/>
            <a:p>
              <a:pPr>
                <a:buSzPct val="25000"/>
              </a:pPr>
              <a:r>
                <a:rPr lang="de-DE" sz="3200" smtClean="0">
                  <a:solidFill>
                    <a:srgbClr val="5E6672"/>
                  </a:solidFill>
                  <a:cs typeface="+mn-ea"/>
                  <a:sym typeface="+mn-lt"/>
                </a:rPr>
                <a:t>69%</a:t>
              </a:r>
              <a:endParaRPr lang="de-DE" sz="3200" dirty="0">
                <a:solidFill>
                  <a:srgbClr val="5E6672"/>
                </a:solidFill>
                <a:cs typeface="+mn-ea"/>
                <a:sym typeface="+mn-lt"/>
              </a:endParaRPr>
            </a:p>
          </p:txBody>
        </p:sp>
        <p:sp>
          <p:nvSpPr>
            <p:cNvPr id="30" name="ValueText3"/>
            <p:cNvSpPr/>
            <p:nvPr/>
          </p:nvSpPr>
          <p:spPr>
            <a:xfrm>
              <a:off x="6272225" y="1443132"/>
              <a:ext cx="590525" cy="442894"/>
            </a:xfrm>
            <a:prstGeom prst="rect">
              <a:avLst/>
            </a:prstGeom>
            <a:noFill/>
            <a:ln>
              <a:noFill/>
            </a:ln>
          </p:spPr>
          <p:txBody>
            <a:bodyPr wrap="none" lIns="182824" tIns="91400" rIns="0" bIns="91400" anchor="ctr" anchorCtr="0">
              <a:prstTxWarp prst="textPlain">
                <a:avLst/>
              </a:prstTxWarp>
              <a:normAutofit fontScale="40000" lnSpcReduction="20000"/>
            </a:bodyPr>
            <a:lstStyle/>
            <a:p>
              <a:pPr>
                <a:buSzPct val="25000"/>
              </a:pPr>
              <a:r>
                <a:rPr lang="de-DE" sz="3200">
                  <a:solidFill>
                    <a:srgbClr val="5E6672"/>
                  </a:solidFill>
                  <a:cs typeface="+mn-ea"/>
                  <a:sym typeface="+mn-lt"/>
                </a:rPr>
                <a:t>77%</a:t>
              </a:r>
              <a:endParaRPr lang="de-DE" sz="3200" dirty="0">
                <a:solidFill>
                  <a:srgbClr val="5E6672"/>
                </a:solidFill>
                <a:cs typeface="+mn-ea"/>
                <a:sym typeface="+mn-lt"/>
              </a:endParaRPr>
            </a:p>
          </p:txBody>
        </p:sp>
        <p:sp>
          <p:nvSpPr>
            <p:cNvPr id="31" name="ValueText4"/>
            <p:cNvSpPr/>
            <p:nvPr/>
          </p:nvSpPr>
          <p:spPr>
            <a:xfrm>
              <a:off x="7216787" y="976121"/>
              <a:ext cx="590525" cy="442894"/>
            </a:xfrm>
            <a:prstGeom prst="rect">
              <a:avLst/>
            </a:prstGeom>
            <a:noFill/>
            <a:ln>
              <a:noFill/>
            </a:ln>
          </p:spPr>
          <p:txBody>
            <a:bodyPr wrap="none" lIns="182824" tIns="91400" rIns="0" bIns="91400" anchor="ctr" anchorCtr="0">
              <a:prstTxWarp prst="textPlain">
                <a:avLst/>
              </a:prstTxWarp>
              <a:normAutofit fontScale="40000" lnSpcReduction="20000"/>
            </a:bodyPr>
            <a:lstStyle/>
            <a:p>
              <a:pPr>
                <a:buSzPct val="25000"/>
              </a:pPr>
              <a:r>
                <a:rPr lang="de-DE" sz="3200">
                  <a:solidFill>
                    <a:srgbClr val="5E6672"/>
                  </a:solidFill>
                  <a:cs typeface="+mn-ea"/>
                  <a:sym typeface="+mn-lt"/>
                </a:rPr>
                <a:t>89%</a:t>
              </a:r>
              <a:endParaRPr lang="de-DE" sz="3200" dirty="0">
                <a:solidFill>
                  <a:srgbClr val="5E6672"/>
                </a:solidFill>
                <a:cs typeface="+mn-ea"/>
                <a:sym typeface="+mn-lt"/>
              </a:endParaRPr>
            </a:p>
          </p:txBody>
        </p:sp>
        <p:sp>
          <p:nvSpPr>
            <p:cNvPr id="32" name="CustomText1"/>
            <p:cNvSpPr/>
            <p:nvPr/>
          </p:nvSpPr>
          <p:spPr>
            <a:xfrm>
              <a:off x="4494079" y="5778205"/>
              <a:ext cx="3226350" cy="312095"/>
            </a:xfrm>
            <a:prstGeom prst="rect">
              <a:avLst/>
            </a:prstGeom>
            <a:noFill/>
          </p:spPr>
          <p:txBody>
            <a:bodyPr wrap="none" lIns="0" tIns="0" rIns="0" bIns="0">
              <a:normAutofit fontScale="92500" lnSpcReduction="20000"/>
            </a:bodyPr>
            <a:lstStyle/>
            <a:p>
              <a:pPr algn="ctr"/>
              <a:r>
                <a:rPr lang="en-US" altLang="zh-CN" sz="2000" dirty="0">
                  <a:cs typeface="+mn-ea"/>
                  <a:sym typeface="+mn-lt"/>
                </a:rPr>
                <a:t>Supporting text here</a:t>
              </a:r>
            </a:p>
          </p:txBody>
        </p:sp>
        <p:sp>
          <p:nvSpPr>
            <p:cNvPr id="33" name="CustomText2"/>
            <p:cNvSpPr/>
            <p:nvPr/>
          </p:nvSpPr>
          <p:spPr>
            <a:xfrm>
              <a:off x="4963997" y="5387191"/>
              <a:ext cx="2286513" cy="423813"/>
            </a:xfrm>
            <a:prstGeom prst="rect">
              <a:avLst/>
            </a:prstGeom>
            <a:noFill/>
          </p:spPr>
          <p:txBody>
            <a:bodyPr wrap="none">
              <a:normAutofit fontScale="70000" lnSpcReduction="20000"/>
            </a:bodyPr>
            <a:lstStyle/>
            <a:p>
              <a:pPr algn="ctr"/>
              <a:r>
                <a:rPr lang="en-US" altLang="zh-CN" sz="2800" b="1" dirty="0">
                  <a:cs typeface="+mn-ea"/>
                  <a:sym typeface="+mn-lt"/>
                </a:rPr>
                <a:t>TEXT HERE</a:t>
              </a:r>
            </a:p>
          </p:txBody>
        </p:sp>
        <p:cxnSp>
          <p:nvCxnSpPr>
            <p:cNvPr id="34" name="ExtraShape"/>
            <p:cNvCxnSpPr/>
            <p:nvPr/>
          </p:nvCxnSpPr>
          <p:spPr>
            <a:xfrm flipH="1">
              <a:off x="4896820" y="5762298"/>
              <a:ext cx="2229653" cy="0"/>
            </a:xfrm>
            <a:prstGeom prst="straightConnector1">
              <a:avLst/>
            </a:prstGeom>
            <a:noFill/>
            <a:ln w="12700" cap="flat" cmpd="sng">
              <a:solidFill>
                <a:schemeClr val="tx2">
                  <a:lumMod val="90000"/>
                </a:schemeClr>
              </a:solidFill>
              <a:prstDash val="solid"/>
              <a:miter/>
              <a:headEnd type="none" w="med" len="med"/>
              <a:tailEnd type="none" w="med" len="med"/>
            </a:ln>
          </p:spPr>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par>
                          <p:cTn id="8" fill="hold">
                            <p:stCondLst>
                              <p:cond delay="500"/>
                            </p:stCondLst>
                            <p:childTnLst>
                              <p:par>
                                <p:cTn id="9" presetID="6" presetClass="entr" presetSubtype="3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circle(out)">
                                      <p:cBhvr>
                                        <p:cTn id="11" dur="300"/>
                                        <p:tgtEl>
                                          <p:spTgt spid="2"/>
                                        </p:tgtEl>
                                      </p:cBhvr>
                                    </p:animEffect>
                                  </p:childTnLst>
                                </p:cTn>
                              </p:par>
                            </p:childTnLst>
                          </p:cTn>
                        </p:par>
                        <p:par>
                          <p:cTn id="12" fill="hold">
                            <p:stCondLst>
                              <p:cond delay="1000"/>
                            </p:stCondLst>
                            <p:childTnLst>
                              <p:par>
                                <p:cTn id="13" presetID="6" presetClass="entr" presetSubtype="32"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circle(out)">
                                      <p:cBhvr>
                                        <p:cTn id="15" dur="300"/>
                                        <p:tgtEl>
                                          <p:spTgt spid="3"/>
                                        </p:tgtEl>
                                      </p:cBhvr>
                                    </p:animEffect>
                                  </p:childTnLst>
                                </p:cTn>
                              </p:par>
                            </p:childTnLst>
                          </p:cTn>
                        </p:par>
                        <p:par>
                          <p:cTn id="16" fill="hold">
                            <p:stCondLst>
                              <p:cond delay="1500"/>
                            </p:stCondLst>
                            <p:childTnLst>
                              <p:par>
                                <p:cTn id="17" presetID="6" presetClass="entr" presetSubtype="32"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circle(out)">
                                      <p:cBhvr>
                                        <p:cTn id="19" dur="300"/>
                                        <p:tgtEl>
                                          <p:spTgt spid="4"/>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500"/>
                                        <p:tgtEl>
                                          <p:spTgt spid="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1000"/>
                                        <p:tgtEl>
                                          <p:spTgt spid="6"/>
                                        </p:tgtEl>
                                      </p:cBhvr>
                                    </p:animEffect>
                                    <p:anim calcmode="lin" valueType="num">
                                      <p:cBhvr>
                                        <p:cTn id="28" dur="1000" fill="hold"/>
                                        <p:tgtEl>
                                          <p:spTgt spid="6"/>
                                        </p:tgtEl>
                                        <p:attrNameLst>
                                          <p:attrName>ppt_x</p:attrName>
                                        </p:attrNameLst>
                                      </p:cBhvr>
                                      <p:tavLst>
                                        <p:tav tm="0">
                                          <p:val>
                                            <p:strVal val="#ppt_x"/>
                                          </p:val>
                                        </p:tav>
                                        <p:tav tm="100000">
                                          <p:val>
                                            <p:strVal val="#ppt_x"/>
                                          </p:val>
                                        </p:tav>
                                      </p:tavLst>
                                    </p:anim>
                                    <p:anim calcmode="lin" valueType="num">
                                      <p:cBhvr>
                                        <p:cTn id="2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6" grpId="0"/>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组合 28"/>
          <p:cNvGrpSpPr/>
          <p:nvPr/>
        </p:nvGrpSpPr>
        <p:grpSpPr>
          <a:xfrm>
            <a:off x="1508927" y="1904004"/>
            <a:ext cx="4216168" cy="3640765"/>
            <a:chOff x="1591445" y="1943112"/>
            <a:chExt cx="4446740" cy="3839659"/>
          </a:xfrm>
        </p:grpSpPr>
        <p:sp>
          <p:nvSpPr>
            <p:cNvPr id="30" name="MH_Other_1"/>
            <p:cNvSpPr/>
            <p:nvPr/>
          </p:nvSpPr>
          <p:spPr bwMode="auto">
            <a:xfrm>
              <a:off x="1591445" y="3918013"/>
              <a:ext cx="3964564" cy="326147"/>
            </a:xfrm>
            <a:custGeom>
              <a:avLst/>
              <a:gdLst>
                <a:gd name="T0" fmla="*/ 0 w 3759200"/>
                <a:gd name="T1" fmla="*/ 76116 h 179488"/>
                <a:gd name="T2" fmla="*/ 2070100 w 3759200"/>
                <a:gd name="T3" fmla="*/ 177602 h 179488"/>
                <a:gd name="T4" fmla="*/ 3759200 w 3759200"/>
                <a:gd name="T5" fmla="*/ 0 h 179488"/>
                <a:gd name="T6" fmla="*/ 0 60000 65536"/>
                <a:gd name="T7" fmla="*/ 0 60000 65536"/>
                <a:gd name="T8" fmla="*/ 0 60000 65536"/>
              </a:gdLst>
              <a:ahLst/>
              <a:cxnLst>
                <a:cxn ang="T6">
                  <a:pos x="T0" y="T1"/>
                </a:cxn>
                <a:cxn ang="T7">
                  <a:pos x="T2" y="T3"/>
                </a:cxn>
                <a:cxn ang="T8">
                  <a:pos x="T4" y="T5"/>
                </a:cxn>
              </a:cxnLst>
              <a:rect l="0" t="0" r="r" b="b"/>
              <a:pathLst>
                <a:path w="3759200" h="179488">
                  <a:moveTo>
                    <a:pt x="0" y="76200"/>
                  </a:moveTo>
                  <a:cubicBezTo>
                    <a:pt x="921808" y="129116"/>
                    <a:pt x="1443567" y="190500"/>
                    <a:pt x="2070100" y="177800"/>
                  </a:cubicBezTo>
                  <a:cubicBezTo>
                    <a:pt x="2696633" y="165100"/>
                    <a:pt x="3440641" y="86783"/>
                    <a:pt x="3759200" y="0"/>
                  </a:cubicBezTo>
                </a:path>
              </a:pathLst>
            </a:custGeom>
            <a:noFill/>
            <a:ln w="9525" cap="flat" cmpd="sng">
              <a:solidFill>
                <a:srgbClr val="049AAB"/>
              </a:solidFill>
              <a:miter lim="800000"/>
            </a:ln>
            <a:extLst>
              <a:ext uri="{909E8E84-426E-40DD-AFC4-6F175D3DCCD1}">
                <a14:hiddenFill xmlns:a14="http://schemas.microsoft.com/office/drawing/2010/main">
                  <a:solidFill>
                    <a:srgbClr val="FFFFFF"/>
                  </a:solidFill>
                </a14:hiddenFill>
              </a:ext>
            </a:extLst>
          </p:spPr>
          <p:txBody>
            <a:bodyPr anchor="ctr"/>
            <a:lstStyle/>
            <a:p>
              <a:endParaRPr lang="zh-CN" altLang="en-US" sz="2400">
                <a:solidFill>
                  <a:srgbClr val="000000"/>
                </a:solidFill>
                <a:cs typeface="+mn-ea"/>
                <a:sym typeface="+mn-lt"/>
              </a:endParaRPr>
            </a:p>
          </p:txBody>
        </p:sp>
        <p:sp>
          <p:nvSpPr>
            <p:cNvPr id="31" name="MH_Other_2"/>
            <p:cNvSpPr/>
            <p:nvPr/>
          </p:nvSpPr>
          <p:spPr bwMode="auto">
            <a:xfrm>
              <a:off x="1591446" y="1943112"/>
              <a:ext cx="3398986" cy="2219010"/>
            </a:xfrm>
            <a:custGeom>
              <a:avLst/>
              <a:gdLst>
                <a:gd name="T0" fmla="*/ 0 w 3263900"/>
                <a:gd name="T1" fmla="*/ 1778000 h 1778000"/>
                <a:gd name="T2" fmla="*/ 2070100 w 3263900"/>
                <a:gd name="T3" fmla="*/ 1016000 h 1778000"/>
                <a:gd name="T4" fmla="*/ 3263900 w 3263900"/>
                <a:gd name="T5" fmla="*/ 0 h 1778000"/>
                <a:gd name="T6" fmla="*/ 0 60000 65536"/>
                <a:gd name="T7" fmla="*/ 0 60000 65536"/>
                <a:gd name="T8" fmla="*/ 0 60000 65536"/>
              </a:gdLst>
              <a:ahLst/>
              <a:cxnLst>
                <a:cxn ang="T6">
                  <a:pos x="T0" y="T1"/>
                </a:cxn>
                <a:cxn ang="T7">
                  <a:pos x="T2" y="T3"/>
                </a:cxn>
                <a:cxn ang="T8">
                  <a:pos x="T4" y="T5"/>
                </a:cxn>
              </a:cxnLst>
              <a:rect l="0" t="0" r="r" b="b"/>
              <a:pathLst>
                <a:path w="3263900" h="1778000">
                  <a:moveTo>
                    <a:pt x="0" y="1778000"/>
                  </a:moveTo>
                  <a:cubicBezTo>
                    <a:pt x="594783" y="1656291"/>
                    <a:pt x="1526117" y="1312333"/>
                    <a:pt x="2070100" y="1016000"/>
                  </a:cubicBezTo>
                  <a:cubicBezTo>
                    <a:pt x="2614083" y="719667"/>
                    <a:pt x="2897716" y="483658"/>
                    <a:pt x="3263900" y="0"/>
                  </a:cubicBezTo>
                </a:path>
              </a:pathLst>
            </a:custGeom>
            <a:noFill/>
            <a:ln w="9525" cap="flat" cmpd="sng">
              <a:solidFill>
                <a:srgbClr val="049AAB"/>
              </a:solidFill>
              <a:miter lim="800000"/>
            </a:ln>
            <a:extLst>
              <a:ext uri="{909E8E84-426E-40DD-AFC4-6F175D3DCCD1}">
                <a14:hiddenFill xmlns:a14="http://schemas.microsoft.com/office/drawing/2010/main">
                  <a:solidFill>
                    <a:srgbClr val="FFFFFF"/>
                  </a:solidFill>
                </a14:hiddenFill>
              </a:ext>
            </a:extLst>
          </p:spPr>
          <p:txBody>
            <a:bodyPr anchor="ctr"/>
            <a:lstStyle/>
            <a:p>
              <a:endParaRPr lang="zh-CN" altLang="en-US" sz="2400">
                <a:solidFill>
                  <a:srgbClr val="000000"/>
                </a:solidFill>
                <a:cs typeface="+mn-ea"/>
                <a:sym typeface="+mn-lt"/>
              </a:endParaRPr>
            </a:p>
          </p:txBody>
        </p:sp>
        <p:sp>
          <p:nvSpPr>
            <p:cNvPr id="32" name="MH_Other_3"/>
            <p:cNvSpPr/>
            <p:nvPr/>
          </p:nvSpPr>
          <p:spPr bwMode="auto">
            <a:xfrm>
              <a:off x="1591445" y="2971471"/>
              <a:ext cx="4140974" cy="1204045"/>
            </a:xfrm>
            <a:custGeom>
              <a:avLst/>
              <a:gdLst>
                <a:gd name="T0" fmla="*/ 0 w 4203700"/>
                <a:gd name="T1" fmla="*/ 939800 h 939800"/>
                <a:gd name="T2" fmla="*/ 2387600 w 4203700"/>
                <a:gd name="T3" fmla="*/ 622300 h 939800"/>
                <a:gd name="T4" fmla="*/ 4203700 w 4203700"/>
                <a:gd name="T5" fmla="*/ 0 h 939800"/>
                <a:gd name="T6" fmla="*/ 0 60000 65536"/>
                <a:gd name="T7" fmla="*/ 0 60000 65536"/>
                <a:gd name="T8" fmla="*/ 0 60000 65536"/>
              </a:gdLst>
              <a:ahLst/>
              <a:cxnLst>
                <a:cxn ang="T6">
                  <a:pos x="T0" y="T1"/>
                </a:cxn>
                <a:cxn ang="T7">
                  <a:pos x="T2" y="T3"/>
                </a:cxn>
                <a:cxn ang="T8">
                  <a:pos x="T4" y="T5"/>
                </a:cxn>
              </a:cxnLst>
              <a:rect l="0" t="0" r="r" b="b"/>
              <a:pathLst>
                <a:path w="4203700" h="939800">
                  <a:moveTo>
                    <a:pt x="0" y="939800"/>
                  </a:moveTo>
                  <a:cubicBezTo>
                    <a:pt x="919691" y="827616"/>
                    <a:pt x="1686983" y="778933"/>
                    <a:pt x="2387600" y="622300"/>
                  </a:cubicBezTo>
                  <a:cubicBezTo>
                    <a:pt x="3088217" y="465667"/>
                    <a:pt x="3722158" y="201083"/>
                    <a:pt x="4203700" y="0"/>
                  </a:cubicBezTo>
                </a:path>
              </a:pathLst>
            </a:custGeom>
            <a:noFill/>
            <a:ln w="9525" cap="flat" cmpd="sng">
              <a:solidFill>
                <a:srgbClr val="049AAB"/>
              </a:solidFill>
              <a:miter lim="800000"/>
            </a:ln>
            <a:extLst>
              <a:ext uri="{909E8E84-426E-40DD-AFC4-6F175D3DCCD1}">
                <a14:hiddenFill xmlns:a14="http://schemas.microsoft.com/office/drawing/2010/main">
                  <a:solidFill>
                    <a:srgbClr val="FFFFFF"/>
                  </a:solidFill>
                </a14:hiddenFill>
              </a:ext>
            </a:extLst>
          </p:spPr>
          <p:txBody>
            <a:bodyPr anchor="ctr"/>
            <a:lstStyle/>
            <a:p>
              <a:endParaRPr lang="zh-CN" altLang="en-US" sz="2400">
                <a:solidFill>
                  <a:srgbClr val="000000"/>
                </a:solidFill>
                <a:cs typeface="+mn-ea"/>
                <a:sym typeface="+mn-lt"/>
              </a:endParaRPr>
            </a:p>
          </p:txBody>
        </p:sp>
        <p:sp>
          <p:nvSpPr>
            <p:cNvPr id="33" name="MH_Other_4"/>
            <p:cNvSpPr/>
            <p:nvPr/>
          </p:nvSpPr>
          <p:spPr bwMode="auto">
            <a:xfrm>
              <a:off x="1658414" y="4162122"/>
              <a:ext cx="4379771" cy="723265"/>
            </a:xfrm>
            <a:custGeom>
              <a:avLst/>
              <a:gdLst>
                <a:gd name="T0" fmla="*/ 0 w 4152900"/>
                <a:gd name="T1" fmla="*/ 0 h 685800"/>
                <a:gd name="T2" fmla="*/ 2959100 w 4152900"/>
                <a:gd name="T3" fmla="*/ 368300 h 685800"/>
                <a:gd name="T4" fmla="*/ 4152900 w 4152900"/>
                <a:gd name="T5" fmla="*/ 685800 h 685800"/>
                <a:gd name="T6" fmla="*/ 0 60000 65536"/>
                <a:gd name="T7" fmla="*/ 0 60000 65536"/>
                <a:gd name="T8" fmla="*/ 0 60000 65536"/>
              </a:gdLst>
              <a:ahLst/>
              <a:cxnLst>
                <a:cxn ang="T6">
                  <a:pos x="T0" y="T1"/>
                </a:cxn>
                <a:cxn ang="T7">
                  <a:pos x="T2" y="T3"/>
                </a:cxn>
                <a:cxn ang="T8">
                  <a:pos x="T4" y="T5"/>
                </a:cxn>
              </a:cxnLst>
              <a:rect l="0" t="0" r="r" b="b"/>
              <a:pathLst>
                <a:path w="4152900" h="685800">
                  <a:moveTo>
                    <a:pt x="0" y="0"/>
                  </a:moveTo>
                  <a:cubicBezTo>
                    <a:pt x="1133475" y="127000"/>
                    <a:pt x="2266950" y="254000"/>
                    <a:pt x="2959100" y="368300"/>
                  </a:cubicBezTo>
                  <a:cubicBezTo>
                    <a:pt x="3651250" y="482600"/>
                    <a:pt x="3902075" y="584200"/>
                    <a:pt x="4152900" y="685800"/>
                  </a:cubicBezTo>
                </a:path>
              </a:pathLst>
            </a:custGeom>
            <a:noFill/>
            <a:ln w="9525" cap="flat" cmpd="sng">
              <a:solidFill>
                <a:srgbClr val="049AAB"/>
              </a:solidFill>
              <a:miter lim="800000"/>
            </a:ln>
            <a:extLst>
              <a:ext uri="{909E8E84-426E-40DD-AFC4-6F175D3DCCD1}">
                <a14:hiddenFill xmlns:a14="http://schemas.microsoft.com/office/drawing/2010/main">
                  <a:solidFill>
                    <a:srgbClr val="FFFFFF"/>
                  </a:solidFill>
                </a14:hiddenFill>
              </a:ext>
            </a:extLst>
          </p:spPr>
          <p:txBody>
            <a:bodyPr anchor="ctr"/>
            <a:lstStyle/>
            <a:p>
              <a:endParaRPr lang="zh-CN" altLang="en-US" sz="2400">
                <a:solidFill>
                  <a:srgbClr val="000000"/>
                </a:solidFill>
                <a:cs typeface="+mn-ea"/>
                <a:sym typeface="+mn-lt"/>
              </a:endParaRPr>
            </a:p>
          </p:txBody>
        </p:sp>
        <p:sp>
          <p:nvSpPr>
            <p:cNvPr id="34" name="MH_Other_5"/>
            <p:cNvSpPr/>
            <p:nvPr/>
          </p:nvSpPr>
          <p:spPr bwMode="auto">
            <a:xfrm>
              <a:off x="1604839" y="4162122"/>
              <a:ext cx="3428812" cy="1620649"/>
            </a:xfrm>
            <a:custGeom>
              <a:avLst/>
              <a:gdLst>
                <a:gd name="T0" fmla="*/ 0 w 3251200"/>
                <a:gd name="T1" fmla="*/ 0 h 1536700"/>
                <a:gd name="T2" fmla="*/ 2235200 w 3251200"/>
                <a:gd name="T3" fmla="*/ 787400 h 1536700"/>
                <a:gd name="T4" fmla="*/ 3251200 w 3251200"/>
                <a:gd name="T5" fmla="*/ 1536700 h 1536700"/>
                <a:gd name="T6" fmla="*/ 0 60000 65536"/>
                <a:gd name="T7" fmla="*/ 0 60000 65536"/>
                <a:gd name="T8" fmla="*/ 0 60000 65536"/>
              </a:gdLst>
              <a:ahLst/>
              <a:cxnLst>
                <a:cxn ang="T6">
                  <a:pos x="T0" y="T1"/>
                </a:cxn>
                <a:cxn ang="T7">
                  <a:pos x="T2" y="T3"/>
                </a:cxn>
                <a:cxn ang="T8">
                  <a:pos x="T4" y="T5"/>
                </a:cxn>
              </a:cxnLst>
              <a:rect l="0" t="0" r="r" b="b"/>
              <a:pathLst>
                <a:path w="3251200" h="1536700">
                  <a:moveTo>
                    <a:pt x="0" y="0"/>
                  </a:moveTo>
                  <a:cubicBezTo>
                    <a:pt x="1049866" y="208491"/>
                    <a:pt x="1693333" y="531283"/>
                    <a:pt x="2235200" y="787400"/>
                  </a:cubicBezTo>
                  <a:cubicBezTo>
                    <a:pt x="2777067" y="1043517"/>
                    <a:pt x="3141133" y="1359958"/>
                    <a:pt x="3251200" y="1536700"/>
                  </a:cubicBezTo>
                </a:path>
              </a:pathLst>
            </a:custGeom>
            <a:noFill/>
            <a:ln w="9525" cap="flat" cmpd="sng">
              <a:solidFill>
                <a:srgbClr val="049AAB"/>
              </a:solidFill>
              <a:miter lim="800000"/>
            </a:ln>
            <a:extLst>
              <a:ext uri="{909E8E84-426E-40DD-AFC4-6F175D3DCCD1}">
                <a14:hiddenFill xmlns:a14="http://schemas.microsoft.com/office/drawing/2010/main">
                  <a:solidFill>
                    <a:srgbClr val="FFFFFF"/>
                  </a:solidFill>
                </a14:hiddenFill>
              </a:ext>
            </a:extLst>
          </p:spPr>
          <p:txBody>
            <a:bodyPr anchor="ctr"/>
            <a:lstStyle/>
            <a:p>
              <a:endParaRPr lang="zh-CN" altLang="en-US" sz="2400">
                <a:solidFill>
                  <a:srgbClr val="000000"/>
                </a:solidFill>
                <a:cs typeface="+mn-ea"/>
                <a:sym typeface="+mn-lt"/>
              </a:endParaRPr>
            </a:p>
          </p:txBody>
        </p:sp>
      </p:grpSp>
      <p:sp>
        <p:nvSpPr>
          <p:cNvPr id="35" name="MH_Other_6"/>
          <p:cNvSpPr>
            <a:spLocks noChangeArrowheads="1"/>
          </p:cNvSpPr>
          <p:nvPr/>
        </p:nvSpPr>
        <p:spPr bwMode="auto">
          <a:xfrm>
            <a:off x="4624335" y="1368055"/>
            <a:ext cx="668301" cy="668337"/>
          </a:xfrm>
          <a:prstGeom prst="ellipse">
            <a:avLst/>
          </a:prstGeom>
          <a:solidFill>
            <a:srgbClr val="9BD744"/>
          </a:solidFill>
          <a:ln w="28575">
            <a:noFill/>
          </a:ln>
        </p:spPr>
        <p:txBody>
          <a:bodyPr lIns="0" tIns="0" rIns="0" bIns="0"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latinLnBrk="1"/>
            <a:r>
              <a:rPr lang="en-US" altLang="zh-CN" sz="2400" dirty="0">
                <a:solidFill>
                  <a:srgbClr val="FFFFFF"/>
                </a:solidFill>
                <a:latin typeface="+mn-lt"/>
                <a:ea typeface="+mn-ea"/>
                <a:cs typeface="+mn-ea"/>
                <a:sym typeface="+mn-lt"/>
              </a:rPr>
              <a:t>01</a:t>
            </a:r>
            <a:endParaRPr lang="zh-CN" altLang="en-US" sz="2400" dirty="0">
              <a:solidFill>
                <a:srgbClr val="FFFFFF"/>
              </a:solidFill>
              <a:latin typeface="+mn-lt"/>
              <a:ea typeface="+mn-ea"/>
              <a:cs typeface="+mn-ea"/>
              <a:sym typeface="+mn-lt"/>
            </a:endParaRPr>
          </a:p>
        </p:txBody>
      </p:sp>
      <p:sp>
        <p:nvSpPr>
          <p:cNvPr id="36" name="MH_Other_7"/>
          <p:cNvSpPr>
            <a:spLocks noChangeArrowheads="1"/>
          </p:cNvSpPr>
          <p:nvPr/>
        </p:nvSpPr>
        <p:spPr bwMode="auto">
          <a:xfrm>
            <a:off x="5378246" y="2386573"/>
            <a:ext cx="668300" cy="668337"/>
          </a:xfrm>
          <a:prstGeom prst="ellipse">
            <a:avLst/>
          </a:prstGeom>
          <a:solidFill>
            <a:srgbClr val="01304C"/>
          </a:solidFill>
          <a:ln w="28575">
            <a:noFill/>
          </a:ln>
        </p:spPr>
        <p:txBody>
          <a:bodyPr lIns="0" tIns="0" rIns="0" bIns="0"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latinLnBrk="1"/>
            <a:r>
              <a:rPr lang="en-US" altLang="zh-CN" sz="2400" dirty="0">
                <a:solidFill>
                  <a:srgbClr val="FFFFFF"/>
                </a:solidFill>
                <a:latin typeface="+mn-lt"/>
                <a:ea typeface="+mn-ea"/>
                <a:cs typeface="+mn-ea"/>
                <a:sym typeface="+mn-lt"/>
              </a:rPr>
              <a:t>02</a:t>
            </a:r>
            <a:endParaRPr lang="zh-CN" altLang="en-US" sz="2400" dirty="0">
              <a:solidFill>
                <a:srgbClr val="FFFFFF"/>
              </a:solidFill>
              <a:latin typeface="+mn-lt"/>
              <a:ea typeface="+mn-ea"/>
              <a:cs typeface="+mn-ea"/>
              <a:sym typeface="+mn-lt"/>
            </a:endParaRPr>
          </a:p>
        </p:txBody>
      </p:sp>
      <p:sp>
        <p:nvSpPr>
          <p:cNvPr id="37" name="MH_Other_8"/>
          <p:cNvSpPr>
            <a:spLocks noChangeArrowheads="1"/>
          </p:cNvSpPr>
          <p:nvPr/>
        </p:nvSpPr>
        <p:spPr bwMode="auto">
          <a:xfrm>
            <a:off x="4931388" y="3405091"/>
            <a:ext cx="668301" cy="669925"/>
          </a:xfrm>
          <a:prstGeom prst="ellipse">
            <a:avLst/>
          </a:prstGeom>
          <a:solidFill>
            <a:srgbClr val="049AAB"/>
          </a:solidFill>
          <a:ln w="28575">
            <a:noFill/>
          </a:ln>
        </p:spPr>
        <p:txBody>
          <a:bodyPr lIns="0" tIns="0" rIns="0" bIns="0"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latinLnBrk="1"/>
            <a:r>
              <a:rPr lang="en-US" altLang="zh-CN" sz="2400" dirty="0">
                <a:solidFill>
                  <a:srgbClr val="FFFFFF"/>
                </a:solidFill>
                <a:latin typeface="+mn-lt"/>
                <a:ea typeface="+mn-ea"/>
                <a:cs typeface="+mn-ea"/>
                <a:sym typeface="+mn-lt"/>
              </a:rPr>
              <a:t>03</a:t>
            </a:r>
            <a:endParaRPr lang="zh-CN" altLang="en-US" sz="2400" dirty="0">
              <a:solidFill>
                <a:srgbClr val="FFFFFF"/>
              </a:solidFill>
              <a:latin typeface="+mn-lt"/>
              <a:ea typeface="+mn-ea"/>
              <a:cs typeface="+mn-ea"/>
              <a:sym typeface="+mn-lt"/>
            </a:endParaRPr>
          </a:p>
        </p:txBody>
      </p:sp>
      <p:sp>
        <p:nvSpPr>
          <p:cNvPr id="38" name="MH_Other_9"/>
          <p:cNvSpPr>
            <a:spLocks noChangeArrowheads="1"/>
          </p:cNvSpPr>
          <p:nvPr/>
        </p:nvSpPr>
        <p:spPr bwMode="auto">
          <a:xfrm>
            <a:off x="5402851" y="4425198"/>
            <a:ext cx="668300" cy="669925"/>
          </a:xfrm>
          <a:prstGeom prst="ellipse">
            <a:avLst/>
          </a:prstGeom>
          <a:solidFill>
            <a:srgbClr val="01304C"/>
          </a:solidFill>
          <a:ln w="28575">
            <a:noFill/>
          </a:ln>
        </p:spPr>
        <p:txBody>
          <a:bodyPr lIns="0" tIns="0" rIns="0" bIns="0"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latinLnBrk="1"/>
            <a:r>
              <a:rPr lang="en-US" altLang="zh-CN" sz="2400" dirty="0">
                <a:solidFill>
                  <a:srgbClr val="FFFFFF"/>
                </a:solidFill>
                <a:latin typeface="+mn-lt"/>
                <a:ea typeface="+mn-ea"/>
                <a:cs typeface="+mn-ea"/>
                <a:sym typeface="+mn-lt"/>
              </a:rPr>
              <a:t>04</a:t>
            </a:r>
            <a:endParaRPr lang="zh-CN" altLang="en-US" sz="2400" dirty="0">
              <a:solidFill>
                <a:srgbClr val="FFFFFF"/>
              </a:solidFill>
              <a:latin typeface="+mn-lt"/>
              <a:ea typeface="+mn-ea"/>
              <a:cs typeface="+mn-ea"/>
              <a:sym typeface="+mn-lt"/>
            </a:endParaRPr>
          </a:p>
        </p:txBody>
      </p:sp>
      <p:sp>
        <p:nvSpPr>
          <p:cNvPr id="39" name="MH_Other_10"/>
          <p:cNvSpPr>
            <a:spLocks noChangeArrowheads="1"/>
          </p:cNvSpPr>
          <p:nvPr/>
        </p:nvSpPr>
        <p:spPr bwMode="auto">
          <a:xfrm>
            <a:off x="4451019" y="5445305"/>
            <a:ext cx="668301" cy="668337"/>
          </a:xfrm>
          <a:prstGeom prst="ellipse">
            <a:avLst/>
          </a:prstGeom>
          <a:solidFill>
            <a:srgbClr val="9BD744"/>
          </a:solidFill>
          <a:ln w="28575">
            <a:noFill/>
          </a:ln>
        </p:spPr>
        <p:txBody>
          <a:bodyPr lIns="0" tIns="0" rIns="0" bIns="0"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latinLnBrk="1"/>
            <a:r>
              <a:rPr lang="en-US" altLang="zh-CN" sz="2400" dirty="0">
                <a:solidFill>
                  <a:srgbClr val="FFFFFF"/>
                </a:solidFill>
                <a:latin typeface="+mn-lt"/>
                <a:ea typeface="+mn-ea"/>
                <a:cs typeface="+mn-ea"/>
                <a:sym typeface="+mn-lt"/>
              </a:rPr>
              <a:t>05</a:t>
            </a:r>
            <a:endParaRPr lang="zh-CN" altLang="en-US" sz="2400" dirty="0">
              <a:solidFill>
                <a:srgbClr val="FFFFFF"/>
              </a:solidFill>
              <a:latin typeface="+mn-lt"/>
              <a:ea typeface="+mn-ea"/>
              <a:cs typeface="+mn-ea"/>
              <a:sym typeface="+mn-lt"/>
            </a:endParaRPr>
          </a:p>
        </p:txBody>
      </p:sp>
      <p:sp>
        <p:nvSpPr>
          <p:cNvPr id="40" name="MH_Title_1"/>
          <p:cNvSpPr>
            <a:spLocks noChangeArrowheads="1"/>
          </p:cNvSpPr>
          <p:nvPr/>
        </p:nvSpPr>
        <p:spPr bwMode="auto">
          <a:xfrm>
            <a:off x="-23410" y="2843511"/>
            <a:ext cx="1570435" cy="2269723"/>
          </a:xfrm>
          <a:custGeom>
            <a:avLst/>
            <a:gdLst>
              <a:gd name="T0" fmla="*/ 272796 w 1159484"/>
              <a:gd name="T1" fmla="*/ 1430 h 1674380"/>
              <a:gd name="T2" fmla="*/ 986253 w 1159484"/>
              <a:gd name="T3" fmla="*/ 329551 h 1674380"/>
              <a:gd name="T4" fmla="*/ 983624 w 1159484"/>
              <a:gd name="T5" fmla="*/ 1349563 h 1674380"/>
              <a:gd name="T6" fmla="*/ 0 w 1159484"/>
              <a:gd name="T7" fmla="*/ 1611015 h 1674380"/>
              <a:gd name="T8" fmla="*/ 3991 w 1159484"/>
              <a:gd name="T9" fmla="*/ 63005 h 1674380"/>
              <a:gd name="T10" fmla="*/ 272796 w 1159484"/>
              <a:gd name="T11" fmla="*/ 1430 h 1674380"/>
              <a:gd name="T12" fmla="*/ 0 60000 65536"/>
              <a:gd name="T13" fmla="*/ 0 60000 65536"/>
              <a:gd name="T14" fmla="*/ 0 60000 65536"/>
              <a:gd name="T15" fmla="*/ 0 60000 65536"/>
              <a:gd name="T16" fmla="*/ 0 60000 65536"/>
              <a:gd name="T17" fmla="*/ 0 60000 65536"/>
              <a:gd name="T18" fmla="*/ 0 w 1159484"/>
              <a:gd name="T19" fmla="*/ 0 h 1674380"/>
              <a:gd name="T20" fmla="*/ 1159484 w 1159484"/>
              <a:gd name="T21" fmla="*/ 1674380 h 1674380"/>
            </a:gdLst>
            <a:ahLst/>
            <a:cxnLst>
              <a:cxn ang="T12">
                <a:pos x="T0" y="T1"/>
              </a:cxn>
              <a:cxn ang="T13">
                <a:pos x="T2" y="T3"/>
              </a:cxn>
              <a:cxn ang="T14">
                <a:pos x="T4" y="T5"/>
              </a:cxn>
              <a:cxn ang="T15">
                <a:pos x="T6" y="T7"/>
              </a:cxn>
              <a:cxn ang="T16">
                <a:pos x="T8" y="T9"/>
              </a:cxn>
              <a:cxn ang="T17">
                <a:pos x="T10" y="T11"/>
              </a:cxn>
            </a:cxnLst>
            <a:rect l="T18" t="T19" r="T20" b="T21"/>
            <a:pathLst>
              <a:path w="1159484" h="1674380">
                <a:moveTo>
                  <a:pt x="273226" y="1430"/>
                </a:moveTo>
                <a:cubicBezTo>
                  <a:pt x="545324" y="-14516"/>
                  <a:pt x="815402" y="103404"/>
                  <a:pt x="987809" y="329296"/>
                </a:cubicBezTo>
                <a:cubicBezTo>
                  <a:pt x="1217686" y="630485"/>
                  <a:pt x="1216605" y="1048522"/>
                  <a:pt x="985175" y="1348519"/>
                </a:cubicBezTo>
                <a:cubicBezTo>
                  <a:pt x="753745" y="1648515"/>
                  <a:pt x="349672" y="1755668"/>
                  <a:pt x="0" y="1609769"/>
                </a:cubicBezTo>
                <a:lnTo>
                  <a:pt x="3997" y="62957"/>
                </a:lnTo>
                <a:cubicBezTo>
                  <a:pt x="91603" y="26935"/>
                  <a:pt x="182527" y="6745"/>
                  <a:pt x="273226" y="1430"/>
                </a:cubicBezTo>
                <a:close/>
              </a:path>
            </a:pathLst>
          </a:custGeom>
          <a:solidFill>
            <a:srgbClr val="049AAB"/>
          </a:solidFill>
          <a:ln w="28575">
            <a:noFill/>
          </a:ln>
        </p:spPr>
        <p:txBody>
          <a:bodyPr lIns="0" tIns="0" rIns="107925" bIns="0"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latinLnBrk="1"/>
            <a:r>
              <a:rPr lang="en-US" altLang="zh-CN" sz="2265" dirty="0">
                <a:solidFill>
                  <a:srgbClr val="FFFFFF"/>
                </a:solidFill>
                <a:latin typeface="+mn-lt"/>
                <a:ea typeface="+mn-ea"/>
                <a:cs typeface="+mn-ea"/>
                <a:sym typeface="+mn-lt"/>
              </a:rPr>
              <a:t>THE TITLE</a:t>
            </a:r>
            <a:endParaRPr lang="zh-CN" altLang="en-US" sz="2265" dirty="0">
              <a:solidFill>
                <a:srgbClr val="FFFFFF"/>
              </a:solidFill>
              <a:latin typeface="+mn-lt"/>
              <a:ea typeface="+mn-ea"/>
              <a:cs typeface="+mn-ea"/>
              <a:sym typeface="+mn-lt"/>
            </a:endParaRPr>
          </a:p>
        </p:txBody>
      </p:sp>
      <p:sp>
        <p:nvSpPr>
          <p:cNvPr id="41" name="TextBox 23"/>
          <p:cNvSpPr txBox="1"/>
          <p:nvPr/>
        </p:nvSpPr>
        <p:spPr>
          <a:xfrm>
            <a:off x="5440456" y="1498450"/>
            <a:ext cx="4694144" cy="604593"/>
          </a:xfrm>
          <a:prstGeom prst="rect">
            <a:avLst/>
          </a:prstGeom>
          <a:noFill/>
        </p:spPr>
        <p:txBody>
          <a:bodyPr wrap="square" lIns="86683" tIns="43341" rIns="86683" bIns="43341" rtlCol="0">
            <a:spAutoFit/>
          </a:bodyPr>
          <a:lstStyle>
            <a:defPPr>
              <a:defRPr lang="zh-CN"/>
            </a:defPPr>
            <a:lvl1pPr>
              <a:lnSpc>
                <a:spcPct val="120000"/>
              </a:lnSpc>
              <a:defRPr sz="1400">
                <a:solidFill>
                  <a:schemeClr val="bg1">
                    <a:lumMod val="50000"/>
                  </a:schemeClr>
                </a:solidFill>
                <a:latin typeface="Arial" panose="020B0604020202020204" pitchFamily="34" charset="0"/>
                <a:ea typeface="微软雅黑" panose="020B0503020204020204" pitchFamily="34" charset="-122"/>
                <a:cs typeface="+mn-ea"/>
              </a:defRPr>
            </a:lvl1pPr>
          </a:lstStyle>
          <a:p>
            <a:pPr marL="0" marR="0" lvl="0" indent="0" defTabSz="914400" eaLnBrk="1" fontAlgn="auto" latinLnBrk="0" hangingPunct="1">
              <a:lnSpc>
                <a:spcPct val="120000"/>
              </a:lnSpc>
              <a:spcBef>
                <a:spcPts val="0"/>
              </a:spcBef>
              <a:spcAft>
                <a:spcPts val="0"/>
              </a:spcAft>
              <a:buClrTx/>
              <a:buSzTx/>
              <a:buFontTx/>
              <a:buNone/>
              <a:defRPr/>
            </a:pPr>
            <a:r>
              <a:rPr kumimoji="0" lang="zh-CN" altLang="en-US" sz="1400" b="0" i="0" u="none" strike="noStrike" kern="0" cap="none" spc="0" normalizeH="0" baseline="0" noProof="0" dirty="0">
                <a:ln>
                  <a:noFill/>
                </a:ln>
                <a:solidFill>
                  <a:srgbClr val="FFFFFF">
                    <a:lumMod val="50000"/>
                  </a:srgbClr>
                </a:solidFill>
                <a:effectLst/>
                <a:uLnTx/>
                <a:uFillTx/>
                <a:latin typeface="+mn-lt"/>
                <a:ea typeface="+mn-ea"/>
                <a:sym typeface="+mn-lt"/>
              </a:rPr>
              <a:t>点击添加相关标题文字，点击添加相关标题文字，点击添加相关标题文字，点击添加相关标题文字</a:t>
            </a:r>
            <a:endParaRPr kumimoji="0" lang="en-GB" altLang="zh-CN" sz="1400" b="0" i="0" u="none" strike="noStrike" kern="0" cap="none" spc="0" normalizeH="0" baseline="0" noProof="0" dirty="0">
              <a:ln>
                <a:noFill/>
              </a:ln>
              <a:solidFill>
                <a:srgbClr val="FFFFFF">
                  <a:lumMod val="50000"/>
                </a:srgbClr>
              </a:solidFill>
              <a:effectLst/>
              <a:uLnTx/>
              <a:uFillTx/>
              <a:latin typeface="+mn-lt"/>
              <a:ea typeface="+mn-ea"/>
              <a:sym typeface="+mn-lt"/>
            </a:endParaRPr>
          </a:p>
        </p:txBody>
      </p:sp>
      <p:sp>
        <p:nvSpPr>
          <p:cNvPr id="42" name="TextBox 24"/>
          <p:cNvSpPr txBox="1"/>
          <p:nvPr/>
        </p:nvSpPr>
        <p:spPr>
          <a:xfrm>
            <a:off x="5482289" y="1158516"/>
            <a:ext cx="1970422" cy="395305"/>
          </a:xfrm>
          <a:prstGeom prst="rect">
            <a:avLst/>
          </a:prstGeom>
          <a:noFill/>
        </p:spPr>
        <p:txBody>
          <a:bodyPr wrap="none" lIns="86683" tIns="43341" rIns="86683" bIns="43341" rtlCol="0">
            <a:spAutoFit/>
          </a:bodyPr>
          <a:lstStyle/>
          <a:p>
            <a:r>
              <a:rPr lang="zh-CN" altLang="en-US" sz="2000" b="1" dirty="0">
                <a:solidFill>
                  <a:srgbClr val="FFFFFF">
                    <a:lumMod val="50000"/>
                  </a:srgbClr>
                </a:solidFill>
                <a:cs typeface="+mn-ea"/>
                <a:sym typeface="+mn-lt"/>
              </a:rPr>
              <a:t>请替换文字内容</a:t>
            </a:r>
          </a:p>
        </p:txBody>
      </p:sp>
      <p:sp>
        <p:nvSpPr>
          <p:cNvPr id="43" name="TextBox 23"/>
          <p:cNvSpPr txBox="1"/>
          <p:nvPr/>
        </p:nvSpPr>
        <p:spPr>
          <a:xfrm>
            <a:off x="6144611" y="2552088"/>
            <a:ext cx="4619290" cy="604593"/>
          </a:xfrm>
          <a:prstGeom prst="rect">
            <a:avLst/>
          </a:prstGeom>
          <a:noFill/>
        </p:spPr>
        <p:txBody>
          <a:bodyPr wrap="square" lIns="86683" tIns="43341" rIns="86683" bIns="43341" rtlCol="0">
            <a:spAutoFit/>
          </a:bodyPr>
          <a:lstStyle>
            <a:defPPr>
              <a:defRPr lang="zh-CN"/>
            </a:defPPr>
            <a:lvl1pPr>
              <a:lnSpc>
                <a:spcPct val="120000"/>
              </a:lnSpc>
              <a:defRPr sz="1400">
                <a:solidFill>
                  <a:schemeClr val="bg1">
                    <a:lumMod val="50000"/>
                  </a:schemeClr>
                </a:solidFill>
                <a:latin typeface="Arial" panose="020B0604020202020204" pitchFamily="34" charset="0"/>
                <a:ea typeface="微软雅黑" panose="020B0503020204020204" pitchFamily="34" charset="-122"/>
                <a:cs typeface="+mn-ea"/>
              </a:defRPr>
            </a:lvl1pPr>
          </a:lstStyle>
          <a:p>
            <a:pPr marL="0" marR="0" lvl="0" indent="0" defTabSz="914400" eaLnBrk="1" fontAlgn="auto" latinLnBrk="0" hangingPunct="1">
              <a:lnSpc>
                <a:spcPct val="120000"/>
              </a:lnSpc>
              <a:spcBef>
                <a:spcPts val="0"/>
              </a:spcBef>
              <a:spcAft>
                <a:spcPts val="0"/>
              </a:spcAft>
              <a:buClrTx/>
              <a:buSzTx/>
              <a:buFontTx/>
              <a:buNone/>
              <a:defRPr/>
            </a:pPr>
            <a:r>
              <a:rPr kumimoji="0" lang="zh-CN" altLang="en-US" sz="1400" b="0" i="0" u="none" strike="noStrike" kern="0" cap="none" spc="0" normalizeH="0" baseline="0" noProof="0" dirty="0">
                <a:ln>
                  <a:noFill/>
                </a:ln>
                <a:solidFill>
                  <a:srgbClr val="FFFFFF">
                    <a:lumMod val="50000"/>
                  </a:srgbClr>
                </a:solidFill>
                <a:effectLst/>
                <a:uLnTx/>
                <a:uFillTx/>
                <a:latin typeface="+mn-lt"/>
                <a:ea typeface="+mn-ea"/>
                <a:sym typeface="+mn-lt"/>
              </a:rPr>
              <a:t>点击添加相关标题文字，点击添加相关标题文字，点击添加相关标题文字，点击添加相关标题文字</a:t>
            </a:r>
            <a:endParaRPr kumimoji="0" lang="en-GB" altLang="zh-CN" sz="1400" b="0" i="0" u="none" strike="noStrike" kern="0" cap="none" spc="0" normalizeH="0" baseline="0" noProof="0" dirty="0">
              <a:ln>
                <a:noFill/>
              </a:ln>
              <a:solidFill>
                <a:srgbClr val="FFFFFF">
                  <a:lumMod val="50000"/>
                </a:srgbClr>
              </a:solidFill>
              <a:effectLst/>
              <a:uLnTx/>
              <a:uFillTx/>
              <a:latin typeface="+mn-lt"/>
              <a:ea typeface="+mn-ea"/>
              <a:sym typeface="+mn-lt"/>
            </a:endParaRPr>
          </a:p>
        </p:txBody>
      </p:sp>
      <p:sp>
        <p:nvSpPr>
          <p:cNvPr id="44" name="TextBox 24"/>
          <p:cNvSpPr txBox="1"/>
          <p:nvPr/>
        </p:nvSpPr>
        <p:spPr>
          <a:xfrm>
            <a:off x="6144611" y="2214929"/>
            <a:ext cx="1970422" cy="395305"/>
          </a:xfrm>
          <a:prstGeom prst="rect">
            <a:avLst/>
          </a:prstGeom>
          <a:noFill/>
        </p:spPr>
        <p:txBody>
          <a:bodyPr wrap="none" lIns="86683" tIns="43341" rIns="86683" bIns="43341" rtlCol="0">
            <a:spAutoFit/>
          </a:bodyPr>
          <a:lstStyle/>
          <a:p>
            <a:r>
              <a:rPr lang="zh-CN" altLang="en-US" sz="2000" b="1" dirty="0">
                <a:solidFill>
                  <a:srgbClr val="FFFFFF">
                    <a:lumMod val="50000"/>
                  </a:srgbClr>
                </a:solidFill>
                <a:cs typeface="+mn-ea"/>
                <a:sym typeface="+mn-lt"/>
              </a:rPr>
              <a:t>请替换文字内容</a:t>
            </a:r>
          </a:p>
        </p:txBody>
      </p:sp>
      <p:sp>
        <p:nvSpPr>
          <p:cNvPr id="45" name="TextBox 23"/>
          <p:cNvSpPr txBox="1"/>
          <p:nvPr/>
        </p:nvSpPr>
        <p:spPr>
          <a:xfrm>
            <a:off x="5773718" y="3605726"/>
            <a:ext cx="4839087" cy="604593"/>
          </a:xfrm>
          <a:prstGeom prst="rect">
            <a:avLst/>
          </a:prstGeom>
          <a:noFill/>
        </p:spPr>
        <p:txBody>
          <a:bodyPr wrap="square" lIns="86683" tIns="43341" rIns="86683" bIns="43341" rtlCol="0">
            <a:spAutoFit/>
          </a:bodyPr>
          <a:lstStyle/>
          <a:p>
            <a:pPr>
              <a:lnSpc>
                <a:spcPct val="120000"/>
              </a:lnSpc>
            </a:pPr>
            <a:r>
              <a:rPr lang="zh-CN" altLang="en-US" sz="1400" dirty="0">
                <a:solidFill>
                  <a:srgbClr val="FFFFFF">
                    <a:lumMod val="50000"/>
                  </a:srgbClr>
                </a:solidFill>
                <a:cs typeface="+mn-ea"/>
                <a:sym typeface="+mn-lt"/>
              </a:rPr>
              <a:t>点击添加相关标题文字，点击添加相关标题文字，点击添加相关标题文字，点击添加相关标题文字</a:t>
            </a:r>
            <a:endParaRPr lang="en-GB" altLang="zh-CN" sz="1400" dirty="0">
              <a:solidFill>
                <a:srgbClr val="FFFFFF">
                  <a:lumMod val="50000"/>
                </a:srgbClr>
              </a:solidFill>
              <a:cs typeface="+mn-ea"/>
              <a:sym typeface="+mn-lt"/>
            </a:endParaRPr>
          </a:p>
        </p:txBody>
      </p:sp>
      <p:sp>
        <p:nvSpPr>
          <p:cNvPr id="46" name="TextBox 24"/>
          <p:cNvSpPr txBox="1"/>
          <p:nvPr/>
        </p:nvSpPr>
        <p:spPr>
          <a:xfrm>
            <a:off x="5817106" y="3271342"/>
            <a:ext cx="1970422" cy="395305"/>
          </a:xfrm>
          <a:prstGeom prst="rect">
            <a:avLst/>
          </a:prstGeom>
          <a:noFill/>
        </p:spPr>
        <p:txBody>
          <a:bodyPr wrap="none" lIns="86683" tIns="43341" rIns="86683" bIns="43341" rtlCol="0">
            <a:spAutoFit/>
          </a:bodyPr>
          <a:lstStyle/>
          <a:p>
            <a:r>
              <a:rPr lang="zh-CN" altLang="en-US" sz="2000" b="1" dirty="0">
                <a:solidFill>
                  <a:srgbClr val="FFFFFF">
                    <a:lumMod val="50000"/>
                  </a:srgbClr>
                </a:solidFill>
                <a:cs typeface="+mn-ea"/>
                <a:sym typeface="+mn-lt"/>
              </a:rPr>
              <a:t>请替换文字内容</a:t>
            </a:r>
          </a:p>
        </p:txBody>
      </p:sp>
      <p:sp>
        <p:nvSpPr>
          <p:cNvPr id="47" name="TextBox 23"/>
          <p:cNvSpPr txBox="1"/>
          <p:nvPr/>
        </p:nvSpPr>
        <p:spPr>
          <a:xfrm>
            <a:off x="6222840" y="4659364"/>
            <a:ext cx="4699160" cy="604593"/>
          </a:xfrm>
          <a:prstGeom prst="rect">
            <a:avLst/>
          </a:prstGeom>
          <a:noFill/>
        </p:spPr>
        <p:txBody>
          <a:bodyPr wrap="square" lIns="86683" tIns="43341" rIns="86683" bIns="43341" rtlCol="0">
            <a:spAutoFit/>
          </a:bodyPr>
          <a:lstStyle>
            <a:defPPr>
              <a:defRPr lang="zh-CN"/>
            </a:defPPr>
            <a:lvl1pPr>
              <a:lnSpc>
                <a:spcPct val="120000"/>
              </a:lnSpc>
              <a:defRPr sz="1400">
                <a:solidFill>
                  <a:schemeClr val="bg1">
                    <a:lumMod val="50000"/>
                  </a:schemeClr>
                </a:solidFill>
                <a:latin typeface="Arial" panose="020B0604020202020204" pitchFamily="34" charset="0"/>
                <a:ea typeface="微软雅黑" panose="020B0503020204020204" pitchFamily="34" charset="-122"/>
                <a:cs typeface="+mn-ea"/>
              </a:defRPr>
            </a:lvl1pPr>
          </a:lstStyle>
          <a:p>
            <a:pPr marL="0" marR="0" lvl="0" indent="0" defTabSz="914400" eaLnBrk="1" fontAlgn="auto" latinLnBrk="0" hangingPunct="1">
              <a:lnSpc>
                <a:spcPct val="120000"/>
              </a:lnSpc>
              <a:spcBef>
                <a:spcPts val="0"/>
              </a:spcBef>
              <a:spcAft>
                <a:spcPts val="0"/>
              </a:spcAft>
              <a:buClrTx/>
              <a:buSzTx/>
              <a:buFontTx/>
              <a:buNone/>
              <a:defRPr/>
            </a:pPr>
            <a:r>
              <a:rPr kumimoji="0" lang="zh-CN" altLang="en-US" sz="1400" b="0" i="0" u="none" strike="noStrike" kern="0" cap="none" spc="0" normalizeH="0" baseline="0" noProof="0" dirty="0">
                <a:ln>
                  <a:noFill/>
                </a:ln>
                <a:solidFill>
                  <a:srgbClr val="FFFFFF">
                    <a:lumMod val="50000"/>
                  </a:srgbClr>
                </a:solidFill>
                <a:effectLst/>
                <a:uLnTx/>
                <a:uFillTx/>
                <a:latin typeface="+mn-lt"/>
                <a:ea typeface="+mn-ea"/>
                <a:sym typeface="+mn-lt"/>
              </a:rPr>
              <a:t>点击添加相关标题文字，点击添加相关标题文字，点击添加相关标题文字，点击添加相关标题文字</a:t>
            </a:r>
            <a:endParaRPr kumimoji="0" lang="en-GB" altLang="zh-CN" sz="1400" b="0" i="0" u="none" strike="noStrike" kern="0" cap="none" spc="0" normalizeH="0" baseline="0" noProof="0" dirty="0">
              <a:ln>
                <a:noFill/>
              </a:ln>
              <a:solidFill>
                <a:srgbClr val="FFFFFF">
                  <a:lumMod val="50000"/>
                </a:srgbClr>
              </a:solidFill>
              <a:effectLst/>
              <a:uLnTx/>
              <a:uFillTx/>
              <a:latin typeface="+mn-lt"/>
              <a:ea typeface="+mn-ea"/>
              <a:sym typeface="+mn-lt"/>
            </a:endParaRPr>
          </a:p>
        </p:txBody>
      </p:sp>
      <p:sp>
        <p:nvSpPr>
          <p:cNvPr id="48" name="TextBox 24"/>
          <p:cNvSpPr txBox="1"/>
          <p:nvPr/>
        </p:nvSpPr>
        <p:spPr>
          <a:xfrm>
            <a:off x="6144611" y="4327755"/>
            <a:ext cx="1970422" cy="395305"/>
          </a:xfrm>
          <a:prstGeom prst="rect">
            <a:avLst/>
          </a:prstGeom>
          <a:noFill/>
        </p:spPr>
        <p:txBody>
          <a:bodyPr wrap="none" lIns="86683" tIns="43341" rIns="86683" bIns="43341" rtlCol="0">
            <a:spAutoFit/>
          </a:bodyPr>
          <a:lstStyle/>
          <a:p>
            <a:r>
              <a:rPr lang="zh-CN" altLang="en-US" sz="2000" b="1" dirty="0">
                <a:solidFill>
                  <a:srgbClr val="FFFFFF">
                    <a:lumMod val="50000"/>
                  </a:srgbClr>
                </a:solidFill>
                <a:cs typeface="+mn-ea"/>
                <a:sym typeface="+mn-lt"/>
              </a:rPr>
              <a:t>请替换文字内容</a:t>
            </a:r>
          </a:p>
        </p:txBody>
      </p:sp>
      <p:sp>
        <p:nvSpPr>
          <p:cNvPr id="49" name="TextBox 23"/>
          <p:cNvSpPr txBox="1"/>
          <p:nvPr/>
        </p:nvSpPr>
        <p:spPr>
          <a:xfrm>
            <a:off x="5435184" y="5713001"/>
            <a:ext cx="4652310" cy="604593"/>
          </a:xfrm>
          <a:prstGeom prst="rect">
            <a:avLst/>
          </a:prstGeom>
          <a:noFill/>
        </p:spPr>
        <p:txBody>
          <a:bodyPr wrap="square" lIns="86683" tIns="43341" rIns="86683" bIns="43341" rtlCol="0">
            <a:spAutoFit/>
          </a:bodyPr>
          <a:lstStyle>
            <a:defPPr>
              <a:defRPr lang="zh-CN"/>
            </a:defPPr>
            <a:lvl1pPr>
              <a:lnSpc>
                <a:spcPct val="120000"/>
              </a:lnSpc>
              <a:defRPr sz="1400">
                <a:solidFill>
                  <a:schemeClr val="bg1">
                    <a:lumMod val="50000"/>
                  </a:schemeClr>
                </a:solidFill>
                <a:latin typeface="Arial" panose="020B0604020202020204" pitchFamily="34" charset="0"/>
                <a:ea typeface="微软雅黑" panose="020B0503020204020204" pitchFamily="34" charset="-122"/>
                <a:cs typeface="+mn-ea"/>
              </a:defRPr>
            </a:lvl1pPr>
          </a:lstStyle>
          <a:p>
            <a:pPr marL="0" marR="0" lvl="0" indent="0" defTabSz="914400" eaLnBrk="1" fontAlgn="auto" latinLnBrk="0" hangingPunct="1">
              <a:lnSpc>
                <a:spcPct val="120000"/>
              </a:lnSpc>
              <a:spcBef>
                <a:spcPts val="0"/>
              </a:spcBef>
              <a:spcAft>
                <a:spcPts val="0"/>
              </a:spcAft>
              <a:buClrTx/>
              <a:buSzTx/>
              <a:buFontTx/>
              <a:buNone/>
              <a:defRPr/>
            </a:pPr>
            <a:r>
              <a:rPr kumimoji="0" lang="zh-CN" altLang="en-US" sz="1400" b="0" i="0" u="none" strike="noStrike" kern="0" cap="none" spc="0" normalizeH="0" baseline="0" noProof="0" dirty="0">
                <a:ln>
                  <a:noFill/>
                </a:ln>
                <a:solidFill>
                  <a:srgbClr val="FFFFFF">
                    <a:lumMod val="50000"/>
                  </a:srgbClr>
                </a:solidFill>
                <a:effectLst/>
                <a:uLnTx/>
                <a:uFillTx/>
                <a:latin typeface="+mn-lt"/>
                <a:ea typeface="+mn-ea"/>
                <a:sym typeface="+mn-lt"/>
              </a:rPr>
              <a:t>点击添加相关标题文字，点击添加相关标题文字，点击添加相关标题文字，点击添加相关标题文字</a:t>
            </a:r>
            <a:endParaRPr kumimoji="0" lang="en-GB" altLang="zh-CN" sz="1400" b="0" i="0" u="none" strike="noStrike" kern="0" cap="none" spc="0" normalizeH="0" baseline="0" noProof="0" dirty="0">
              <a:ln>
                <a:noFill/>
              </a:ln>
              <a:solidFill>
                <a:srgbClr val="FFFFFF">
                  <a:lumMod val="50000"/>
                </a:srgbClr>
              </a:solidFill>
              <a:effectLst/>
              <a:uLnTx/>
              <a:uFillTx/>
              <a:latin typeface="+mn-lt"/>
              <a:ea typeface="+mn-ea"/>
              <a:sym typeface="+mn-lt"/>
            </a:endParaRPr>
          </a:p>
        </p:txBody>
      </p:sp>
      <p:sp>
        <p:nvSpPr>
          <p:cNvPr id="50" name="TextBox 24"/>
          <p:cNvSpPr txBox="1"/>
          <p:nvPr/>
        </p:nvSpPr>
        <p:spPr>
          <a:xfrm>
            <a:off x="5482289" y="5384169"/>
            <a:ext cx="1970422" cy="395305"/>
          </a:xfrm>
          <a:prstGeom prst="rect">
            <a:avLst/>
          </a:prstGeom>
          <a:noFill/>
        </p:spPr>
        <p:txBody>
          <a:bodyPr wrap="none" lIns="86683" tIns="43341" rIns="86683" bIns="43341" rtlCol="0">
            <a:spAutoFit/>
          </a:bodyPr>
          <a:lstStyle/>
          <a:p>
            <a:r>
              <a:rPr lang="zh-CN" altLang="en-US" sz="2000" b="1" dirty="0">
                <a:solidFill>
                  <a:srgbClr val="FFFFFF">
                    <a:lumMod val="50000"/>
                  </a:srgbClr>
                </a:solidFill>
                <a:cs typeface="+mn-ea"/>
                <a:sym typeface="+mn-lt"/>
              </a:rPr>
              <a:t>请替换文字内容</a:t>
            </a:r>
          </a:p>
        </p:txBody>
      </p:sp>
      <p:grpSp>
        <p:nvGrpSpPr>
          <p:cNvPr id="51" name="组合 50"/>
          <p:cNvGrpSpPr/>
          <p:nvPr/>
        </p:nvGrpSpPr>
        <p:grpSpPr>
          <a:xfrm>
            <a:off x="1128173" y="143392"/>
            <a:ext cx="4818161" cy="646331"/>
            <a:chOff x="6080760" y="1044564"/>
            <a:chExt cx="4818161" cy="646331"/>
          </a:xfrm>
        </p:grpSpPr>
        <p:sp>
          <p:nvSpPr>
            <p:cNvPr id="52" name="文本框 31"/>
            <p:cNvSpPr txBox="1"/>
            <p:nvPr/>
          </p:nvSpPr>
          <p:spPr>
            <a:xfrm>
              <a:off x="6080760" y="1044564"/>
              <a:ext cx="2233611" cy="646331"/>
            </a:xfrm>
            <a:prstGeom prst="rect">
              <a:avLst/>
            </a:prstGeom>
            <a:noFill/>
            <a:effectLst/>
          </p:spPr>
          <p:txBody>
            <a:bodyPr wrap="square" rtlCol="0">
              <a:spAutoFit/>
            </a:bodyPr>
            <a:lstStyle/>
            <a:p>
              <a:r>
                <a:rPr lang="en-US" altLang="zh-CN" sz="3600" b="1" dirty="0">
                  <a:solidFill>
                    <a:srgbClr val="049AAB"/>
                  </a:solidFill>
                  <a:cs typeface="+mn-ea"/>
                  <a:sym typeface="+mn-lt"/>
                </a:rPr>
                <a:t>ONE</a:t>
              </a:r>
              <a:endParaRPr lang="zh-CN" altLang="en-US" sz="3600" b="1" dirty="0">
                <a:solidFill>
                  <a:srgbClr val="049AAB"/>
                </a:solidFill>
                <a:cs typeface="+mn-ea"/>
                <a:sym typeface="+mn-lt"/>
              </a:endParaRPr>
            </a:p>
          </p:txBody>
        </p:sp>
        <p:sp>
          <p:nvSpPr>
            <p:cNvPr id="53" name="文本框 32"/>
            <p:cNvSpPr txBox="1"/>
            <p:nvPr/>
          </p:nvSpPr>
          <p:spPr>
            <a:xfrm>
              <a:off x="7061707" y="1167675"/>
              <a:ext cx="3837214" cy="523220"/>
            </a:xfrm>
            <a:prstGeom prst="rect">
              <a:avLst/>
            </a:prstGeom>
            <a:noFill/>
          </p:spPr>
          <p:txBody>
            <a:bodyPr wrap="square" rtlCol="0">
              <a:spAutoFit/>
            </a:bodyPr>
            <a:lstStyle/>
            <a:p>
              <a:r>
                <a:rPr lang="zh-CN" altLang="en-US" sz="2800" dirty="0">
                  <a:solidFill>
                    <a:srgbClr val="000000"/>
                  </a:solidFill>
                  <a:cs typeface="+mn-ea"/>
                  <a:sym typeface="+mn-lt"/>
                </a:rPr>
                <a:t>项目介绍</a:t>
              </a:r>
            </a:p>
          </p:txBody>
        </p:sp>
      </p:grpSp>
      <p:sp>
        <p:nvSpPr>
          <p:cNvPr id="54" name="矩形: 圆角 34"/>
          <p:cNvSpPr/>
          <p:nvPr/>
        </p:nvSpPr>
        <p:spPr>
          <a:xfrm>
            <a:off x="-397463" y="336451"/>
            <a:ext cx="1344073" cy="383323"/>
          </a:xfrm>
          <a:prstGeom prst="roundRect">
            <a:avLst/>
          </a:prstGeom>
          <a:solidFill>
            <a:srgbClr val="049AAB"/>
          </a:solidFill>
          <a:ln w="3175">
            <a:noFill/>
            <a:miter lim="400000"/>
          </a:ln>
        </p:spPr>
        <p:txBody>
          <a:bodyPr rtlCol="0" anchor="ctr"/>
          <a:lstStyle/>
          <a:p>
            <a:pPr algn="ctr"/>
            <a:endParaRPr lang="zh-CN" altLang="en-US" sz="2400">
              <a:solidFill>
                <a:srgbClr val="000000"/>
              </a:solidFill>
              <a:cs typeface="+mn-ea"/>
              <a:sym typeface="+mn-lt"/>
            </a:endParaRPr>
          </a:p>
        </p:txBody>
      </p:sp>
      <p:sp>
        <p:nvSpPr>
          <p:cNvPr id="55" name="矩形: 圆角 36"/>
          <p:cNvSpPr/>
          <p:nvPr/>
        </p:nvSpPr>
        <p:spPr>
          <a:xfrm>
            <a:off x="3921981" y="336451"/>
            <a:ext cx="8270019" cy="383323"/>
          </a:xfrm>
          <a:prstGeom prst="roundRect">
            <a:avLst/>
          </a:prstGeom>
          <a:solidFill>
            <a:srgbClr val="049AAB"/>
          </a:solidFill>
          <a:ln w="3175">
            <a:noFill/>
            <a:miter lim="400000"/>
          </a:ln>
        </p:spPr>
        <p:txBody>
          <a:bodyPr rtlCol="0" anchor="ctr"/>
          <a:lstStyle/>
          <a:p>
            <a:pPr algn="ctr"/>
            <a:endParaRPr lang="zh-CN" altLang="en-US" sz="2400">
              <a:solidFill>
                <a:srgbClr val="000000"/>
              </a:solidFill>
              <a:cs typeface="+mn-ea"/>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barn(inVertical)">
                                      <p:cBhvr>
                                        <p:cTn id="7" dur="500"/>
                                        <p:tgtEl>
                                          <p:spTgt spid="55"/>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500" fill="hold"/>
                                        <p:tgtEl>
                                          <p:spTgt spid="40"/>
                                        </p:tgtEl>
                                        <p:attrNameLst>
                                          <p:attrName>ppt_x</p:attrName>
                                        </p:attrNameLst>
                                      </p:cBhvr>
                                      <p:tavLst>
                                        <p:tav tm="0">
                                          <p:val>
                                            <p:strVal val="0-#ppt_w/2"/>
                                          </p:val>
                                        </p:tav>
                                        <p:tav tm="100000">
                                          <p:val>
                                            <p:strVal val="#ppt_x"/>
                                          </p:val>
                                        </p:tav>
                                      </p:tavLst>
                                    </p:anim>
                                    <p:anim calcmode="lin" valueType="num">
                                      <p:cBhvr additive="base">
                                        <p:cTn id="12" dur="500" fill="hold"/>
                                        <p:tgtEl>
                                          <p:spTgt spid="4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wipe(left)">
                                      <p:cBhvr>
                                        <p:cTn id="16" dur="500"/>
                                        <p:tgtEl>
                                          <p:spTgt spid="29"/>
                                        </p:tgtEl>
                                      </p:cBhvr>
                                    </p:animEffect>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wipe(left)">
                                      <p:cBhvr>
                                        <p:cTn id="20" dur="500"/>
                                        <p:tgtEl>
                                          <p:spTgt spid="35"/>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wipe(left)">
                                      <p:cBhvr>
                                        <p:cTn id="23" dur="500"/>
                                        <p:tgtEl>
                                          <p:spTgt spid="36"/>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wipe(left)">
                                      <p:cBhvr>
                                        <p:cTn id="26" dur="500"/>
                                        <p:tgtEl>
                                          <p:spTgt spid="37"/>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wipe(left)">
                                      <p:cBhvr>
                                        <p:cTn id="29" dur="500"/>
                                        <p:tgtEl>
                                          <p:spTgt spid="38"/>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par>
                                <p:cTn id="33" presetID="12" presetClass="entr" presetSubtype="1" fill="hold" grpId="0" nodeType="with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additive="base">
                                        <p:cTn id="35" dur="500"/>
                                        <p:tgtEl>
                                          <p:spTgt spid="42"/>
                                        </p:tgtEl>
                                        <p:attrNameLst>
                                          <p:attrName>ppt_y</p:attrName>
                                        </p:attrNameLst>
                                      </p:cBhvr>
                                      <p:tavLst>
                                        <p:tav tm="0">
                                          <p:val>
                                            <p:strVal val="#ppt_y-#ppt_h*1.125000"/>
                                          </p:val>
                                        </p:tav>
                                        <p:tav tm="100000">
                                          <p:val>
                                            <p:strVal val="#ppt_y"/>
                                          </p:val>
                                        </p:tav>
                                      </p:tavLst>
                                    </p:anim>
                                    <p:animEffect transition="in" filter="wipe(down)">
                                      <p:cBhvr>
                                        <p:cTn id="36" dur="500"/>
                                        <p:tgtEl>
                                          <p:spTgt spid="42"/>
                                        </p:tgtEl>
                                      </p:cBhvr>
                                    </p:animEffect>
                                  </p:childTnLst>
                                </p:cTn>
                              </p:par>
                            </p:childTnLst>
                          </p:cTn>
                        </p:par>
                        <p:par>
                          <p:cTn id="37" fill="hold">
                            <p:stCondLst>
                              <p:cond delay="2000"/>
                            </p:stCondLst>
                            <p:childTnLst>
                              <p:par>
                                <p:cTn id="38" presetID="12" presetClass="entr" presetSubtype="4" fill="hold" grpId="0" nodeType="afterEffect">
                                  <p:stCondLst>
                                    <p:cond delay="0"/>
                                  </p:stCondLst>
                                  <p:childTnLst>
                                    <p:set>
                                      <p:cBhvr>
                                        <p:cTn id="39" dur="1" fill="hold">
                                          <p:stCondLst>
                                            <p:cond delay="0"/>
                                          </p:stCondLst>
                                        </p:cTn>
                                        <p:tgtEl>
                                          <p:spTgt spid="41"/>
                                        </p:tgtEl>
                                        <p:attrNameLst>
                                          <p:attrName>style.visibility</p:attrName>
                                        </p:attrNameLst>
                                      </p:cBhvr>
                                      <p:to>
                                        <p:strVal val="visible"/>
                                      </p:to>
                                    </p:set>
                                    <p:anim calcmode="lin" valueType="num">
                                      <p:cBhvr additive="base">
                                        <p:cTn id="40" dur="500"/>
                                        <p:tgtEl>
                                          <p:spTgt spid="41"/>
                                        </p:tgtEl>
                                        <p:attrNameLst>
                                          <p:attrName>ppt_y</p:attrName>
                                        </p:attrNameLst>
                                      </p:cBhvr>
                                      <p:tavLst>
                                        <p:tav tm="0">
                                          <p:val>
                                            <p:strVal val="#ppt_y+#ppt_h*1.125000"/>
                                          </p:val>
                                        </p:tav>
                                        <p:tav tm="100000">
                                          <p:val>
                                            <p:strVal val="#ppt_y"/>
                                          </p:val>
                                        </p:tav>
                                      </p:tavLst>
                                    </p:anim>
                                    <p:animEffect transition="in" filter="wipe(up)">
                                      <p:cBhvr>
                                        <p:cTn id="41" dur="500"/>
                                        <p:tgtEl>
                                          <p:spTgt spid="41"/>
                                        </p:tgtEl>
                                      </p:cBhvr>
                                    </p:animEffect>
                                  </p:childTnLst>
                                </p:cTn>
                              </p:par>
                            </p:childTnLst>
                          </p:cTn>
                        </p:par>
                        <p:par>
                          <p:cTn id="42" fill="hold">
                            <p:stCondLst>
                              <p:cond delay="2500"/>
                            </p:stCondLst>
                            <p:childTnLst>
                              <p:par>
                                <p:cTn id="43" presetID="12" presetClass="entr" presetSubtype="4" fill="hold" grpId="0" nodeType="after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500"/>
                                        <p:tgtEl>
                                          <p:spTgt spid="43"/>
                                        </p:tgtEl>
                                        <p:attrNameLst>
                                          <p:attrName>ppt_y</p:attrName>
                                        </p:attrNameLst>
                                      </p:cBhvr>
                                      <p:tavLst>
                                        <p:tav tm="0">
                                          <p:val>
                                            <p:strVal val="#ppt_y+#ppt_h*1.125000"/>
                                          </p:val>
                                        </p:tav>
                                        <p:tav tm="100000">
                                          <p:val>
                                            <p:strVal val="#ppt_y"/>
                                          </p:val>
                                        </p:tav>
                                      </p:tavLst>
                                    </p:anim>
                                    <p:animEffect transition="in" filter="wipe(up)">
                                      <p:cBhvr>
                                        <p:cTn id="46" dur="500"/>
                                        <p:tgtEl>
                                          <p:spTgt spid="43"/>
                                        </p:tgtEl>
                                      </p:cBhvr>
                                    </p:animEffect>
                                  </p:childTnLst>
                                </p:cTn>
                              </p:par>
                              <p:par>
                                <p:cTn id="47" presetID="12" presetClass="entr" presetSubtype="1" fill="hold" grpId="0" nodeType="with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additive="base">
                                        <p:cTn id="49" dur="500"/>
                                        <p:tgtEl>
                                          <p:spTgt spid="44"/>
                                        </p:tgtEl>
                                        <p:attrNameLst>
                                          <p:attrName>ppt_y</p:attrName>
                                        </p:attrNameLst>
                                      </p:cBhvr>
                                      <p:tavLst>
                                        <p:tav tm="0">
                                          <p:val>
                                            <p:strVal val="#ppt_y-#ppt_h*1.125000"/>
                                          </p:val>
                                        </p:tav>
                                        <p:tav tm="100000">
                                          <p:val>
                                            <p:strVal val="#ppt_y"/>
                                          </p:val>
                                        </p:tav>
                                      </p:tavLst>
                                    </p:anim>
                                    <p:animEffect transition="in" filter="wipe(down)">
                                      <p:cBhvr>
                                        <p:cTn id="50" dur="500"/>
                                        <p:tgtEl>
                                          <p:spTgt spid="44"/>
                                        </p:tgtEl>
                                      </p:cBhvr>
                                    </p:animEffect>
                                  </p:childTnLst>
                                </p:cTn>
                              </p:par>
                            </p:childTnLst>
                          </p:cTn>
                        </p:par>
                        <p:par>
                          <p:cTn id="51" fill="hold">
                            <p:stCondLst>
                              <p:cond delay="3000"/>
                            </p:stCondLst>
                            <p:childTnLst>
                              <p:par>
                                <p:cTn id="52" presetID="12" presetClass="entr" presetSubtype="4" fill="hold" grpId="0" nodeType="afterEffect">
                                  <p:stCondLst>
                                    <p:cond delay="0"/>
                                  </p:stCondLst>
                                  <p:childTnLst>
                                    <p:set>
                                      <p:cBhvr>
                                        <p:cTn id="53" dur="1" fill="hold">
                                          <p:stCondLst>
                                            <p:cond delay="0"/>
                                          </p:stCondLst>
                                        </p:cTn>
                                        <p:tgtEl>
                                          <p:spTgt spid="45"/>
                                        </p:tgtEl>
                                        <p:attrNameLst>
                                          <p:attrName>style.visibility</p:attrName>
                                        </p:attrNameLst>
                                      </p:cBhvr>
                                      <p:to>
                                        <p:strVal val="visible"/>
                                      </p:to>
                                    </p:set>
                                    <p:anim calcmode="lin" valueType="num">
                                      <p:cBhvr additive="base">
                                        <p:cTn id="54" dur="500"/>
                                        <p:tgtEl>
                                          <p:spTgt spid="45"/>
                                        </p:tgtEl>
                                        <p:attrNameLst>
                                          <p:attrName>ppt_y</p:attrName>
                                        </p:attrNameLst>
                                      </p:cBhvr>
                                      <p:tavLst>
                                        <p:tav tm="0">
                                          <p:val>
                                            <p:strVal val="#ppt_y+#ppt_h*1.125000"/>
                                          </p:val>
                                        </p:tav>
                                        <p:tav tm="100000">
                                          <p:val>
                                            <p:strVal val="#ppt_y"/>
                                          </p:val>
                                        </p:tav>
                                      </p:tavLst>
                                    </p:anim>
                                    <p:animEffect transition="in" filter="wipe(up)">
                                      <p:cBhvr>
                                        <p:cTn id="55" dur="500"/>
                                        <p:tgtEl>
                                          <p:spTgt spid="45"/>
                                        </p:tgtEl>
                                      </p:cBhvr>
                                    </p:animEffect>
                                  </p:childTnLst>
                                </p:cTn>
                              </p:par>
                              <p:par>
                                <p:cTn id="56" presetID="12" presetClass="entr" presetSubtype="1" fill="hold" grpId="0" nodeType="with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additive="base">
                                        <p:cTn id="58" dur="500"/>
                                        <p:tgtEl>
                                          <p:spTgt spid="46"/>
                                        </p:tgtEl>
                                        <p:attrNameLst>
                                          <p:attrName>ppt_y</p:attrName>
                                        </p:attrNameLst>
                                      </p:cBhvr>
                                      <p:tavLst>
                                        <p:tav tm="0">
                                          <p:val>
                                            <p:strVal val="#ppt_y-#ppt_h*1.125000"/>
                                          </p:val>
                                        </p:tav>
                                        <p:tav tm="100000">
                                          <p:val>
                                            <p:strVal val="#ppt_y"/>
                                          </p:val>
                                        </p:tav>
                                      </p:tavLst>
                                    </p:anim>
                                    <p:animEffect transition="in" filter="wipe(down)">
                                      <p:cBhvr>
                                        <p:cTn id="59" dur="500"/>
                                        <p:tgtEl>
                                          <p:spTgt spid="46"/>
                                        </p:tgtEl>
                                      </p:cBhvr>
                                    </p:animEffect>
                                  </p:childTnLst>
                                </p:cTn>
                              </p:par>
                            </p:childTnLst>
                          </p:cTn>
                        </p:par>
                        <p:par>
                          <p:cTn id="60" fill="hold">
                            <p:stCondLst>
                              <p:cond delay="3500"/>
                            </p:stCondLst>
                            <p:childTnLst>
                              <p:par>
                                <p:cTn id="61" presetID="12" presetClass="entr" presetSubtype="4"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 calcmode="lin" valueType="num">
                                      <p:cBhvr additive="base">
                                        <p:cTn id="63" dur="500"/>
                                        <p:tgtEl>
                                          <p:spTgt spid="47"/>
                                        </p:tgtEl>
                                        <p:attrNameLst>
                                          <p:attrName>ppt_y</p:attrName>
                                        </p:attrNameLst>
                                      </p:cBhvr>
                                      <p:tavLst>
                                        <p:tav tm="0">
                                          <p:val>
                                            <p:strVal val="#ppt_y+#ppt_h*1.125000"/>
                                          </p:val>
                                        </p:tav>
                                        <p:tav tm="100000">
                                          <p:val>
                                            <p:strVal val="#ppt_y"/>
                                          </p:val>
                                        </p:tav>
                                      </p:tavLst>
                                    </p:anim>
                                    <p:animEffect transition="in" filter="wipe(up)">
                                      <p:cBhvr>
                                        <p:cTn id="64" dur="500"/>
                                        <p:tgtEl>
                                          <p:spTgt spid="47"/>
                                        </p:tgtEl>
                                      </p:cBhvr>
                                    </p:animEffect>
                                  </p:childTnLst>
                                </p:cTn>
                              </p:par>
                              <p:par>
                                <p:cTn id="65" presetID="12" presetClass="entr" presetSubtype="1" fill="hold" grpId="0" nodeType="withEffect">
                                  <p:stCondLst>
                                    <p:cond delay="0"/>
                                  </p:stCondLst>
                                  <p:childTnLst>
                                    <p:set>
                                      <p:cBhvr>
                                        <p:cTn id="66" dur="1" fill="hold">
                                          <p:stCondLst>
                                            <p:cond delay="0"/>
                                          </p:stCondLst>
                                        </p:cTn>
                                        <p:tgtEl>
                                          <p:spTgt spid="48"/>
                                        </p:tgtEl>
                                        <p:attrNameLst>
                                          <p:attrName>style.visibility</p:attrName>
                                        </p:attrNameLst>
                                      </p:cBhvr>
                                      <p:to>
                                        <p:strVal val="visible"/>
                                      </p:to>
                                    </p:set>
                                    <p:anim calcmode="lin" valueType="num">
                                      <p:cBhvr additive="base">
                                        <p:cTn id="67" dur="500"/>
                                        <p:tgtEl>
                                          <p:spTgt spid="48"/>
                                        </p:tgtEl>
                                        <p:attrNameLst>
                                          <p:attrName>ppt_y</p:attrName>
                                        </p:attrNameLst>
                                      </p:cBhvr>
                                      <p:tavLst>
                                        <p:tav tm="0">
                                          <p:val>
                                            <p:strVal val="#ppt_y-#ppt_h*1.125000"/>
                                          </p:val>
                                        </p:tav>
                                        <p:tav tm="100000">
                                          <p:val>
                                            <p:strVal val="#ppt_y"/>
                                          </p:val>
                                        </p:tav>
                                      </p:tavLst>
                                    </p:anim>
                                    <p:animEffect transition="in" filter="wipe(down)">
                                      <p:cBhvr>
                                        <p:cTn id="68" dur="500"/>
                                        <p:tgtEl>
                                          <p:spTgt spid="48"/>
                                        </p:tgtEl>
                                      </p:cBhvr>
                                    </p:animEffect>
                                  </p:childTnLst>
                                </p:cTn>
                              </p:par>
                            </p:childTnLst>
                          </p:cTn>
                        </p:par>
                        <p:par>
                          <p:cTn id="69" fill="hold">
                            <p:stCondLst>
                              <p:cond delay="4000"/>
                            </p:stCondLst>
                            <p:childTnLst>
                              <p:par>
                                <p:cTn id="70" presetID="12" presetClass="entr" presetSubtype="4"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 calcmode="lin" valueType="num">
                                      <p:cBhvr additive="base">
                                        <p:cTn id="72" dur="500"/>
                                        <p:tgtEl>
                                          <p:spTgt spid="49"/>
                                        </p:tgtEl>
                                        <p:attrNameLst>
                                          <p:attrName>ppt_y</p:attrName>
                                        </p:attrNameLst>
                                      </p:cBhvr>
                                      <p:tavLst>
                                        <p:tav tm="0">
                                          <p:val>
                                            <p:strVal val="#ppt_y+#ppt_h*1.125000"/>
                                          </p:val>
                                        </p:tav>
                                        <p:tav tm="100000">
                                          <p:val>
                                            <p:strVal val="#ppt_y"/>
                                          </p:val>
                                        </p:tav>
                                      </p:tavLst>
                                    </p:anim>
                                    <p:animEffect transition="in" filter="wipe(up)">
                                      <p:cBhvr>
                                        <p:cTn id="73" dur="500"/>
                                        <p:tgtEl>
                                          <p:spTgt spid="49"/>
                                        </p:tgtEl>
                                      </p:cBhvr>
                                    </p:animEffect>
                                  </p:childTnLst>
                                </p:cTn>
                              </p:par>
                              <p:par>
                                <p:cTn id="74" presetID="12" presetClass="entr" presetSubtype="1" fill="hold" grpId="0" nodeType="with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additive="base">
                                        <p:cTn id="76" dur="500"/>
                                        <p:tgtEl>
                                          <p:spTgt spid="50"/>
                                        </p:tgtEl>
                                        <p:attrNameLst>
                                          <p:attrName>ppt_y</p:attrName>
                                        </p:attrNameLst>
                                      </p:cBhvr>
                                      <p:tavLst>
                                        <p:tav tm="0">
                                          <p:val>
                                            <p:strVal val="#ppt_y-#ppt_h*1.125000"/>
                                          </p:val>
                                        </p:tav>
                                        <p:tav tm="100000">
                                          <p:val>
                                            <p:strVal val="#ppt_y"/>
                                          </p:val>
                                        </p:tav>
                                      </p:tavLst>
                                    </p:anim>
                                    <p:animEffect transition="in" filter="wipe(down)">
                                      <p:cBhvr>
                                        <p:cTn id="77"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animBg="1"/>
      <p:bldP spid="41" grpId="0"/>
      <p:bldP spid="42" grpId="0"/>
      <p:bldP spid="43" grpId="0"/>
      <p:bldP spid="44" grpId="0"/>
      <p:bldP spid="45" grpId="0"/>
      <p:bldP spid="46" grpId="0"/>
      <p:bldP spid="47" grpId="0"/>
      <p:bldP spid="48" grpId="0"/>
      <p:bldP spid="49" grpId="0"/>
      <p:bldP spid="50" grpId="0"/>
      <p:bldP spid="5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2" cstate="screen"/>
          <a:stretch>
            <a:fillRect/>
          </a:stretch>
        </p:blipFill>
        <p:spPr>
          <a:xfrm>
            <a:off x="-1239086" y="1"/>
            <a:ext cx="13431086" cy="8574680"/>
          </a:xfrm>
          <a:prstGeom prst="rect">
            <a:avLst/>
          </a:prstGeom>
        </p:spPr>
      </p:pic>
      <p:grpSp>
        <p:nvGrpSpPr>
          <p:cNvPr id="13" name="组合 12"/>
          <p:cNvGrpSpPr/>
          <p:nvPr/>
        </p:nvGrpSpPr>
        <p:grpSpPr>
          <a:xfrm>
            <a:off x="1864049" y="1681427"/>
            <a:ext cx="3180080" cy="3180080"/>
            <a:chOff x="1851660" y="781050"/>
            <a:chExt cx="2385060" cy="2385060"/>
          </a:xfrm>
        </p:grpSpPr>
        <p:sp>
          <p:nvSpPr>
            <p:cNvPr id="14" name="菱形 13"/>
            <p:cNvSpPr/>
            <p:nvPr/>
          </p:nvSpPr>
          <p:spPr>
            <a:xfrm>
              <a:off x="1851660" y="781050"/>
              <a:ext cx="2385060" cy="2385060"/>
            </a:xfrm>
            <a:prstGeom prst="diamond">
              <a:avLst/>
            </a:prstGeom>
            <a:solidFill>
              <a:srgbClr val="049AAB"/>
            </a:solidFill>
            <a:ln w="12700" cap="flat" cmpd="sng" algn="ctr">
              <a:noFill/>
              <a:prstDash val="solid"/>
              <a:miter lim="800000"/>
            </a:ln>
            <a:effectLst>
              <a:outerShdw blurRad="50800" dist="38100" dir="8100000" algn="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dirty="0" smtClean="0">
                <a:ln>
                  <a:noFill/>
                </a:ln>
                <a:solidFill>
                  <a:srgbClr val="FFFFFF"/>
                </a:solidFill>
                <a:effectLst/>
                <a:uLnTx/>
                <a:uFillTx/>
                <a:cs typeface="+mn-ea"/>
                <a:sym typeface="+mn-lt"/>
              </a:endParaRPr>
            </a:p>
          </p:txBody>
        </p:sp>
        <p:sp>
          <p:nvSpPr>
            <p:cNvPr id="15" name="菱形 14"/>
            <p:cNvSpPr/>
            <p:nvPr/>
          </p:nvSpPr>
          <p:spPr>
            <a:xfrm>
              <a:off x="2076450" y="998220"/>
              <a:ext cx="1927860" cy="1927860"/>
            </a:xfrm>
            <a:prstGeom prst="diamond">
              <a:avLst/>
            </a:prstGeom>
            <a:blipFill>
              <a:blip r:embed="rId3" cstate="screen"/>
              <a:stretch>
                <a:fillRect/>
              </a:stretch>
            </a:bli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smtClean="0">
                <a:ln>
                  <a:noFill/>
                </a:ln>
                <a:solidFill>
                  <a:srgbClr val="FFFFFF"/>
                </a:solidFill>
                <a:effectLst/>
                <a:uLnTx/>
                <a:uFillTx/>
                <a:cs typeface="+mn-ea"/>
                <a:sym typeface="+mn-lt"/>
              </a:endParaRPr>
            </a:p>
          </p:txBody>
        </p:sp>
      </p:grpSp>
      <p:sp>
        <p:nvSpPr>
          <p:cNvPr id="16" name="文本框 18"/>
          <p:cNvSpPr txBox="1"/>
          <p:nvPr/>
        </p:nvSpPr>
        <p:spPr>
          <a:xfrm>
            <a:off x="1066179" y="2867792"/>
            <a:ext cx="1199191" cy="830997"/>
          </a:xfrm>
          <a:prstGeom prst="rect">
            <a:avLst/>
          </a:prstGeom>
          <a:noFill/>
        </p:spPr>
        <p:txBody>
          <a:bodyPr wrap="square" rtlCol="0">
            <a:spAutoFit/>
          </a:bodyPr>
          <a:lstStyle/>
          <a:p>
            <a:r>
              <a:rPr lang="en-US" altLang="zh-CN" sz="4800" b="1" dirty="0">
                <a:solidFill>
                  <a:srgbClr val="000000"/>
                </a:solidFill>
                <a:cs typeface="+mn-ea"/>
                <a:sym typeface="+mn-lt"/>
              </a:rPr>
              <a:t>02</a:t>
            </a:r>
            <a:endParaRPr lang="zh-CN" altLang="en-US" sz="4800" b="1" dirty="0">
              <a:solidFill>
                <a:srgbClr val="000000"/>
              </a:solidFill>
              <a:cs typeface="+mn-ea"/>
              <a:sym typeface="+mn-lt"/>
            </a:endParaRPr>
          </a:p>
        </p:txBody>
      </p:sp>
      <p:sp>
        <p:nvSpPr>
          <p:cNvPr id="17" name="任意多边形: 形状 19"/>
          <p:cNvSpPr/>
          <p:nvPr/>
        </p:nvSpPr>
        <p:spPr>
          <a:xfrm>
            <a:off x="1540933" y="2374900"/>
            <a:ext cx="1354667" cy="527397"/>
          </a:xfrm>
          <a:custGeom>
            <a:avLst/>
            <a:gdLst>
              <a:gd name="connsiteX0" fmla="*/ 1016000 w 1016000"/>
              <a:gd name="connsiteY0" fmla="*/ 0 h 336550"/>
              <a:gd name="connsiteX1" fmla="*/ 0 w 1016000"/>
              <a:gd name="connsiteY1" fmla="*/ 0 h 336550"/>
              <a:gd name="connsiteX2" fmla="*/ 0 w 1016000"/>
              <a:gd name="connsiteY2" fmla="*/ 336550 h 336550"/>
            </a:gdLst>
            <a:ahLst/>
            <a:cxnLst>
              <a:cxn ang="0">
                <a:pos x="connsiteX0" y="connsiteY0"/>
              </a:cxn>
              <a:cxn ang="0">
                <a:pos x="connsiteX1" y="connsiteY1"/>
              </a:cxn>
              <a:cxn ang="0">
                <a:pos x="connsiteX2" y="connsiteY2"/>
              </a:cxn>
            </a:cxnLst>
            <a:rect l="l" t="t" r="r" b="b"/>
            <a:pathLst>
              <a:path w="1016000" h="336550">
                <a:moveTo>
                  <a:pt x="1016000" y="0"/>
                </a:moveTo>
                <a:lnTo>
                  <a:pt x="0" y="0"/>
                </a:lnTo>
                <a:lnTo>
                  <a:pt x="0" y="336550"/>
                </a:lnTo>
              </a:path>
            </a:pathLst>
          </a:custGeom>
          <a:noFill/>
          <a:ln w="60325" cap="flat" cmpd="sng" algn="ctr">
            <a:solidFill>
              <a:srgbClr val="9BD74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smtClean="0">
              <a:ln>
                <a:noFill/>
              </a:ln>
              <a:solidFill>
                <a:srgbClr val="FFFFFF"/>
              </a:solidFill>
              <a:effectLst/>
              <a:uLnTx/>
              <a:uFillTx/>
              <a:cs typeface="+mn-ea"/>
              <a:sym typeface="+mn-lt"/>
            </a:endParaRPr>
          </a:p>
        </p:txBody>
      </p:sp>
      <p:sp>
        <p:nvSpPr>
          <p:cNvPr id="18" name="任意多边形: 形状 20"/>
          <p:cNvSpPr/>
          <p:nvPr/>
        </p:nvSpPr>
        <p:spPr>
          <a:xfrm>
            <a:off x="1532467" y="3729567"/>
            <a:ext cx="1464733" cy="508000"/>
          </a:xfrm>
          <a:custGeom>
            <a:avLst/>
            <a:gdLst>
              <a:gd name="connsiteX0" fmla="*/ 1098550 w 1098550"/>
              <a:gd name="connsiteY0" fmla="*/ 381000 h 381000"/>
              <a:gd name="connsiteX1" fmla="*/ 0 w 1098550"/>
              <a:gd name="connsiteY1" fmla="*/ 381000 h 381000"/>
              <a:gd name="connsiteX2" fmla="*/ 0 w 1098550"/>
              <a:gd name="connsiteY2" fmla="*/ 0 h 381000"/>
            </a:gdLst>
            <a:ahLst/>
            <a:cxnLst>
              <a:cxn ang="0">
                <a:pos x="connsiteX0" y="connsiteY0"/>
              </a:cxn>
              <a:cxn ang="0">
                <a:pos x="connsiteX1" y="connsiteY1"/>
              </a:cxn>
              <a:cxn ang="0">
                <a:pos x="connsiteX2" y="connsiteY2"/>
              </a:cxn>
            </a:cxnLst>
            <a:rect l="l" t="t" r="r" b="b"/>
            <a:pathLst>
              <a:path w="1098550" h="381000">
                <a:moveTo>
                  <a:pt x="1098550" y="381000"/>
                </a:moveTo>
                <a:lnTo>
                  <a:pt x="0" y="381000"/>
                </a:lnTo>
                <a:lnTo>
                  <a:pt x="0" y="0"/>
                </a:lnTo>
              </a:path>
            </a:pathLst>
          </a:custGeom>
          <a:noFill/>
          <a:ln w="60325" cap="flat" cmpd="sng" algn="ctr">
            <a:solidFill>
              <a:srgbClr val="9BD74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smtClean="0">
              <a:ln>
                <a:noFill/>
              </a:ln>
              <a:solidFill>
                <a:srgbClr val="FFFFFF"/>
              </a:solidFill>
              <a:effectLst/>
              <a:uLnTx/>
              <a:uFillTx/>
              <a:cs typeface="+mn-ea"/>
              <a:sym typeface="+mn-lt"/>
            </a:endParaRPr>
          </a:p>
        </p:txBody>
      </p:sp>
      <p:grpSp>
        <p:nvGrpSpPr>
          <p:cNvPr id="19" name="组合 18"/>
          <p:cNvGrpSpPr/>
          <p:nvPr/>
        </p:nvGrpSpPr>
        <p:grpSpPr>
          <a:xfrm>
            <a:off x="5044129" y="3616303"/>
            <a:ext cx="3837214" cy="1342075"/>
            <a:chOff x="5295540" y="547524"/>
            <a:chExt cx="3837214" cy="1342075"/>
          </a:xfrm>
        </p:grpSpPr>
        <p:sp>
          <p:nvSpPr>
            <p:cNvPr id="20" name="文本框 12"/>
            <p:cNvSpPr txBox="1"/>
            <p:nvPr/>
          </p:nvSpPr>
          <p:spPr>
            <a:xfrm>
              <a:off x="5450114" y="1243268"/>
              <a:ext cx="3682640" cy="646331"/>
            </a:xfrm>
            <a:prstGeom prst="rect">
              <a:avLst/>
            </a:prstGeom>
            <a:noFill/>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600" b="1" i="0" u="none" strike="noStrike" kern="0" cap="none" spc="0" normalizeH="0" baseline="0" noProof="0" dirty="0" smtClean="0">
                  <a:ln>
                    <a:noFill/>
                  </a:ln>
                  <a:solidFill>
                    <a:srgbClr val="000000"/>
                  </a:solidFill>
                  <a:effectLst/>
                  <a:uLnTx/>
                  <a:uFillTx/>
                  <a:cs typeface="+mn-ea"/>
                  <a:sym typeface="+mn-lt"/>
                </a:rPr>
                <a:t>PART TWO</a:t>
              </a:r>
              <a:endParaRPr kumimoji="0" lang="zh-CN" altLang="en-US" sz="3600" b="1" i="0" u="none" strike="noStrike" kern="0" cap="none" spc="0" normalizeH="0" baseline="0" noProof="0" dirty="0" smtClean="0">
                <a:ln>
                  <a:noFill/>
                </a:ln>
                <a:solidFill>
                  <a:srgbClr val="000000"/>
                </a:solidFill>
                <a:effectLst/>
                <a:uLnTx/>
                <a:uFillTx/>
                <a:cs typeface="+mn-ea"/>
                <a:sym typeface="+mn-lt"/>
              </a:endParaRPr>
            </a:p>
          </p:txBody>
        </p:sp>
        <p:sp>
          <p:nvSpPr>
            <p:cNvPr id="21" name="文本框 16"/>
            <p:cNvSpPr txBox="1"/>
            <p:nvPr/>
          </p:nvSpPr>
          <p:spPr>
            <a:xfrm>
              <a:off x="5295540" y="547524"/>
              <a:ext cx="3837214" cy="707886"/>
            </a:xfrm>
            <a:prstGeom prst="rect">
              <a:avLst/>
            </a:prstGeom>
            <a:noFill/>
          </p:spPr>
          <p:txBody>
            <a:bodyPr wrap="square" rtlCol="0">
              <a:spAutoFit/>
            </a:bodyPr>
            <a:lstStyle>
              <a:defPPr>
                <a:defRPr lang="zh-CN"/>
              </a:defPPr>
              <a:lvl1pPr>
                <a:defRPr sz="2800">
                  <a:latin typeface="微软雅黑" panose="020B0503020204020204" pitchFamily="34" charset="-122"/>
                  <a:ea typeface="微软雅黑" panose="020B0503020204020204" pitchFamily="34" charset="-122"/>
                </a:defRPr>
              </a:lvl1p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4000" b="0" i="0" u="none" strike="noStrike" kern="0" cap="none" spc="0" normalizeH="0" baseline="0" noProof="0" dirty="0">
                  <a:ln>
                    <a:noFill/>
                  </a:ln>
                  <a:solidFill>
                    <a:srgbClr val="000000"/>
                  </a:solidFill>
                  <a:effectLst/>
                  <a:uLnTx/>
                  <a:uFillTx/>
                  <a:latin typeface="+mn-lt"/>
                  <a:ea typeface="+mn-ea"/>
                  <a:cs typeface="+mn-ea"/>
                  <a:sym typeface="+mn-lt"/>
                </a:rPr>
                <a:t>市场分析</a:t>
              </a:r>
              <a:endParaRPr kumimoji="0" lang="en-US" altLang="zh-CN" sz="4000" b="0" i="0" u="none" strike="noStrike" kern="0" cap="none" spc="0" normalizeH="0" baseline="0" noProof="0" dirty="0">
                <a:ln>
                  <a:noFill/>
                </a:ln>
                <a:solidFill>
                  <a:srgbClr val="000000"/>
                </a:solidFill>
                <a:effectLst/>
                <a:uLnTx/>
                <a:uFillTx/>
                <a:latin typeface="+mn-lt"/>
                <a:ea typeface="+mn-ea"/>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par>
                              <p:cTn id="8" fill="hold">
                                <p:stCondLst>
                                  <p:cond delay="500"/>
                                </p:stCondLst>
                                <p:childTnLst>
                                  <p:par>
                                    <p:cTn id="9" presetID="2" presetClass="entr" presetSubtype="1" fill="hold" nodeType="afterEffect" p14:presetBounceEnd="54000">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14:bounceEnd="54000">
                                          <p:cBhvr additive="base">
                                            <p:cTn id="11" dur="750" fill="hold"/>
                                            <p:tgtEl>
                                              <p:spTgt spid="19"/>
                                            </p:tgtEl>
                                            <p:attrNameLst>
                                              <p:attrName>ppt_x</p:attrName>
                                            </p:attrNameLst>
                                          </p:cBhvr>
                                          <p:tavLst>
                                            <p:tav tm="0">
                                              <p:val>
                                                <p:strVal val="#ppt_x"/>
                                              </p:val>
                                            </p:tav>
                                            <p:tav tm="100000">
                                              <p:val>
                                                <p:strVal val="#ppt_x"/>
                                              </p:val>
                                            </p:tav>
                                          </p:tavLst>
                                        </p:anim>
                                        <p:anim calcmode="lin" valueType="num" p14:bounceEnd="54000">
                                          <p:cBhvr additive="base">
                                            <p:cTn id="12" dur="750" fill="hold"/>
                                            <p:tgtEl>
                                              <p:spTgt spid="19"/>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37" presetClass="entr" presetSubtype="0" fill="hold"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ppt_x</p:attrName>
                                            </p:attrNameLst>
                                          </p:cBhvr>
                                          <p:tavLst>
                                            <p:tav tm="0">
                                              <p:val>
                                                <p:strVal val="#ppt_x"/>
                                              </p:val>
                                            </p:tav>
                                            <p:tav tm="100000">
                                              <p:val>
                                                <p:strVal val="#ppt_x"/>
                                              </p:val>
                                            </p:tav>
                                          </p:tavLst>
                                        </p:anim>
                                        <p:anim calcmode="lin" valueType="num">
                                          <p:cBhvr>
                                            <p:cTn id="18" dur="900" decel="100000" fill="hold"/>
                                            <p:tgtEl>
                                              <p:spTgt spid="13"/>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0" fill="hold">
                                <p:stCondLst>
                                  <p:cond delay="2500"/>
                                </p:stCondLst>
                                <p:childTnLst>
                                  <p:par>
                                    <p:cTn id="21" presetID="22" presetClass="entr" presetSubtype="2"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right)">
                                          <p:cBhvr>
                                            <p:cTn id="23" dur="500"/>
                                            <p:tgtEl>
                                              <p:spTgt spid="17"/>
                                            </p:tgtEl>
                                          </p:cBhvr>
                                        </p:animEffect>
                                      </p:childTnLst>
                                    </p:cTn>
                                  </p:par>
                                  <p:par>
                                    <p:cTn id="24" presetID="22" presetClass="entr" presetSubtype="2" fill="hold" grpId="0" nodeType="with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right)">
                                          <p:cBhvr>
                                            <p:cTn id="26" dur="500"/>
                                            <p:tgtEl>
                                              <p:spTgt spid="18"/>
                                            </p:tgtEl>
                                          </p:cBhvr>
                                        </p:animEffect>
                                      </p:childTnLst>
                                    </p:cTn>
                                  </p:par>
                                </p:childTnLst>
                              </p:cTn>
                            </p:par>
                            <p:par>
                              <p:cTn id="27" fill="hold">
                                <p:stCondLst>
                                  <p:cond delay="3000"/>
                                </p:stCondLst>
                                <p:childTnLst>
                                  <p:par>
                                    <p:cTn id="28" presetID="14" presetClass="entr" presetSubtype="10"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randombar(horizontal)">
                                          <p:cBhvr>
                                            <p:cTn id="3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animBg="1"/>
          <p:bldP spid="18"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750" fill="hold"/>
                                            <p:tgtEl>
                                              <p:spTgt spid="19"/>
                                            </p:tgtEl>
                                            <p:attrNameLst>
                                              <p:attrName>ppt_x</p:attrName>
                                            </p:attrNameLst>
                                          </p:cBhvr>
                                          <p:tavLst>
                                            <p:tav tm="0">
                                              <p:val>
                                                <p:strVal val="#ppt_x"/>
                                              </p:val>
                                            </p:tav>
                                            <p:tav tm="100000">
                                              <p:val>
                                                <p:strVal val="#ppt_x"/>
                                              </p:val>
                                            </p:tav>
                                          </p:tavLst>
                                        </p:anim>
                                        <p:anim calcmode="lin" valueType="num">
                                          <p:cBhvr additive="base">
                                            <p:cTn id="12" dur="750" fill="hold"/>
                                            <p:tgtEl>
                                              <p:spTgt spid="19"/>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37" presetClass="entr" presetSubtype="0" fill="hold"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ppt_x</p:attrName>
                                            </p:attrNameLst>
                                          </p:cBhvr>
                                          <p:tavLst>
                                            <p:tav tm="0">
                                              <p:val>
                                                <p:strVal val="#ppt_x"/>
                                              </p:val>
                                            </p:tav>
                                            <p:tav tm="100000">
                                              <p:val>
                                                <p:strVal val="#ppt_x"/>
                                              </p:val>
                                            </p:tav>
                                          </p:tavLst>
                                        </p:anim>
                                        <p:anim calcmode="lin" valueType="num">
                                          <p:cBhvr>
                                            <p:cTn id="18" dur="900" decel="100000" fill="hold"/>
                                            <p:tgtEl>
                                              <p:spTgt spid="13"/>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0" fill="hold">
                                <p:stCondLst>
                                  <p:cond delay="2500"/>
                                </p:stCondLst>
                                <p:childTnLst>
                                  <p:par>
                                    <p:cTn id="21" presetID="22" presetClass="entr" presetSubtype="2"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right)">
                                          <p:cBhvr>
                                            <p:cTn id="23" dur="500"/>
                                            <p:tgtEl>
                                              <p:spTgt spid="17"/>
                                            </p:tgtEl>
                                          </p:cBhvr>
                                        </p:animEffect>
                                      </p:childTnLst>
                                    </p:cTn>
                                  </p:par>
                                  <p:par>
                                    <p:cTn id="24" presetID="22" presetClass="entr" presetSubtype="2" fill="hold" grpId="0" nodeType="with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right)">
                                          <p:cBhvr>
                                            <p:cTn id="26" dur="500"/>
                                            <p:tgtEl>
                                              <p:spTgt spid="18"/>
                                            </p:tgtEl>
                                          </p:cBhvr>
                                        </p:animEffect>
                                      </p:childTnLst>
                                    </p:cTn>
                                  </p:par>
                                </p:childTnLst>
                              </p:cTn>
                            </p:par>
                            <p:par>
                              <p:cTn id="27" fill="hold">
                                <p:stCondLst>
                                  <p:cond delay="3000"/>
                                </p:stCondLst>
                                <p:childTnLst>
                                  <p:par>
                                    <p:cTn id="28" presetID="14" presetClass="entr" presetSubtype="10"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randombar(horizontal)">
                                          <p:cBhvr>
                                            <p:cTn id="3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animBg="1"/>
          <p:bldP spid="18" grpId="0" animBg="1"/>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Oval 6"/>
          <p:cNvSpPr>
            <a:spLocks noChangeAspect="1" noChangeArrowheads="1"/>
          </p:cNvSpPr>
          <p:nvPr/>
        </p:nvSpPr>
        <p:spPr bwMode="auto">
          <a:xfrm>
            <a:off x="6379271" y="4398320"/>
            <a:ext cx="1435755" cy="1439438"/>
          </a:xfrm>
          <a:prstGeom prst="ellipse">
            <a:avLst/>
          </a:prstGeom>
          <a:solidFill>
            <a:srgbClr val="01304C">
              <a:alpha val="10000"/>
            </a:srgbClr>
          </a:solidFill>
          <a:ln w="38100">
            <a:solidFill>
              <a:srgbClr val="01304C"/>
            </a:solidFill>
            <a:round/>
          </a:ln>
          <a:effectLst>
            <a:outerShdw blurRad="63500" sx="102000" sy="102000" algn="ctr" rotWithShape="0">
              <a:prstClr val="black">
                <a:alpha val="40000"/>
              </a:prstClr>
            </a:outerShdw>
          </a:effectLst>
        </p:spPr>
        <p:txBody>
          <a:bodyPr vert="horz" wrap="square" lIns="91404" tIns="45702" rIns="91404" bIns="45702" numCol="1" anchor="t" anchorCtr="0" compatLnSpc="1"/>
          <a:lstStyle/>
          <a:p>
            <a:endParaRPr lang="zh-CN" altLang="en-US" sz="1800">
              <a:solidFill>
                <a:srgbClr val="7ABF00"/>
              </a:solidFill>
              <a:cs typeface="+mn-ea"/>
              <a:sym typeface="+mn-lt"/>
            </a:endParaRPr>
          </a:p>
        </p:txBody>
      </p:sp>
      <p:sp>
        <p:nvSpPr>
          <p:cNvPr id="27" name="Oval 7"/>
          <p:cNvSpPr>
            <a:spLocks noChangeAspect="1" noChangeArrowheads="1"/>
          </p:cNvSpPr>
          <p:nvPr/>
        </p:nvSpPr>
        <p:spPr bwMode="auto">
          <a:xfrm>
            <a:off x="8432362" y="2993280"/>
            <a:ext cx="1437597" cy="1439438"/>
          </a:xfrm>
          <a:prstGeom prst="ellipse">
            <a:avLst/>
          </a:prstGeom>
          <a:solidFill>
            <a:srgbClr val="049AAB">
              <a:alpha val="20000"/>
            </a:srgbClr>
          </a:solidFill>
          <a:ln w="38100">
            <a:solidFill>
              <a:srgbClr val="049AAB"/>
            </a:solidFill>
            <a:round/>
          </a:ln>
          <a:effectLst>
            <a:outerShdw blurRad="63500" sx="102000" sy="102000" algn="ctr" rotWithShape="0">
              <a:prstClr val="black">
                <a:alpha val="40000"/>
              </a:prstClr>
            </a:outerShdw>
          </a:effectLst>
        </p:spPr>
        <p:txBody>
          <a:bodyPr vert="horz" wrap="square" lIns="91404" tIns="45702" rIns="91404" bIns="45702" numCol="1" anchor="t" anchorCtr="0" compatLnSpc="1"/>
          <a:lstStyle/>
          <a:p>
            <a:endParaRPr lang="zh-CN" altLang="en-US" sz="1800">
              <a:solidFill>
                <a:srgbClr val="7ABF00"/>
              </a:solidFill>
              <a:cs typeface="+mn-ea"/>
              <a:sym typeface="+mn-lt"/>
            </a:endParaRPr>
          </a:p>
        </p:txBody>
      </p:sp>
      <p:sp>
        <p:nvSpPr>
          <p:cNvPr id="28" name="Oval 8"/>
          <p:cNvSpPr>
            <a:spLocks noChangeAspect="1" noChangeArrowheads="1"/>
          </p:cNvSpPr>
          <p:nvPr/>
        </p:nvSpPr>
        <p:spPr bwMode="auto">
          <a:xfrm>
            <a:off x="10357869" y="1621162"/>
            <a:ext cx="1437597" cy="1439438"/>
          </a:xfrm>
          <a:prstGeom prst="ellipse">
            <a:avLst/>
          </a:prstGeom>
          <a:solidFill>
            <a:srgbClr val="9BD744">
              <a:alpha val="20000"/>
            </a:srgbClr>
          </a:solidFill>
          <a:ln w="38100">
            <a:solidFill>
              <a:srgbClr val="9BD744"/>
            </a:solidFill>
            <a:round/>
          </a:ln>
          <a:effectLst>
            <a:outerShdw blurRad="63500" sx="102000" sy="102000" algn="ctr" rotWithShape="0">
              <a:prstClr val="black">
                <a:alpha val="40000"/>
              </a:prstClr>
            </a:outerShdw>
          </a:effectLst>
        </p:spPr>
        <p:txBody>
          <a:bodyPr vert="horz" wrap="square" lIns="91404" tIns="45702" rIns="91404" bIns="45702" numCol="1" anchor="t" anchorCtr="0" compatLnSpc="1"/>
          <a:lstStyle/>
          <a:p>
            <a:endParaRPr lang="zh-CN" altLang="en-US" sz="1800" dirty="0">
              <a:solidFill>
                <a:srgbClr val="7ABF00"/>
              </a:solidFill>
              <a:cs typeface="+mn-ea"/>
              <a:sym typeface="+mn-lt"/>
            </a:endParaRPr>
          </a:p>
        </p:txBody>
      </p:sp>
      <p:sp>
        <p:nvSpPr>
          <p:cNvPr id="29" name="任意多边形: 形状 6"/>
          <p:cNvSpPr/>
          <p:nvPr/>
        </p:nvSpPr>
        <p:spPr bwMode="auto">
          <a:xfrm>
            <a:off x="6017449" y="3129911"/>
            <a:ext cx="6187476" cy="3726750"/>
          </a:xfrm>
          <a:custGeom>
            <a:avLst/>
            <a:gdLst>
              <a:gd name="connsiteX0" fmla="*/ 4019463 w 6189893"/>
              <a:gd name="connsiteY0" fmla="*/ 0 h 3728206"/>
              <a:gd name="connsiteX1" fmla="*/ 4179507 w 6189893"/>
              <a:gd name="connsiteY1" fmla="*/ 0 h 3728206"/>
              <a:gd name="connsiteX2" fmla="*/ 6189893 w 6189893"/>
              <a:gd name="connsiteY2" fmla="*/ 0 h 3728206"/>
              <a:gd name="connsiteX3" fmla="*/ 6189893 w 6189893"/>
              <a:gd name="connsiteY3" fmla="*/ 149470 h 3728206"/>
              <a:gd name="connsiteX4" fmla="*/ 4179507 w 6189893"/>
              <a:gd name="connsiteY4" fmla="*/ 149470 h 3728206"/>
              <a:gd name="connsiteX5" fmla="*/ 4179507 w 6189893"/>
              <a:gd name="connsiteY5" fmla="*/ 1386274 h 3728206"/>
              <a:gd name="connsiteX6" fmla="*/ 4179507 w 6189893"/>
              <a:gd name="connsiteY6" fmla="*/ 1535744 h 3728206"/>
              <a:gd name="connsiteX7" fmla="*/ 4019463 w 6189893"/>
              <a:gd name="connsiteY7" fmla="*/ 1535744 h 3728206"/>
              <a:gd name="connsiteX8" fmla="*/ 2169776 w 6189893"/>
              <a:gd name="connsiteY8" fmla="*/ 1535744 h 3728206"/>
              <a:gd name="connsiteX9" fmla="*/ 2169776 w 6189893"/>
              <a:gd name="connsiteY9" fmla="*/ 2772547 h 3728206"/>
              <a:gd name="connsiteX10" fmla="*/ 2169776 w 6189893"/>
              <a:gd name="connsiteY10" fmla="*/ 2922017 h 3728206"/>
              <a:gd name="connsiteX11" fmla="*/ 2009731 w 6189893"/>
              <a:gd name="connsiteY11" fmla="*/ 2922017 h 3728206"/>
              <a:gd name="connsiteX12" fmla="*/ 160044 w 6189893"/>
              <a:gd name="connsiteY12" fmla="*/ 2922017 h 3728206"/>
              <a:gd name="connsiteX13" fmla="*/ 160044 w 6189893"/>
              <a:gd name="connsiteY13" fmla="*/ 3728206 h 3728206"/>
              <a:gd name="connsiteX14" fmla="*/ 0 w 6189893"/>
              <a:gd name="connsiteY14" fmla="*/ 3728206 h 3728206"/>
              <a:gd name="connsiteX15" fmla="*/ 0 w 6189893"/>
              <a:gd name="connsiteY15" fmla="*/ 2922017 h 3728206"/>
              <a:gd name="connsiteX16" fmla="*/ 0 w 6189893"/>
              <a:gd name="connsiteY16" fmla="*/ 2772547 h 3728206"/>
              <a:gd name="connsiteX17" fmla="*/ 160044 w 6189893"/>
              <a:gd name="connsiteY17" fmla="*/ 2772547 h 3728206"/>
              <a:gd name="connsiteX18" fmla="*/ 2009731 w 6189893"/>
              <a:gd name="connsiteY18" fmla="*/ 2772547 h 3728206"/>
              <a:gd name="connsiteX19" fmla="*/ 2009731 w 6189893"/>
              <a:gd name="connsiteY19" fmla="*/ 1535744 h 3728206"/>
              <a:gd name="connsiteX20" fmla="*/ 2009731 w 6189893"/>
              <a:gd name="connsiteY20" fmla="*/ 1386274 h 3728206"/>
              <a:gd name="connsiteX21" fmla="*/ 2169776 w 6189893"/>
              <a:gd name="connsiteY21" fmla="*/ 1386274 h 3728206"/>
              <a:gd name="connsiteX22" fmla="*/ 4019463 w 6189893"/>
              <a:gd name="connsiteY22" fmla="*/ 1386274 h 3728206"/>
              <a:gd name="connsiteX23" fmla="*/ 4019463 w 6189893"/>
              <a:gd name="connsiteY23" fmla="*/ 149470 h 3728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189893" h="3728206">
                <a:moveTo>
                  <a:pt x="4019463" y="0"/>
                </a:moveTo>
                <a:lnTo>
                  <a:pt x="4179507" y="0"/>
                </a:lnTo>
                <a:lnTo>
                  <a:pt x="6189893" y="0"/>
                </a:lnTo>
                <a:lnTo>
                  <a:pt x="6189893" y="149470"/>
                </a:lnTo>
                <a:lnTo>
                  <a:pt x="4179507" y="149470"/>
                </a:lnTo>
                <a:lnTo>
                  <a:pt x="4179507" y="1386274"/>
                </a:lnTo>
                <a:lnTo>
                  <a:pt x="4179507" y="1535744"/>
                </a:lnTo>
                <a:lnTo>
                  <a:pt x="4019463" y="1535744"/>
                </a:lnTo>
                <a:lnTo>
                  <a:pt x="2169776" y="1535744"/>
                </a:lnTo>
                <a:lnTo>
                  <a:pt x="2169776" y="2772547"/>
                </a:lnTo>
                <a:lnTo>
                  <a:pt x="2169776" y="2922017"/>
                </a:lnTo>
                <a:lnTo>
                  <a:pt x="2009731" y="2922017"/>
                </a:lnTo>
                <a:lnTo>
                  <a:pt x="160044" y="2922017"/>
                </a:lnTo>
                <a:lnTo>
                  <a:pt x="160044" y="3728206"/>
                </a:lnTo>
                <a:lnTo>
                  <a:pt x="0" y="3728206"/>
                </a:lnTo>
                <a:lnTo>
                  <a:pt x="0" y="2922017"/>
                </a:lnTo>
                <a:lnTo>
                  <a:pt x="0" y="2772547"/>
                </a:lnTo>
                <a:lnTo>
                  <a:pt x="160044" y="2772547"/>
                </a:lnTo>
                <a:lnTo>
                  <a:pt x="2009731" y="2772547"/>
                </a:lnTo>
                <a:lnTo>
                  <a:pt x="2009731" y="1535744"/>
                </a:lnTo>
                <a:lnTo>
                  <a:pt x="2009731" y="1386274"/>
                </a:lnTo>
                <a:lnTo>
                  <a:pt x="2169776" y="1386274"/>
                </a:lnTo>
                <a:lnTo>
                  <a:pt x="4019463" y="1386274"/>
                </a:lnTo>
                <a:lnTo>
                  <a:pt x="4019463" y="149470"/>
                </a:lnTo>
                <a:close/>
              </a:path>
            </a:pathLst>
          </a:custGeom>
          <a:solidFill>
            <a:srgbClr val="049AAB"/>
          </a:solidFill>
          <a:ln>
            <a:noFill/>
          </a:ln>
        </p:spPr>
        <p:txBody>
          <a:bodyPr vert="horz" wrap="square" lIns="91404" tIns="45702" rIns="91404" bIns="45702" numCol="1" anchor="t" anchorCtr="0" compatLnSpc="1">
            <a:noAutofit/>
          </a:bodyPr>
          <a:lstStyle/>
          <a:p>
            <a:endParaRPr lang="zh-CN" altLang="en-US" sz="1800">
              <a:solidFill>
                <a:srgbClr val="000000"/>
              </a:solidFill>
              <a:cs typeface="+mn-ea"/>
              <a:sym typeface="+mn-lt"/>
            </a:endParaRPr>
          </a:p>
        </p:txBody>
      </p:sp>
      <p:sp>
        <p:nvSpPr>
          <p:cNvPr id="30" name="Line 10"/>
          <p:cNvSpPr>
            <a:spLocks noChangeShapeType="1"/>
          </p:cNvSpPr>
          <p:nvPr/>
        </p:nvSpPr>
        <p:spPr bwMode="auto">
          <a:xfrm flipH="1">
            <a:off x="4759390" y="5181219"/>
            <a:ext cx="1408590" cy="0"/>
          </a:xfrm>
          <a:prstGeom prst="line">
            <a:avLst/>
          </a:prstGeom>
          <a:noFill/>
          <a:ln w="12700" cap="flat">
            <a:solidFill>
              <a:srgbClr val="049AAB"/>
            </a:solidFill>
            <a:prstDash val="dash"/>
            <a:miter lim="800000"/>
            <a:headEnd type="oval" w="med" len="med"/>
            <a:tailEnd type="oval" w="med" len="med"/>
          </a:ln>
          <a:extLst>
            <a:ext uri="{909E8E84-426E-40DD-AFC4-6F175D3DCCD1}">
              <a14:hiddenFill xmlns:a14="http://schemas.microsoft.com/office/drawing/2010/main">
                <a:noFill/>
              </a14:hiddenFill>
            </a:ext>
          </a:extLst>
        </p:spPr>
        <p:txBody>
          <a:bodyPr vert="horz" wrap="square" lIns="91404" tIns="45702" rIns="91404" bIns="45702" numCol="1" anchor="t" anchorCtr="0" compatLnSpc="1"/>
          <a:lstStyle/>
          <a:p>
            <a:endParaRPr lang="zh-CN" altLang="en-US" sz="1800">
              <a:solidFill>
                <a:srgbClr val="000000"/>
              </a:solidFill>
              <a:cs typeface="+mn-ea"/>
              <a:sym typeface="+mn-lt"/>
            </a:endParaRPr>
          </a:p>
        </p:txBody>
      </p:sp>
      <p:sp>
        <p:nvSpPr>
          <p:cNvPr id="31" name="Line 11"/>
          <p:cNvSpPr>
            <a:spLocks noChangeShapeType="1"/>
          </p:cNvSpPr>
          <p:nvPr/>
        </p:nvSpPr>
        <p:spPr bwMode="auto">
          <a:xfrm flipH="1">
            <a:off x="5873861" y="3652741"/>
            <a:ext cx="2381535" cy="0"/>
          </a:xfrm>
          <a:prstGeom prst="line">
            <a:avLst/>
          </a:prstGeom>
          <a:noFill/>
          <a:ln w="12700" cap="flat">
            <a:solidFill>
              <a:srgbClr val="049AAB"/>
            </a:solidFill>
            <a:prstDash val="dash"/>
            <a:miter lim="800000"/>
            <a:headEnd type="oval" w="med" len="med"/>
            <a:tailEnd type="oval" w="med" len="med"/>
          </a:ln>
          <a:extLst>
            <a:ext uri="{909E8E84-426E-40DD-AFC4-6F175D3DCCD1}">
              <a14:hiddenFill xmlns:a14="http://schemas.microsoft.com/office/drawing/2010/main">
                <a:noFill/>
              </a14:hiddenFill>
            </a:ext>
          </a:extLst>
        </p:spPr>
        <p:txBody>
          <a:bodyPr vert="horz" wrap="square" lIns="91404" tIns="45702" rIns="91404" bIns="45702" numCol="1" anchor="t" anchorCtr="0" compatLnSpc="1"/>
          <a:lstStyle/>
          <a:p>
            <a:endParaRPr lang="zh-CN" altLang="en-US" sz="1800">
              <a:solidFill>
                <a:srgbClr val="7ABF00"/>
              </a:solidFill>
              <a:cs typeface="+mn-ea"/>
              <a:sym typeface="+mn-lt"/>
            </a:endParaRPr>
          </a:p>
        </p:txBody>
      </p:sp>
      <p:sp>
        <p:nvSpPr>
          <p:cNvPr id="32" name="Line 12"/>
          <p:cNvSpPr>
            <a:spLocks noChangeShapeType="1"/>
          </p:cNvSpPr>
          <p:nvPr/>
        </p:nvSpPr>
        <p:spPr bwMode="auto">
          <a:xfrm flipH="1">
            <a:off x="6806371" y="2392268"/>
            <a:ext cx="3392482" cy="0"/>
          </a:xfrm>
          <a:prstGeom prst="line">
            <a:avLst/>
          </a:prstGeom>
          <a:noFill/>
          <a:ln w="12700" cap="flat">
            <a:solidFill>
              <a:srgbClr val="049AAB"/>
            </a:solidFill>
            <a:prstDash val="dash"/>
            <a:miter lim="800000"/>
            <a:headEnd type="oval" w="med" len="med"/>
            <a:tailEnd type="oval" w="med" len="med"/>
          </a:ln>
          <a:extLst>
            <a:ext uri="{909E8E84-426E-40DD-AFC4-6F175D3DCCD1}">
              <a14:hiddenFill xmlns:a14="http://schemas.microsoft.com/office/drawing/2010/main">
                <a:noFill/>
              </a14:hiddenFill>
            </a:ext>
          </a:extLst>
        </p:spPr>
        <p:txBody>
          <a:bodyPr vert="horz" wrap="square" lIns="91404" tIns="45702" rIns="91404" bIns="45702" numCol="1" anchor="t" anchorCtr="0" compatLnSpc="1"/>
          <a:lstStyle/>
          <a:p>
            <a:endParaRPr lang="zh-CN" altLang="en-US" sz="1800">
              <a:solidFill>
                <a:srgbClr val="7ABF00"/>
              </a:solidFill>
              <a:cs typeface="+mn-ea"/>
              <a:sym typeface="+mn-lt"/>
            </a:endParaRPr>
          </a:p>
        </p:txBody>
      </p:sp>
      <p:sp>
        <p:nvSpPr>
          <p:cNvPr id="33" name="TextBox 32"/>
          <p:cNvSpPr txBox="1"/>
          <p:nvPr/>
        </p:nvSpPr>
        <p:spPr>
          <a:xfrm>
            <a:off x="10398545" y="1931237"/>
            <a:ext cx="1396920" cy="830673"/>
          </a:xfrm>
          <a:prstGeom prst="rect">
            <a:avLst/>
          </a:prstGeom>
          <a:noFill/>
        </p:spPr>
        <p:txBody>
          <a:bodyPr wrap="square" rtlCol="0">
            <a:spAutoFit/>
          </a:bodyPr>
          <a:lstStyle/>
          <a:p>
            <a:pPr algn="ctr"/>
            <a:r>
              <a:rPr lang="zh-CN" altLang="en-US" sz="2400" b="1" dirty="0">
                <a:solidFill>
                  <a:srgbClr val="000000">
                    <a:lumMod val="85000"/>
                    <a:lumOff val="15000"/>
                  </a:srgbClr>
                </a:solidFill>
                <a:cs typeface="+mn-ea"/>
                <a:sym typeface="+mn-lt"/>
              </a:rPr>
              <a:t>消费观改变</a:t>
            </a:r>
          </a:p>
        </p:txBody>
      </p:sp>
      <p:sp>
        <p:nvSpPr>
          <p:cNvPr id="34" name="TextBox 33"/>
          <p:cNvSpPr txBox="1"/>
          <p:nvPr/>
        </p:nvSpPr>
        <p:spPr>
          <a:xfrm>
            <a:off x="8468155" y="3303355"/>
            <a:ext cx="1366010" cy="830673"/>
          </a:xfrm>
          <a:prstGeom prst="rect">
            <a:avLst/>
          </a:prstGeom>
          <a:noFill/>
        </p:spPr>
        <p:txBody>
          <a:bodyPr wrap="square" rtlCol="0">
            <a:spAutoFit/>
          </a:bodyPr>
          <a:lstStyle>
            <a:defPPr>
              <a:defRPr lang="zh-CN"/>
            </a:defPPr>
            <a:lvl1pPr algn="ctr">
              <a:defRPr sz="2400" b="1">
                <a:solidFill>
                  <a:schemeClr val="tx1">
                    <a:lumMod val="85000"/>
                    <a:lumOff val="15000"/>
                  </a:schemeClr>
                </a:solidFill>
                <a:latin typeface="+mj-ea"/>
                <a:ea typeface="+mj-ea"/>
              </a:defRPr>
            </a:lvl1pPr>
          </a:lstStyle>
          <a:p>
            <a:r>
              <a:rPr lang="zh-CN" altLang="en-US" dirty="0">
                <a:solidFill>
                  <a:srgbClr val="000000">
                    <a:lumMod val="85000"/>
                    <a:lumOff val="15000"/>
                  </a:srgbClr>
                </a:solidFill>
                <a:latin typeface="+mn-lt"/>
                <a:ea typeface="+mn-ea"/>
                <a:cs typeface="+mn-ea"/>
                <a:sym typeface="+mn-lt"/>
              </a:rPr>
              <a:t>本地区行情</a:t>
            </a:r>
          </a:p>
        </p:txBody>
      </p:sp>
      <p:sp>
        <p:nvSpPr>
          <p:cNvPr id="35" name="TextBox 34"/>
          <p:cNvSpPr txBox="1"/>
          <p:nvPr/>
        </p:nvSpPr>
        <p:spPr>
          <a:xfrm>
            <a:off x="6438280" y="4765882"/>
            <a:ext cx="1317737" cy="830673"/>
          </a:xfrm>
          <a:prstGeom prst="rect">
            <a:avLst/>
          </a:prstGeom>
          <a:noFill/>
        </p:spPr>
        <p:txBody>
          <a:bodyPr wrap="square" rtlCol="0">
            <a:spAutoFit/>
          </a:bodyPr>
          <a:lstStyle>
            <a:defPPr>
              <a:defRPr lang="zh-CN"/>
            </a:defPPr>
            <a:lvl1pPr algn="ctr">
              <a:defRPr sz="2400" b="1">
                <a:solidFill>
                  <a:schemeClr val="tx1">
                    <a:lumMod val="85000"/>
                    <a:lumOff val="15000"/>
                  </a:schemeClr>
                </a:solidFill>
                <a:latin typeface="+mj-ea"/>
                <a:ea typeface="+mj-ea"/>
              </a:defRPr>
            </a:lvl1pPr>
          </a:lstStyle>
          <a:p>
            <a:r>
              <a:rPr lang="zh-CN" altLang="en-US" dirty="0">
                <a:solidFill>
                  <a:srgbClr val="000000">
                    <a:lumMod val="85000"/>
                    <a:lumOff val="15000"/>
                  </a:srgbClr>
                </a:solidFill>
                <a:latin typeface="+mn-lt"/>
                <a:ea typeface="+mn-ea"/>
                <a:cs typeface="+mn-ea"/>
                <a:sym typeface="+mn-lt"/>
              </a:rPr>
              <a:t>行业大背景</a:t>
            </a:r>
          </a:p>
        </p:txBody>
      </p:sp>
      <p:grpSp>
        <p:nvGrpSpPr>
          <p:cNvPr id="36" name="组合 35"/>
          <p:cNvGrpSpPr/>
          <p:nvPr/>
        </p:nvGrpSpPr>
        <p:grpSpPr>
          <a:xfrm>
            <a:off x="810680" y="4535519"/>
            <a:ext cx="3732769" cy="1052452"/>
            <a:chOff x="810680" y="4535519"/>
            <a:chExt cx="3732769" cy="1052452"/>
          </a:xfrm>
        </p:grpSpPr>
        <p:sp>
          <p:nvSpPr>
            <p:cNvPr id="37" name="矩形 36"/>
            <p:cNvSpPr/>
            <p:nvPr/>
          </p:nvSpPr>
          <p:spPr>
            <a:xfrm>
              <a:off x="810680" y="4904707"/>
              <a:ext cx="3732769" cy="683264"/>
            </a:xfrm>
            <a:prstGeom prst="rect">
              <a:avLst/>
            </a:prstGeom>
            <a:noFill/>
            <a:ln>
              <a:noFill/>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lnSpc>
                  <a:spcPct val="120000"/>
                </a:lnSpc>
                <a:spcBef>
                  <a:spcPct val="0"/>
                </a:spcBef>
              </a:pPr>
              <a:r>
                <a:rPr lang="zh-CN" altLang="en-US" sz="1600" dirty="0">
                  <a:solidFill>
                    <a:prstClr val="white">
                      <a:lumMod val="50000"/>
                    </a:prstClr>
                  </a:solidFill>
                  <a:cs typeface="+mn-ea"/>
                  <a:sym typeface="+mn-lt"/>
                </a:rPr>
                <a:t>在此录入上述图表的综合描述说明，在此录入上述图表的综合描述说明。</a:t>
              </a:r>
            </a:p>
          </p:txBody>
        </p:sp>
        <p:sp>
          <p:nvSpPr>
            <p:cNvPr id="38" name="矩形 37"/>
            <p:cNvSpPr/>
            <p:nvPr/>
          </p:nvSpPr>
          <p:spPr>
            <a:xfrm>
              <a:off x="810680" y="4535519"/>
              <a:ext cx="1569047" cy="369188"/>
            </a:xfrm>
            <a:prstGeom prst="rect">
              <a:avLst/>
            </a:prstGeom>
          </p:spPr>
          <p:txBody>
            <a:bodyPr wrap="none">
              <a:spAutoFit/>
            </a:bodyPr>
            <a:lstStyle/>
            <a:p>
              <a:r>
                <a:rPr lang="zh-CN" altLang="en-US" sz="1800" b="1" dirty="0">
                  <a:solidFill>
                    <a:srgbClr val="049AAB"/>
                  </a:solidFill>
                  <a:cs typeface="+mn-ea"/>
                  <a:sym typeface="+mn-lt"/>
                </a:rPr>
                <a:t>行业</a:t>
              </a:r>
              <a:r>
                <a:rPr lang="zh-CN" altLang="zh-CN" sz="1800" b="1" dirty="0">
                  <a:solidFill>
                    <a:srgbClr val="049AAB"/>
                  </a:solidFill>
                  <a:cs typeface="+mn-ea"/>
                  <a:sym typeface="+mn-lt"/>
                </a:rPr>
                <a:t>快速发展</a:t>
              </a:r>
              <a:endParaRPr lang="zh-CN" altLang="en-US" sz="1800" b="1" dirty="0">
                <a:solidFill>
                  <a:srgbClr val="049AAB"/>
                </a:solidFill>
                <a:cs typeface="+mn-ea"/>
                <a:sym typeface="+mn-lt"/>
              </a:endParaRPr>
            </a:p>
          </p:txBody>
        </p:sp>
      </p:grpSp>
      <p:grpSp>
        <p:nvGrpSpPr>
          <p:cNvPr id="39" name="组合 38"/>
          <p:cNvGrpSpPr/>
          <p:nvPr/>
        </p:nvGrpSpPr>
        <p:grpSpPr>
          <a:xfrm>
            <a:off x="810679" y="3037795"/>
            <a:ext cx="4812470" cy="969538"/>
            <a:chOff x="810679" y="3037795"/>
            <a:chExt cx="4812470" cy="969538"/>
          </a:xfrm>
        </p:grpSpPr>
        <p:sp>
          <p:nvSpPr>
            <p:cNvPr id="40" name="矩形 39"/>
            <p:cNvSpPr/>
            <p:nvPr/>
          </p:nvSpPr>
          <p:spPr>
            <a:xfrm>
              <a:off x="810680" y="3324069"/>
              <a:ext cx="4812469" cy="683264"/>
            </a:xfrm>
            <a:prstGeom prst="rect">
              <a:avLst/>
            </a:prstGeom>
            <a:noFill/>
            <a:ln>
              <a:noFill/>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lnSpc>
                  <a:spcPct val="120000"/>
                </a:lnSpc>
                <a:spcBef>
                  <a:spcPct val="0"/>
                </a:spcBef>
              </a:pPr>
              <a:r>
                <a:rPr lang="zh-CN" altLang="en-US" sz="1600" dirty="0">
                  <a:solidFill>
                    <a:prstClr val="white">
                      <a:lumMod val="50000"/>
                    </a:prstClr>
                  </a:solidFill>
                  <a:cs typeface="+mn-ea"/>
                  <a:sym typeface="+mn-lt"/>
                </a:rPr>
                <a:t>在此录入上述图表的综合描述说明，在此录入上述图表的综合描述说明。</a:t>
              </a:r>
            </a:p>
          </p:txBody>
        </p:sp>
        <p:sp>
          <p:nvSpPr>
            <p:cNvPr id="41" name="矩形 40"/>
            <p:cNvSpPr/>
            <p:nvPr/>
          </p:nvSpPr>
          <p:spPr>
            <a:xfrm>
              <a:off x="810679" y="3037795"/>
              <a:ext cx="1811007" cy="369188"/>
            </a:xfrm>
            <a:prstGeom prst="rect">
              <a:avLst/>
            </a:prstGeom>
          </p:spPr>
          <p:txBody>
            <a:bodyPr wrap="none">
              <a:spAutoFit/>
            </a:bodyPr>
            <a:lstStyle/>
            <a:p>
              <a:r>
                <a:rPr lang="zh-CN" altLang="en-US" sz="1800" b="1" dirty="0">
                  <a:solidFill>
                    <a:srgbClr val="049AAB"/>
                  </a:solidFill>
                  <a:cs typeface="+mn-ea"/>
                  <a:sym typeface="+mn-lt"/>
                </a:rPr>
                <a:t>本市发展空间大</a:t>
              </a:r>
            </a:p>
          </p:txBody>
        </p:sp>
      </p:grpSp>
      <p:grpSp>
        <p:nvGrpSpPr>
          <p:cNvPr id="42" name="组合 41"/>
          <p:cNvGrpSpPr/>
          <p:nvPr/>
        </p:nvGrpSpPr>
        <p:grpSpPr>
          <a:xfrm>
            <a:off x="810680" y="1469035"/>
            <a:ext cx="5849730" cy="1012260"/>
            <a:chOff x="810680" y="1469035"/>
            <a:chExt cx="5849730" cy="1012260"/>
          </a:xfrm>
        </p:grpSpPr>
        <p:sp>
          <p:nvSpPr>
            <p:cNvPr id="43" name="矩形 42"/>
            <p:cNvSpPr/>
            <p:nvPr/>
          </p:nvSpPr>
          <p:spPr>
            <a:xfrm>
              <a:off x="810681" y="1798031"/>
              <a:ext cx="5849729" cy="683264"/>
            </a:xfrm>
            <a:prstGeom prst="rect">
              <a:avLst/>
            </a:prstGeom>
            <a:noFill/>
            <a:ln>
              <a:noFill/>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lnSpc>
                  <a:spcPct val="120000"/>
                </a:lnSpc>
                <a:spcBef>
                  <a:spcPct val="0"/>
                </a:spcBef>
              </a:pPr>
              <a:r>
                <a:rPr lang="zh-CN" altLang="en-US" sz="1600" dirty="0">
                  <a:solidFill>
                    <a:prstClr val="white">
                      <a:lumMod val="50000"/>
                    </a:prstClr>
                  </a:solidFill>
                  <a:cs typeface="+mn-ea"/>
                  <a:sym typeface="+mn-lt"/>
                </a:rPr>
                <a:t>在此录入上述图表的综合描述说明，在此录入上述图表的综合描述说明。</a:t>
              </a:r>
            </a:p>
          </p:txBody>
        </p:sp>
        <p:sp>
          <p:nvSpPr>
            <p:cNvPr id="44" name="矩形 43"/>
            <p:cNvSpPr/>
            <p:nvPr/>
          </p:nvSpPr>
          <p:spPr>
            <a:xfrm>
              <a:off x="810680" y="1469035"/>
              <a:ext cx="1578661" cy="369188"/>
            </a:xfrm>
            <a:prstGeom prst="rect">
              <a:avLst/>
            </a:prstGeom>
          </p:spPr>
          <p:txBody>
            <a:bodyPr wrap="none">
              <a:spAutoFit/>
            </a:bodyPr>
            <a:lstStyle/>
            <a:p>
              <a:r>
                <a:rPr lang="zh-CN" altLang="en-US" sz="1800" b="1" dirty="0">
                  <a:solidFill>
                    <a:srgbClr val="049AAB"/>
                  </a:solidFill>
                  <a:cs typeface="+mn-ea"/>
                  <a:sym typeface="+mn-lt"/>
                </a:rPr>
                <a:t>消费发展趋势</a:t>
              </a:r>
            </a:p>
          </p:txBody>
        </p:sp>
      </p:grpSp>
      <p:grpSp>
        <p:nvGrpSpPr>
          <p:cNvPr id="45" name="组合 44"/>
          <p:cNvGrpSpPr/>
          <p:nvPr/>
        </p:nvGrpSpPr>
        <p:grpSpPr>
          <a:xfrm>
            <a:off x="1128173" y="143392"/>
            <a:ext cx="4818161" cy="646331"/>
            <a:chOff x="6080760" y="1044564"/>
            <a:chExt cx="4818161" cy="646331"/>
          </a:xfrm>
        </p:grpSpPr>
        <p:sp>
          <p:nvSpPr>
            <p:cNvPr id="46" name="文本框 21"/>
            <p:cNvSpPr txBox="1"/>
            <p:nvPr/>
          </p:nvSpPr>
          <p:spPr>
            <a:xfrm>
              <a:off x="6080760" y="1044564"/>
              <a:ext cx="2233611" cy="646331"/>
            </a:xfrm>
            <a:prstGeom prst="rect">
              <a:avLst/>
            </a:prstGeom>
            <a:noFill/>
            <a:effectLst/>
          </p:spPr>
          <p:txBody>
            <a:bodyPr wrap="square" rtlCol="0">
              <a:spAutoFit/>
            </a:bodyPr>
            <a:lstStyle/>
            <a:p>
              <a:r>
                <a:rPr lang="en-US" altLang="zh-CN" sz="3600" b="1" dirty="0">
                  <a:solidFill>
                    <a:srgbClr val="049AAB"/>
                  </a:solidFill>
                  <a:cs typeface="+mn-ea"/>
                  <a:sym typeface="+mn-lt"/>
                </a:rPr>
                <a:t>TWO</a:t>
              </a:r>
              <a:endParaRPr lang="zh-CN" altLang="en-US" sz="3600" b="1" dirty="0">
                <a:solidFill>
                  <a:srgbClr val="049AAB"/>
                </a:solidFill>
                <a:cs typeface="+mn-ea"/>
                <a:sym typeface="+mn-lt"/>
              </a:endParaRPr>
            </a:p>
          </p:txBody>
        </p:sp>
        <p:sp>
          <p:nvSpPr>
            <p:cNvPr id="47" name="文本框 22"/>
            <p:cNvSpPr txBox="1"/>
            <p:nvPr/>
          </p:nvSpPr>
          <p:spPr>
            <a:xfrm>
              <a:off x="7061707" y="1167675"/>
              <a:ext cx="3837214" cy="523220"/>
            </a:xfrm>
            <a:prstGeom prst="rect">
              <a:avLst/>
            </a:prstGeom>
            <a:noFill/>
          </p:spPr>
          <p:txBody>
            <a:bodyPr wrap="square" rtlCol="0">
              <a:spAutoFit/>
            </a:bodyPr>
            <a:lstStyle/>
            <a:p>
              <a:r>
                <a:rPr lang="zh-CN" altLang="en-US" sz="2800" dirty="0">
                  <a:solidFill>
                    <a:srgbClr val="000000"/>
                  </a:solidFill>
                  <a:cs typeface="+mn-ea"/>
                  <a:sym typeface="+mn-lt"/>
                </a:rPr>
                <a:t>市场分析</a:t>
              </a:r>
            </a:p>
          </p:txBody>
        </p:sp>
      </p:grpSp>
      <p:sp>
        <p:nvSpPr>
          <p:cNvPr id="48" name="矩形: 圆角 25"/>
          <p:cNvSpPr/>
          <p:nvPr/>
        </p:nvSpPr>
        <p:spPr>
          <a:xfrm>
            <a:off x="-397463" y="336451"/>
            <a:ext cx="1344073" cy="383323"/>
          </a:xfrm>
          <a:prstGeom prst="roundRect">
            <a:avLst/>
          </a:prstGeom>
          <a:solidFill>
            <a:srgbClr val="049AAB"/>
          </a:solidFill>
          <a:ln w="3175">
            <a:noFill/>
            <a:miter lim="400000"/>
          </a:ln>
        </p:spPr>
        <p:txBody>
          <a:bodyPr rtlCol="0" anchor="ctr"/>
          <a:lstStyle/>
          <a:p>
            <a:pPr algn="ctr"/>
            <a:endParaRPr lang="zh-CN" altLang="en-US" sz="2400">
              <a:solidFill>
                <a:srgbClr val="000000"/>
              </a:solidFill>
              <a:cs typeface="+mn-ea"/>
              <a:sym typeface="+mn-lt"/>
            </a:endParaRPr>
          </a:p>
        </p:txBody>
      </p:sp>
      <p:sp>
        <p:nvSpPr>
          <p:cNvPr id="49" name="矩形: 圆角 27"/>
          <p:cNvSpPr/>
          <p:nvPr/>
        </p:nvSpPr>
        <p:spPr>
          <a:xfrm>
            <a:off x="3921981" y="336451"/>
            <a:ext cx="8270019" cy="383323"/>
          </a:xfrm>
          <a:prstGeom prst="roundRect">
            <a:avLst/>
          </a:prstGeom>
          <a:solidFill>
            <a:srgbClr val="049AAB"/>
          </a:solidFill>
          <a:ln w="3175">
            <a:noFill/>
            <a:miter lim="400000"/>
          </a:ln>
        </p:spPr>
        <p:txBody>
          <a:bodyPr rtlCol="0" anchor="ctr"/>
          <a:lstStyle/>
          <a:p>
            <a:pPr algn="ctr"/>
            <a:endParaRPr lang="zh-CN" altLang="en-US" sz="2400">
              <a:solidFill>
                <a:srgbClr val="000000"/>
              </a:solidFill>
              <a:cs typeface="+mn-ea"/>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500"/>
                                        <p:tgtEl>
                                          <p:spTgt spid="4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wipe(up)">
                                      <p:cBhvr>
                                        <p:cTn id="12" dur="500"/>
                                        <p:tgtEl>
                                          <p:spTgt spid="29"/>
                                        </p:tgtEl>
                                      </p:cBhvr>
                                    </p:animEffect>
                                  </p:childTnLst>
                                </p:cTn>
                              </p:par>
                            </p:childTnLst>
                          </p:cTn>
                        </p:par>
                        <p:par>
                          <p:cTn id="13" fill="hold">
                            <p:stCondLst>
                              <p:cond delay="500"/>
                            </p:stCondLst>
                            <p:childTnLst>
                              <p:par>
                                <p:cTn id="14" presetID="53" presetClass="entr" presetSubtype="16" fill="hold" grpId="0" nodeType="afterEffect">
                                  <p:stCondLst>
                                    <p:cond delay="0"/>
                                  </p:stCondLst>
                                  <p:childTnLst>
                                    <p:set>
                                      <p:cBhvr>
                                        <p:cTn id="15" dur="1" fill="hold">
                                          <p:stCondLst>
                                            <p:cond delay="0"/>
                                          </p:stCondLst>
                                        </p:cTn>
                                        <p:tgtEl>
                                          <p:spTgt spid="28"/>
                                        </p:tgtEl>
                                        <p:attrNameLst>
                                          <p:attrName>style.visibility</p:attrName>
                                        </p:attrNameLst>
                                      </p:cBhvr>
                                      <p:to>
                                        <p:strVal val="visible"/>
                                      </p:to>
                                    </p:set>
                                    <p:anim calcmode="lin" valueType="num">
                                      <p:cBhvr>
                                        <p:cTn id="16" dur="500" fill="hold"/>
                                        <p:tgtEl>
                                          <p:spTgt spid="28"/>
                                        </p:tgtEl>
                                        <p:attrNameLst>
                                          <p:attrName>ppt_w</p:attrName>
                                        </p:attrNameLst>
                                      </p:cBhvr>
                                      <p:tavLst>
                                        <p:tav tm="0">
                                          <p:val>
                                            <p:fltVal val="0"/>
                                          </p:val>
                                        </p:tav>
                                        <p:tav tm="100000">
                                          <p:val>
                                            <p:strVal val="#ppt_w"/>
                                          </p:val>
                                        </p:tav>
                                      </p:tavLst>
                                    </p:anim>
                                    <p:anim calcmode="lin" valueType="num">
                                      <p:cBhvr>
                                        <p:cTn id="17" dur="500" fill="hold"/>
                                        <p:tgtEl>
                                          <p:spTgt spid="28"/>
                                        </p:tgtEl>
                                        <p:attrNameLst>
                                          <p:attrName>ppt_h</p:attrName>
                                        </p:attrNameLst>
                                      </p:cBhvr>
                                      <p:tavLst>
                                        <p:tav tm="0">
                                          <p:val>
                                            <p:fltVal val="0"/>
                                          </p:val>
                                        </p:tav>
                                        <p:tav tm="100000">
                                          <p:val>
                                            <p:strVal val="#ppt_h"/>
                                          </p:val>
                                        </p:tav>
                                      </p:tavLst>
                                    </p:anim>
                                    <p:animEffect transition="in" filter="fade">
                                      <p:cBhvr>
                                        <p:cTn id="18" dur="500"/>
                                        <p:tgtEl>
                                          <p:spTgt spid="28"/>
                                        </p:tgtEl>
                                      </p:cBhvr>
                                    </p:animEffect>
                                  </p:childTnLst>
                                </p:cTn>
                              </p:par>
                            </p:childTnLst>
                          </p:cTn>
                        </p:par>
                        <p:par>
                          <p:cTn id="19" fill="hold">
                            <p:stCondLst>
                              <p:cond delay="1000"/>
                            </p:stCondLst>
                            <p:childTnLst>
                              <p:par>
                                <p:cTn id="20" presetID="22" presetClass="entr" presetSubtype="2"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right)">
                                      <p:cBhvr>
                                        <p:cTn id="22" dur="500"/>
                                        <p:tgtEl>
                                          <p:spTgt spid="3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fade">
                                      <p:cBhvr>
                                        <p:cTn id="25" dur="500"/>
                                        <p:tgtEl>
                                          <p:spTgt spid="33"/>
                                        </p:tgtEl>
                                      </p:cBhvr>
                                    </p:animEffect>
                                  </p:childTnLst>
                                </p:cTn>
                              </p:par>
                            </p:childTnLst>
                          </p:cTn>
                        </p:par>
                        <p:par>
                          <p:cTn id="26" fill="hold">
                            <p:stCondLst>
                              <p:cond delay="1500"/>
                            </p:stCondLst>
                            <p:childTnLst>
                              <p:par>
                                <p:cTn id="27" presetID="12" presetClass="entr" presetSubtype="2" fill="hold" nodeType="afterEffect">
                                  <p:stCondLst>
                                    <p:cond delay="0"/>
                                  </p:stCondLst>
                                  <p:childTnLst>
                                    <p:set>
                                      <p:cBhvr>
                                        <p:cTn id="28" dur="1" fill="hold">
                                          <p:stCondLst>
                                            <p:cond delay="0"/>
                                          </p:stCondLst>
                                        </p:cTn>
                                        <p:tgtEl>
                                          <p:spTgt spid="42"/>
                                        </p:tgtEl>
                                        <p:attrNameLst>
                                          <p:attrName>style.visibility</p:attrName>
                                        </p:attrNameLst>
                                      </p:cBhvr>
                                      <p:to>
                                        <p:strVal val="visible"/>
                                      </p:to>
                                    </p:set>
                                    <p:anim calcmode="lin" valueType="num">
                                      <p:cBhvr additive="base">
                                        <p:cTn id="29" dur="500"/>
                                        <p:tgtEl>
                                          <p:spTgt spid="42"/>
                                        </p:tgtEl>
                                        <p:attrNameLst>
                                          <p:attrName>ppt_x</p:attrName>
                                        </p:attrNameLst>
                                      </p:cBhvr>
                                      <p:tavLst>
                                        <p:tav tm="0">
                                          <p:val>
                                            <p:strVal val="#ppt_x+#ppt_w*1.125000"/>
                                          </p:val>
                                        </p:tav>
                                        <p:tav tm="100000">
                                          <p:val>
                                            <p:strVal val="#ppt_x"/>
                                          </p:val>
                                        </p:tav>
                                      </p:tavLst>
                                    </p:anim>
                                    <p:animEffect transition="in" filter="wipe(left)">
                                      <p:cBhvr>
                                        <p:cTn id="30" dur="500"/>
                                        <p:tgtEl>
                                          <p:spTgt spid="42"/>
                                        </p:tgtEl>
                                      </p:cBhvr>
                                    </p:animEffect>
                                  </p:childTnLst>
                                </p:cTn>
                              </p:par>
                            </p:childTnLst>
                          </p:cTn>
                        </p:par>
                        <p:par>
                          <p:cTn id="31" fill="hold">
                            <p:stCondLst>
                              <p:cond delay="2000"/>
                            </p:stCondLst>
                            <p:childTnLst>
                              <p:par>
                                <p:cTn id="32" presetID="53" presetClass="entr" presetSubtype="16" fill="hold" grpId="0" nodeType="afterEffect">
                                  <p:stCondLst>
                                    <p:cond delay="0"/>
                                  </p:stCondLst>
                                  <p:childTnLst>
                                    <p:set>
                                      <p:cBhvr>
                                        <p:cTn id="33" dur="1" fill="hold">
                                          <p:stCondLst>
                                            <p:cond delay="0"/>
                                          </p:stCondLst>
                                        </p:cTn>
                                        <p:tgtEl>
                                          <p:spTgt spid="27"/>
                                        </p:tgtEl>
                                        <p:attrNameLst>
                                          <p:attrName>style.visibility</p:attrName>
                                        </p:attrNameLst>
                                      </p:cBhvr>
                                      <p:to>
                                        <p:strVal val="visible"/>
                                      </p:to>
                                    </p:set>
                                    <p:anim calcmode="lin" valueType="num">
                                      <p:cBhvr>
                                        <p:cTn id="34" dur="500" fill="hold"/>
                                        <p:tgtEl>
                                          <p:spTgt spid="27"/>
                                        </p:tgtEl>
                                        <p:attrNameLst>
                                          <p:attrName>ppt_w</p:attrName>
                                        </p:attrNameLst>
                                      </p:cBhvr>
                                      <p:tavLst>
                                        <p:tav tm="0">
                                          <p:val>
                                            <p:fltVal val="0"/>
                                          </p:val>
                                        </p:tav>
                                        <p:tav tm="100000">
                                          <p:val>
                                            <p:strVal val="#ppt_w"/>
                                          </p:val>
                                        </p:tav>
                                      </p:tavLst>
                                    </p:anim>
                                    <p:anim calcmode="lin" valueType="num">
                                      <p:cBhvr>
                                        <p:cTn id="35" dur="500" fill="hold"/>
                                        <p:tgtEl>
                                          <p:spTgt spid="27"/>
                                        </p:tgtEl>
                                        <p:attrNameLst>
                                          <p:attrName>ppt_h</p:attrName>
                                        </p:attrNameLst>
                                      </p:cBhvr>
                                      <p:tavLst>
                                        <p:tav tm="0">
                                          <p:val>
                                            <p:fltVal val="0"/>
                                          </p:val>
                                        </p:tav>
                                        <p:tav tm="100000">
                                          <p:val>
                                            <p:strVal val="#ppt_h"/>
                                          </p:val>
                                        </p:tav>
                                      </p:tavLst>
                                    </p:anim>
                                    <p:animEffect transition="in" filter="fade">
                                      <p:cBhvr>
                                        <p:cTn id="36" dur="500"/>
                                        <p:tgtEl>
                                          <p:spTgt spid="27"/>
                                        </p:tgtEl>
                                      </p:cBhvr>
                                    </p:animEffect>
                                  </p:childTnLst>
                                </p:cTn>
                              </p:par>
                            </p:childTnLst>
                          </p:cTn>
                        </p:par>
                        <p:par>
                          <p:cTn id="37" fill="hold">
                            <p:stCondLst>
                              <p:cond delay="2500"/>
                            </p:stCondLst>
                            <p:childTnLst>
                              <p:par>
                                <p:cTn id="38" presetID="22" presetClass="entr" presetSubtype="2" fill="hold" grpId="0" nodeType="afterEffect">
                                  <p:stCondLst>
                                    <p:cond delay="0"/>
                                  </p:stCondLst>
                                  <p:childTnLst>
                                    <p:set>
                                      <p:cBhvr>
                                        <p:cTn id="39" dur="1" fill="hold">
                                          <p:stCondLst>
                                            <p:cond delay="0"/>
                                          </p:stCondLst>
                                        </p:cTn>
                                        <p:tgtEl>
                                          <p:spTgt spid="31"/>
                                        </p:tgtEl>
                                        <p:attrNameLst>
                                          <p:attrName>style.visibility</p:attrName>
                                        </p:attrNameLst>
                                      </p:cBhvr>
                                      <p:to>
                                        <p:strVal val="visible"/>
                                      </p:to>
                                    </p:set>
                                    <p:animEffect transition="in" filter="wipe(right)">
                                      <p:cBhvr>
                                        <p:cTn id="40" dur="500"/>
                                        <p:tgtEl>
                                          <p:spTgt spid="31"/>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500"/>
                                        <p:tgtEl>
                                          <p:spTgt spid="34"/>
                                        </p:tgtEl>
                                      </p:cBhvr>
                                    </p:animEffect>
                                  </p:childTnLst>
                                </p:cTn>
                              </p:par>
                            </p:childTnLst>
                          </p:cTn>
                        </p:par>
                        <p:par>
                          <p:cTn id="44" fill="hold">
                            <p:stCondLst>
                              <p:cond delay="3000"/>
                            </p:stCondLst>
                            <p:childTnLst>
                              <p:par>
                                <p:cTn id="45" presetID="12" presetClass="entr" presetSubtype="2" fill="hold" nodeType="afterEffect">
                                  <p:stCondLst>
                                    <p:cond delay="0"/>
                                  </p:stCondLst>
                                  <p:childTnLst>
                                    <p:set>
                                      <p:cBhvr>
                                        <p:cTn id="46" dur="1" fill="hold">
                                          <p:stCondLst>
                                            <p:cond delay="0"/>
                                          </p:stCondLst>
                                        </p:cTn>
                                        <p:tgtEl>
                                          <p:spTgt spid="39"/>
                                        </p:tgtEl>
                                        <p:attrNameLst>
                                          <p:attrName>style.visibility</p:attrName>
                                        </p:attrNameLst>
                                      </p:cBhvr>
                                      <p:to>
                                        <p:strVal val="visible"/>
                                      </p:to>
                                    </p:set>
                                    <p:anim calcmode="lin" valueType="num">
                                      <p:cBhvr additive="base">
                                        <p:cTn id="47" dur="500"/>
                                        <p:tgtEl>
                                          <p:spTgt spid="39"/>
                                        </p:tgtEl>
                                        <p:attrNameLst>
                                          <p:attrName>ppt_x</p:attrName>
                                        </p:attrNameLst>
                                      </p:cBhvr>
                                      <p:tavLst>
                                        <p:tav tm="0">
                                          <p:val>
                                            <p:strVal val="#ppt_x+#ppt_w*1.125000"/>
                                          </p:val>
                                        </p:tav>
                                        <p:tav tm="100000">
                                          <p:val>
                                            <p:strVal val="#ppt_x"/>
                                          </p:val>
                                        </p:tav>
                                      </p:tavLst>
                                    </p:anim>
                                    <p:animEffect transition="in" filter="wipe(left)">
                                      <p:cBhvr>
                                        <p:cTn id="48" dur="500"/>
                                        <p:tgtEl>
                                          <p:spTgt spid="39"/>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6"/>
                                        </p:tgtEl>
                                        <p:attrNameLst>
                                          <p:attrName>style.visibility</p:attrName>
                                        </p:attrNameLst>
                                      </p:cBhvr>
                                      <p:to>
                                        <p:strVal val="visible"/>
                                      </p:to>
                                    </p:set>
                                    <p:anim calcmode="lin" valueType="num">
                                      <p:cBhvr>
                                        <p:cTn id="52" dur="500" fill="hold"/>
                                        <p:tgtEl>
                                          <p:spTgt spid="26"/>
                                        </p:tgtEl>
                                        <p:attrNameLst>
                                          <p:attrName>ppt_w</p:attrName>
                                        </p:attrNameLst>
                                      </p:cBhvr>
                                      <p:tavLst>
                                        <p:tav tm="0">
                                          <p:val>
                                            <p:fltVal val="0"/>
                                          </p:val>
                                        </p:tav>
                                        <p:tav tm="100000">
                                          <p:val>
                                            <p:strVal val="#ppt_w"/>
                                          </p:val>
                                        </p:tav>
                                      </p:tavLst>
                                    </p:anim>
                                    <p:anim calcmode="lin" valueType="num">
                                      <p:cBhvr>
                                        <p:cTn id="53" dur="500" fill="hold"/>
                                        <p:tgtEl>
                                          <p:spTgt spid="26"/>
                                        </p:tgtEl>
                                        <p:attrNameLst>
                                          <p:attrName>ppt_h</p:attrName>
                                        </p:attrNameLst>
                                      </p:cBhvr>
                                      <p:tavLst>
                                        <p:tav tm="0">
                                          <p:val>
                                            <p:fltVal val="0"/>
                                          </p:val>
                                        </p:tav>
                                        <p:tav tm="100000">
                                          <p:val>
                                            <p:strVal val="#ppt_h"/>
                                          </p:val>
                                        </p:tav>
                                      </p:tavLst>
                                    </p:anim>
                                    <p:animEffect transition="in" filter="fade">
                                      <p:cBhvr>
                                        <p:cTn id="54" dur="500"/>
                                        <p:tgtEl>
                                          <p:spTgt spid="26"/>
                                        </p:tgtEl>
                                      </p:cBhvr>
                                    </p:animEffect>
                                  </p:childTnLst>
                                </p:cTn>
                              </p:par>
                            </p:childTnLst>
                          </p:cTn>
                        </p:par>
                        <p:par>
                          <p:cTn id="55" fill="hold">
                            <p:stCondLst>
                              <p:cond delay="4000"/>
                            </p:stCondLst>
                            <p:childTnLst>
                              <p:par>
                                <p:cTn id="56" presetID="22" presetClass="entr" presetSubtype="2" fill="hold" grpId="0" nodeType="afterEffect">
                                  <p:stCondLst>
                                    <p:cond delay="0"/>
                                  </p:stCondLst>
                                  <p:childTnLst>
                                    <p:set>
                                      <p:cBhvr>
                                        <p:cTn id="57" dur="1" fill="hold">
                                          <p:stCondLst>
                                            <p:cond delay="0"/>
                                          </p:stCondLst>
                                        </p:cTn>
                                        <p:tgtEl>
                                          <p:spTgt spid="30"/>
                                        </p:tgtEl>
                                        <p:attrNameLst>
                                          <p:attrName>style.visibility</p:attrName>
                                        </p:attrNameLst>
                                      </p:cBhvr>
                                      <p:to>
                                        <p:strVal val="visible"/>
                                      </p:to>
                                    </p:set>
                                    <p:animEffect transition="in" filter="wipe(right)">
                                      <p:cBhvr>
                                        <p:cTn id="58" dur="500"/>
                                        <p:tgtEl>
                                          <p:spTgt spid="30"/>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35"/>
                                        </p:tgtEl>
                                        <p:attrNameLst>
                                          <p:attrName>style.visibility</p:attrName>
                                        </p:attrNameLst>
                                      </p:cBhvr>
                                      <p:to>
                                        <p:strVal val="visible"/>
                                      </p:to>
                                    </p:set>
                                    <p:animEffect transition="in" filter="fade">
                                      <p:cBhvr>
                                        <p:cTn id="61" dur="500"/>
                                        <p:tgtEl>
                                          <p:spTgt spid="35"/>
                                        </p:tgtEl>
                                      </p:cBhvr>
                                    </p:animEffect>
                                  </p:childTnLst>
                                </p:cTn>
                              </p:par>
                            </p:childTnLst>
                          </p:cTn>
                        </p:par>
                        <p:par>
                          <p:cTn id="62" fill="hold">
                            <p:stCondLst>
                              <p:cond delay="4500"/>
                            </p:stCondLst>
                            <p:childTnLst>
                              <p:par>
                                <p:cTn id="63" presetID="12" presetClass="entr" presetSubtype="2" fill="hold"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additive="base">
                                        <p:cTn id="65" dur="500"/>
                                        <p:tgtEl>
                                          <p:spTgt spid="36"/>
                                        </p:tgtEl>
                                        <p:attrNameLst>
                                          <p:attrName>ppt_x</p:attrName>
                                        </p:attrNameLst>
                                      </p:cBhvr>
                                      <p:tavLst>
                                        <p:tav tm="0">
                                          <p:val>
                                            <p:strVal val="#ppt_x+#ppt_w*1.125000"/>
                                          </p:val>
                                        </p:tav>
                                        <p:tav tm="100000">
                                          <p:val>
                                            <p:strVal val="#ppt_x"/>
                                          </p:val>
                                        </p:tav>
                                      </p:tavLst>
                                    </p:anim>
                                    <p:animEffect transition="in" filter="wipe(left)">
                                      <p:cBhvr>
                                        <p:cTn id="66"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P spid="29" grpId="0" animBg="1"/>
      <p:bldP spid="30" grpId="0" animBg="1"/>
      <p:bldP spid="31" grpId="0" animBg="1"/>
      <p:bldP spid="32" grpId="0" animBg="1"/>
      <p:bldP spid="33" grpId="0"/>
      <p:bldP spid="34" grpId="0"/>
      <p:bldP spid="35" grpId="0"/>
      <p:bldP spid="49" grpId="0" animBg="1"/>
    </p:bldLst>
  </p:timing>
</p:sld>
</file>

<file path=ppt/theme/theme1.xml><?xml version="1.0" encoding="utf-8"?>
<a:theme xmlns:a="http://schemas.openxmlformats.org/drawingml/2006/main" name="www.2ppt.c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q0u3dhmp">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000000"/>
    </a:dk1>
    <a:lt1>
      <a:srgbClr val="FFFFFF"/>
    </a:lt1>
    <a:dk2>
      <a:srgbClr val="778495"/>
    </a:dk2>
    <a:lt2>
      <a:srgbClr val="F0F0F0"/>
    </a:lt2>
    <a:accent1>
      <a:srgbClr val="7ABF00"/>
    </a:accent1>
    <a:accent2>
      <a:srgbClr val="7ABF00"/>
    </a:accent2>
    <a:accent3>
      <a:srgbClr val="5A6C90"/>
    </a:accent3>
    <a:accent4>
      <a:srgbClr val="434F5A"/>
    </a:accent4>
    <a:accent5>
      <a:srgbClr val="A5A5A5"/>
    </a:accent5>
    <a:accent6>
      <a:srgbClr val="44546A"/>
    </a:accent6>
    <a:hlink>
      <a:srgbClr val="7ABF00"/>
    </a:hlink>
    <a:folHlink>
      <a:srgbClr val="BFBFBF"/>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1772</Words>
  <Application>Microsoft Office PowerPoint</Application>
  <PresentationFormat>自定义</PresentationFormat>
  <Paragraphs>236</Paragraphs>
  <Slides>25</Slides>
  <Notes>1</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25</vt:i4>
      </vt:variant>
    </vt:vector>
  </HeadingPairs>
  <TitlesOfParts>
    <vt:vector size="32" baseType="lpstr">
      <vt:lpstr>方正细谭黑简体</vt:lpstr>
      <vt:lpstr>宋体</vt:lpstr>
      <vt:lpstr>微软雅黑</vt:lpstr>
      <vt:lpstr>Arial</vt:lpstr>
      <vt:lpstr>Calibri</vt:lpstr>
      <vt:lpstr>Wingdings</vt:lpstr>
      <vt:lpstr>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2020-09-07T11:24:00Z</dcterms:created>
  <dcterms:modified xsi:type="dcterms:W3CDTF">2023-01-10T10:27:42Z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2052-11.1.0.11194</vt:lpwstr>
  </property>
  <property fmtid="{D5CDD505-2E9C-101B-9397-08002B2CF9AE}" pid="3" name="ICV">
    <vt:lpwstr>41A09E77B40A42D9AC22E019991F8F9D</vt:lpwstr>
  </property>
  <property fmtid="{A09F084E-AD41-489F-8076-AA5BE3082BCA}" pid="100">
    <vt:ui4>5</vt:ui4>
  </property>
  <property fmtid="{64440492-4C8B-11D1-8B70-080036B11A03}" pid="11">
    <vt:lpwstr>www.2ppt.com-爱PPT提供资源下载</vt:lpwstr>
  </property>
</Properties>
</file>