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80" r:id="rId3"/>
    <p:sldId id="281" r:id="rId4"/>
    <p:sldId id="283" r:id="rId5"/>
    <p:sldId id="289" r:id="rId6"/>
    <p:sldId id="287" r:id="rId7"/>
    <p:sldId id="265" r:id="rId8"/>
    <p:sldId id="258" r:id="rId9"/>
    <p:sldId id="277" r:id="rId10"/>
    <p:sldId id="288" r:id="rId11"/>
    <p:sldId id="260" r:id="rId12"/>
    <p:sldId id="262" r:id="rId13"/>
    <p:sldId id="268" r:id="rId14"/>
    <p:sldId id="271" r:id="rId15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6011"/>
    <a:srgbClr val="000099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4BE0F-3938-49E9-A5A3-4D149AF3A04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1E89C-91FB-4EFE-B30C-C055524B16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1E89C-91FB-4EFE-B30C-C055524B166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ED048-51C5-454B-850D-D9D2D20E236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F2639-2DAD-4159-85C2-052F22D335E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1C214-C961-4CC7-A329-E2C046A4C32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59EC4-BDD1-41CB-B29C-98DA56C1F72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41CA5-B262-4B24-93C7-A7E84A0425B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4285-846A-4C5A-AC0F-BD2008A6942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3ECB2-8B27-4AEF-8B0A-A725A179C0F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BCC52-3E97-49F3-B41B-33C7699E238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F2B51-CD67-4752-9DCC-0028C1C16C1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CCA8F-0509-44ED-B0F4-43A4D555ED9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69E96-95CB-49FE-9FFE-F4D83A1B144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796D30-73E8-4D74-8D48-1C25AB4DA6E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b29.photo.store.qq.com/http_imgload.cgi?/rurl4_b=67aabeeea8033bf0521e7fe7fa1ba3b49427fa97bc7e35db4c9a97bf85465746407887f74c4ff1b3afd76053f92e3233e818040bd0c160301498b03cf1dfa1dcdaaf66e38356ca6397109eeffa1de5129e706d43&amp;a=29&amp;b=29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C:\Users\Administrator\Desktop\U1\&#38899;&#25928;%20&#28895;&#33457;&#22768;.mp3" TargetMode="External"/><Relationship Id="rId1" Type="http://schemas.microsoft.com/office/2007/relationships/media" Target="file:///C:\Users\Administrator\Desktop\U1\&#38899;&#25928;%20&#28895;&#33457;&#22768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C:\Users\Administrator\Desktop\U1\&#38899;&#25928;%20&#28895;&#33457;&#22768;.mp3" TargetMode="External"/><Relationship Id="rId1" Type="http://schemas.microsoft.com/office/2007/relationships/media" Target="file:///C:\Users\Administrator\Desktop\U1\&#38899;&#25928;%20&#28895;&#33457;&#22768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jpeg"/><Relationship Id="rId2" Type="http://schemas.openxmlformats.org/officeDocument/2006/relationships/audio" Target="file:///C:\Users\Administrator\Desktop\U1\&#38829;&#28846;&#22768;%20&#29305;&#25928;&#38899;&#25928;.mp3" TargetMode="External"/><Relationship Id="rId1" Type="http://schemas.microsoft.com/office/2007/relationships/media" Target="file:///C:\Users\Administrator\Desktop\U1\&#38829;&#28846;&#22768;%20&#29305;&#25928;&#38899;&#25928;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547664" y="1772816"/>
            <a:ext cx="648072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6000" b="1" dirty="0" smtClean="0">
                <a:latin typeface="Comic Sans MS" panose="030F0702030302020204" pitchFamily="66" charset="0"/>
              </a:rPr>
              <a:t>Unit </a:t>
            </a:r>
            <a:r>
              <a:rPr lang="en-US" altLang="zh-CN" sz="6000" b="1" dirty="0">
                <a:latin typeface="Comic Sans MS" panose="030F0702030302020204" pitchFamily="66" charset="0"/>
              </a:rPr>
              <a:t>1 I like </a:t>
            </a:r>
            <a:r>
              <a:rPr lang="en-US" altLang="zh-CN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</a:p>
        </p:txBody>
      </p:sp>
      <p:sp>
        <p:nvSpPr>
          <p:cNvPr id="5" name="矩形 4"/>
          <p:cNvSpPr/>
          <p:nvPr/>
        </p:nvSpPr>
        <p:spPr>
          <a:xfrm>
            <a:off x="1116" y="5301208"/>
            <a:ext cx="9142884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 dirty="0"/>
              <a:t>Listen and answer , “ </a:t>
            </a:r>
            <a:r>
              <a:rPr lang="en-US" altLang="zh-CN" sz="3200" dirty="0">
                <a:solidFill>
                  <a:srgbClr val="FF0000"/>
                </a:solidFill>
              </a:rPr>
              <a:t>What </a:t>
            </a:r>
            <a:r>
              <a:rPr lang="en-US" altLang="zh-CN" sz="3200" dirty="0" err="1">
                <a:solidFill>
                  <a:srgbClr val="FF0000"/>
                </a:solidFill>
              </a:rPr>
              <a:t>colour</a:t>
            </a:r>
            <a:r>
              <a:rPr lang="en-US" altLang="zh-CN" sz="3200" dirty="0">
                <a:solidFill>
                  <a:srgbClr val="FF0000"/>
                </a:solidFill>
              </a:rPr>
              <a:t> is the kite?”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5" descr="Listen and s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1813"/>
            <a:ext cx="9144000" cy="648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6NCB(Y5}@TFBV(C1633JY3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27875" y="3213100"/>
            <a:ext cx="201612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})WR573Q]B9LKGXT1J[[7T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738" y="3357563"/>
            <a:ext cx="128587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 descr="NQTY_1H2TUOCEPUOYL}X16V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28797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 descr="%6)XU_L2[WNZYEU$9I28WT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4941888"/>
            <a:ext cx="2592387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6659563" y="3284538"/>
            <a:ext cx="2087562" cy="10810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zh-CN" sz="3200">
              <a:latin typeface="Comic Sans MS" panose="030F0702030302020204" pitchFamily="66" charset="0"/>
            </a:endParaRP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3059113" y="3644900"/>
            <a:ext cx="2087562" cy="1081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6372225" y="5373688"/>
            <a:ext cx="2087563" cy="10810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395288" y="404813"/>
            <a:ext cx="2087562" cy="10810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171" name="Picture 27" descr="car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3068638"/>
            <a:ext cx="187325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28" descr="ball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3213100"/>
            <a:ext cx="180022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30" descr="boat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803775"/>
            <a:ext cx="27368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 Box 34"/>
          <p:cNvSpPr txBox="1">
            <a:spLocks noChangeArrowheads="1"/>
          </p:cNvSpPr>
          <p:nvPr/>
        </p:nvSpPr>
        <p:spPr bwMode="auto">
          <a:xfrm>
            <a:off x="0" y="4868863"/>
            <a:ext cx="4248150" cy="17684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000" b="1" dirty="0">
                <a:latin typeface="Comic Sans MS" panose="030F0702030302020204" pitchFamily="66" charset="0"/>
              </a:rPr>
              <a:t>A:What’s this?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000" b="1" dirty="0">
                <a:latin typeface="Comic Sans MS" panose="030F0702030302020204" pitchFamily="66" charset="0"/>
              </a:rPr>
              <a:t>B:It’s a _____.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000" b="1" dirty="0">
                <a:latin typeface="Comic Sans MS" panose="030F0702030302020204" pitchFamily="66" charset="0"/>
              </a:rPr>
              <a:t>A:What </a:t>
            </a:r>
            <a:r>
              <a:rPr lang="en-US" altLang="zh-CN" sz="2000" b="1" dirty="0" err="1">
                <a:latin typeface="Comic Sans MS" panose="030F0702030302020204" pitchFamily="66" charset="0"/>
              </a:rPr>
              <a:t>colour</a:t>
            </a:r>
            <a:r>
              <a:rPr lang="en-US" altLang="zh-CN" sz="2000" b="1" dirty="0">
                <a:latin typeface="Comic Sans MS" panose="030F0702030302020204" pitchFamily="66" charset="0"/>
              </a:rPr>
              <a:t> is the ____?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000" b="1" dirty="0">
                <a:latin typeface="Comic Sans MS" panose="030F0702030302020204" pitchFamily="66" charset="0"/>
              </a:rPr>
              <a:t>B: It’s _____.</a:t>
            </a:r>
          </a:p>
        </p:txBody>
      </p:sp>
      <p:sp>
        <p:nvSpPr>
          <p:cNvPr id="12303" name="Text Box 36"/>
          <p:cNvSpPr txBox="1">
            <a:spLocks noChangeArrowheads="1"/>
          </p:cNvSpPr>
          <p:nvPr/>
        </p:nvSpPr>
        <p:spPr bwMode="auto">
          <a:xfrm>
            <a:off x="2843213" y="0"/>
            <a:ext cx="1944687" cy="1604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CN"/>
          </a:p>
          <a:p>
            <a:pPr eaLnBrk="1" hangingPunct="1">
              <a:spcBef>
                <a:spcPct val="50000"/>
              </a:spcBef>
            </a:pPr>
            <a:endParaRPr lang="en-US" altLang="zh-CN"/>
          </a:p>
          <a:p>
            <a:pPr eaLnBrk="1" hangingPunct="1">
              <a:spcBef>
                <a:spcPct val="50000"/>
              </a:spcBef>
            </a:pPr>
            <a:endParaRPr lang="en-US" altLang="zh-CN"/>
          </a:p>
          <a:p>
            <a:pPr eaLnBrk="1" hangingPunct="1">
              <a:spcBef>
                <a:spcPct val="50000"/>
              </a:spcBef>
            </a:pPr>
            <a:endParaRPr lang="en-US" altLang="zh-CN"/>
          </a:p>
        </p:txBody>
      </p:sp>
      <p:pic>
        <p:nvPicPr>
          <p:cNvPr id="6157" name="Picture 13" descr="_[)7)BS9)(6JY3[DG8UPE5Y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71775" y="0"/>
            <a:ext cx="21240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2700338" y="333375"/>
            <a:ext cx="2087562" cy="1081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173" name="Picture 29" descr="DHA~FXUWCDO%D(V3XZFVESB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843213" y="0"/>
            <a:ext cx="180022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WordArt 37"/>
          <p:cNvSpPr>
            <a:spLocks noChangeArrowheads="1" noChangeShapeType="1" noTextEdit="1"/>
          </p:cNvSpPr>
          <p:nvPr/>
        </p:nvSpPr>
        <p:spPr bwMode="auto">
          <a:xfrm>
            <a:off x="5580063" y="404813"/>
            <a:ext cx="33845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Comic Sans MS" panose="030F0702030302020204"/>
              </a:rPr>
              <a:t>Work in pairs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 animBg="1"/>
      <p:bldP spid="6165" grpId="0" animBg="1"/>
      <p:bldP spid="6165" grpId="1" animBg="1"/>
      <p:bldP spid="6167" grpId="0" animBg="1"/>
      <p:bldP spid="6167" grpId="1" animBg="1"/>
      <p:bldP spid="6168" grpId="0" animBg="1"/>
      <p:bldP spid="6168" grpId="1" animBg="1"/>
      <p:bldP spid="6166" grpId="0" animBg="1"/>
      <p:bldP spid="616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图片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946626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08050"/>
            <a:ext cx="8229600" cy="4886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tabLst>
                <a:tab pos="7708900" algn="l"/>
              </a:tabLst>
            </a:pPr>
            <a:r>
              <a:rPr lang="en-US" altLang="zh-CN" sz="40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What </a:t>
            </a:r>
            <a:r>
              <a:rPr lang="en-US" altLang="zh-CN" sz="4000" b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colour</a:t>
            </a:r>
            <a:r>
              <a:rPr lang="en-US" altLang="zh-CN" sz="40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is the car?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7708900" algn="l"/>
              </a:tabLst>
            </a:pPr>
            <a:r>
              <a:rPr lang="en-US" altLang="zh-CN" sz="4000" b="1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Blue, </a:t>
            </a:r>
            <a:r>
              <a:rPr lang="en-US" altLang="zh-CN" sz="4000" b="1" dirty="0" err="1" smtClean="0">
                <a:solidFill>
                  <a:schemeClr val="hlink"/>
                </a:solidFill>
                <a:latin typeface="Comic Sans MS" panose="030F0702030302020204" pitchFamily="66" charset="0"/>
              </a:rPr>
              <a:t>bule</a:t>
            </a:r>
            <a:r>
              <a:rPr lang="en-US" altLang="zh-CN" sz="4000" b="1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 , it’s blue</a:t>
            </a:r>
            <a:r>
              <a:rPr lang="en-US" altLang="zh-CN" sz="40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7708900" algn="l"/>
              </a:tabLst>
            </a:pPr>
            <a:r>
              <a:rPr lang="en-US" altLang="zh-CN" sz="40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What </a:t>
            </a:r>
            <a:r>
              <a:rPr lang="en-US" altLang="zh-CN" sz="4000" b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colour</a:t>
            </a:r>
            <a:r>
              <a:rPr lang="en-US" altLang="zh-CN" sz="40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is the boat?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7708900" algn="l"/>
              </a:tabLst>
            </a:pPr>
            <a:r>
              <a:rPr lang="en-US" altLang="zh-CN" sz="4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Yellow, yellow , yellow.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7708900" algn="l"/>
              </a:tabLst>
            </a:pPr>
            <a:r>
              <a:rPr lang="en-US" altLang="zh-CN" sz="40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What </a:t>
            </a:r>
            <a:r>
              <a:rPr lang="en-US" altLang="zh-CN" sz="4000" b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colour</a:t>
            </a:r>
            <a:r>
              <a:rPr lang="en-US" altLang="zh-CN" sz="40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is the ball?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7708900" algn="l"/>
              </a:tabLst>
            </a:pPr>
            <a:r>
              <a:rPr lang="en-US" altLang="zh-CN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Red, red, it’s red.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7708900" algn="l"/>
              </a:tabLst>
            </a:pPr>
            <a:r>
              <a:rPr lang="en-US" altLang="zh-CN" sz="40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What </a:t>
            </a:r>
            <a:r>
              <a:rPr lang="en-US" altLang="zh-CN" sz="4000" b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colour</a:t>
            </a:r>
            <a:r>
              <a:rPr lang="en-US" altLang="zh-CN" sz="40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is the plane?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7708900" algn="l"/>
              </a:tabLst>
            </a:pPr>
            <a:endParaRPr lang="en-US" altLang="zh-CN" sz="4000" b="1" dirty="0" smtClean="0">
              <a:solidFill>
                <a:schemeClr val="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68313" y="5516563"/>
            <a:ext cx="6264275" cy="701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White, white, white.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2006_4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9950" y="0"/>
            <a:ext cx="4464050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W02011~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427538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PANTHE~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9950" y="4149725"/>
            <a:ext cx="446405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060828~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49725"/>
            <a:ext cx="43561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U_1856~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2060575"/>
            <a:ext cx="3744912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179388" y="3068638"/>
            <a:ext cx="525621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b="1">
                <a:latin typeface="Comic Sans MS" panose="030F0702030302020204" pitchFamily="66" charset="0"/>
              </a:rPr>
              <a:t>What colour is it?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400" b="1">
                <a:latin typeface="Comic Sans MS" panose="030F0702030302020204" pitchFamily="66" charset="0"/>
              </a:rPr>
              <a:t>It’s 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users\administrator\appdata\roaming\360se6\User Data\temp\20120503095712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44463" y="836613"/>
            <a:ext cx="824388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600">
                <a:latin typeface="Comic Sans MS" panose="030F0702030302020204" pitchFamily="66" charset="0"/>
              </a:rPr>
              <a:t>Let’s ask and tick.</a:t>
            </a:r>
          </a:p>
          <a:p>
            <a:pPr eaLnBrk="1" hangingPunct="1"/>
            <a:r>
              <a:rPr lang="en-US" altLang="zh-CN" sz="6600">
                <a:latin typeface="Comic Sans MS" panose="030F0702030302020204" pitchFamily="66" charset="0"/>
              </a:rPr>
              <a:t>P4.2</a:t>
            </a:r>
          </a:p>
          <a:p>
            <a:pPr eaLnBrk="1" hangingPunct="1"/>
            <a:endParaRPr lang="zh-CN" altLang="en-US" sz="66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90299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97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7"/>
          <p:cNvSpPr>
            <a:spLocks noChangeArrowheads="1" noChangeShapeType="1" noTextEdit="1"/>
          </p:cNvSpPr>
          <p:nvPr/>
        </p:nvSpPr>
        <p:spPr bwMode="auto">
          <a:xfrm>
            <a:off x="2339975" y="549275"/>
            <a:ext cx="3600177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noFill/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/>
              </a:rPr>
              <a:t>Let's sing</a:t>
            </a:r>
            <a:endParaRPr lang="zh-CN" altLang="en-US" sz="3600" kern="10" dirty="0">
              <a:ln w="12700">
                <a:noFill/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1619250" y="1484313"/>
            <a:ext cx="5832475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Rainbow </a:t>
            </a:r>
            <a:r>
              <a:rPr lang="en-US" altLang="zh-CN" sz="4000" dirty="0">
                <a:solidFill>
                  <a:srgbClr val="7030A0"/>
                </a:solidFill>
              </a:rPr>
              <a:t>purple</a:t>
            </a:r>
            <a:r>
              <a:rPr lang="en-US" altLang="zh-CN" sz="4000" dirty="0"/>
              <a:t>, Rainbow </a:t>
            </a:r>
            <a:r>
              <a:rPr lang="en-US" altLang="zh-CN" sz="4000" dirty="0">
                <a:solidFill>
                  <a:srgbClr val="0000FF"/>
                </a:solidFill>
              </a:rPr>
              <a:t>blue</a:t>
            </a:r>
            <a:r>
              <a:rPr lang="en-US" altLang="zh-CN" sz="4000" dirty="0"/>
              <a:t>, </a:t>
            </a:r>
          </a:p>
          <a:p>
            <a:pPr eaLnBrk="1" hangingPunct="1"/>
            <a:r>
              <a:rPr lang="en-US" altLang="zh-CN" sz="4000" dirty="0"/>
              <a:t>Rainbow </a:t>
            </a:r>
            <a:r>
              <a:rPr lang="en-US" altLang="zh-CN" sz="4000" dirty="0">
                <a:solidFill>
                  <a:srgbClr val="00B050"/>
                </a:solidFill>
              </a:rPr>
              <a:t>green</a:t>
            </a:r>
            <a:r>
              <a:rPr lang="en-US" altLang="zh-CN" sz="4000" dirty="0"/>
              <a:t> and </a:t>
            </a:r>
            <a:r>
              <a:rPr lang="en-US" altLang="zh-CN" sz="4000" dirty="0" err="1">
                <a:solidFill>
                  <a:srgbClr val="FFFF00"/>
                </a:solidFill>
              </a:rPr>
              <a:t>yellow</a:t>
            </a:r>
            <a:r>
              <a:rPr lang="en-US" altLang="zh-CN" sz="4000" dirty="0" err="1"/>
              <a:t>,too</a:t>
            </a:r>
            <a:r>
              <a:rPr lang="en-US" altLang="zh-CN" sz="4000" dirty="0"/>
              <a:t>. </a:t>
            </a:r>
          </a:p>
          <a:p>
            <a:pPr eaLnBrk="1" hangingPunct="1"/>
            <a:r>
              <a:rPr lang="en-US" altLang="zh-CN" sz="4000" dirty="0"/>
              <a:t>Rainbow </a:t>
            </a:r>
            <a:r>
              <a:rPr lang="en-US" altLang="zh-CN" sz="4000" dirty="0">
                <a:solidFill>
                  <a:srgbClr val="EF6011"/>
                </a:solidFill>
              </a:rPr>
              <a:t>orange</a:t>
            </a:r>
            <a:r>
              <a:rPr lang="en-US" altLang="zh-CN" sz="4000" dirty="0"/>
              <a:t>, Rainbow red, Rainbow shining overhead.</a:t>
            </a:r>
            <a:endParaRPr lang="en-US" altLang="zh-CN" sz="4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users\administrator\appdata\roaming\360se6\User Data\temp\t01417680be7bb875b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16013" y="6211888"/>
            <a:ext cx="2663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Comic Sans MS" panose="030F0702030302020204" pitchFamily="66" charset="0"/>
              </a:rPr>
              <a:t>It’s </a:t>
            </a: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US" altLang="zh-CN" sz="360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92263" y="5516563"/>
            <a:ext cx="49101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latin typeface="Comic Sans MS" panose="030F0702030302020204" pitchFamily="66" charset="0"/>
              </a:rPr>
              <a:t>What </a:t>
            </a: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colour</a:t>
            </a:r>
            <a:r>
              <a:rPr lang="en-US" altLang="zh-CN" sz="4400">
                <a:latin typeface="Comic Sans MS" panose="030F0702030302020204" pitchFamily="66" charset="0"/>
              </a:rPr>
              <a:t> is it?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356100" y="6211888"/>
            <a:ext cx="2663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Comic Sans MS" panose="030F0702030302020204" pitchFamily="66" charset="0"/>
              </a:rPr>
              <a:t>It’s </a:t>
            </a:r>
            <a:r>
              <a:rPr lang="en-US" altLang="zh-CN" sz="3600">
                <a:solidFill>
                  <a:srgbClr val="FFFF00"/>
                </a:solidFill>
                <a:latin typeface="Comic Sans MS" panose="030F0702030302020204" pitchFamily="66" charset="0"/>
              </a:rPr>
              <a:t>yellow</a:t>
            </a:r>
            <a:r>
              <a:rPr lang="en-US" altLang="zh-CN" sz="360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0" name="音效 烟花声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765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c:\users\administrator\appdata\roaming\360se6\User Data\temp\t01aa300dac13dedf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331913" y="4149725"/>
            <a:ext cx="49101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latin typeface="Comic Sans MS" panose="030F0702030302020204" pitchFamily="66" charset="0"/>
              </a:rPr>
              <a:t>What </a:t>
            </a: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colour</a:t>
            </a:r>
            <a:r>
              <a:rPr lang="en-US" altLang="zh-CN" sz="4400">
                <a:latin typeface="Comic Sans MS" panose="030F0702030302020204" pitchFamily="66" charset="0"/>
              </a:rPr>
              <a:t> is it?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476375" y="5157788"/>
            <a:ext cx="7127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Comic Sans MS" panose="030F0702030302020204" pitchFamily="66" charset="0"/>
              </a:rPr>
              <a:t>It’s  </a:t>
            </a:r>
            <a:r>
              <a:rPr lang="en-US" altLang="zh-CN" sz="3600">
                <a:solidFill>
                  <a:srgbClr val="0000FF"/>
                </a:solidFill>
                <a:latin typeface="Comic Sans MS" panose="030F0702030302020204" pitchFamily="66" charset="0"/>
              </a:rPr>
              <a:t>blue </a:t>
            </a: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</a:t>
            </a:r>
            <a:r>
              <a:rPr lang="en-US" altLang="zh-CN" sz="360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67175" y="5157788"/>
            <a:ext cx="3132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Comic Sans MS" panose="030F0702030302020204" pitchFamily="66" charset="0"/>
              </a:rPr>
              <a:t>and  </a:t>
            </a:r>
            <a:r>
              <a:rPr lang="en-US" altLang="zh-CN" sz="3600">
                <a:solidFill>
                  <a:schemeClr val="bg1"/>
                </a:solidFill>
                <a:latin typeface="Comic Sans MS" panose="030F0702030302020204" pitchFamily="66" charset="0"/>
              </a:rPr>
              <a:t>white</a:t>
            </a:r>
            <a:endParaRPr lang="zh-CN" altLang="en-US" sz="3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音效 烟花声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989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200802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092575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200886~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-242888"/>
            <a:ext cx="4811713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0B55B3~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3284538"/>
            <a:ext cx="4319588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MG392~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0200" y="3349625"/>
            <a:ext cx="475297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5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1116013" y="1196975"/>
            <a:ext cx="7010400" cy="4876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1" name="Rectangle 12"/>
          <p:cNvSpPr>
            <a:spLocks noChangeArrowheads="1"/>
          </p:cNvSpPr>
          <p:nvPr/>
        </p:nvSpPr>
        <p:spPr bwMode="auto">
          <a:xfrm>
            <a:off x="3505200" y="1752600"/>
            <a:ext cx="3095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zh-CN" altLang="zh-CN" sz="96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14" name="WordArt 10"/>
          <p:cNvSpPr>
            <a:spLocks noChangeArrowheads="1" noChangeShapeType="1"/>
          </p:cNvSpPr>
          <p:nvPr/>
        </p:nvSpPr>
        <p:spPr bwMode="auto">
          <a:xfrm>
            <a:off x="3779912" y="2132856"/>
            <a:ext cx="24384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>
              <a:defRPr/>
            </a:pPr>
            <a:r>
              <a:rPr lang="en-US" altLang="zh-CN" sz="3600" u="sng" dirty="0">
                <a:ln w="9525">
                  <a:solidFill>
                    <a:schemeClr val="tx1"/>
                  </a:solidFill>
                  <a:round/>
                </a:ln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Great!</a:t>
            </a:r>
            <a:endParaRPr lang="zh-CN" altLang="en-US" sz="3600" u="sng" dirty="0">
              <a:ln w="9525">
                <a:solidFill>
                  <a:schemeClr val="tx1"/>
                </a:solidFill>
                <a:round/>
              </a:ln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611188" y="404664"/>
            <a:ext cx="7705725" cy="641350"/>
          </a:xfrm>
          <a:prstGeom prst="rect">
            <a:avLst/>
          </a:prstGeom>
          <a:noFill/>
          <a:ln w="19050">
            <a:noFill/>
            <a:miter lim="800000"/>
          </a:ln>
          <a:effectLst>
            <a:outerShdw dist="35921" dir="2700000" algn="ctr" rotWithShape="0">
              <a:srgbClr val="990000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3600" b="1" dirty="0">
                <a:solidFill>
                  <a:schemeClr val="accent2"/>
                </a:solidFill>
                <a:latin typeface="Gulim" pitchFamily="34" charset="-127"/>
                <a:ea typeface="Gulim" pitchFamily="34" charset="-127"/>
              </a:rPr>
              <a:t>Look and say(</a:t>
            </a:r>
            <a:r>
              <a:rPr lang="zh-CN" altLang="en-US" sz="3600" b="1" dirty="0">
                <a:solidFill>
                  <a:schemeClr val="accent2"/>
                </a:solidFill>
                <a:latin typeface="Gulim" pitchFamily="34" charset="-127"/>
                <a:ea typeface="Gulim" pitchFamily="34" charset="-127"/>
              </a:rPr>
              <a:t>快速说出颜色单词</a:t>
            </a:r>
            <a:r>
              <a:rPr lang="en-US" altLang="zh-CN" sz="3600" b="1" dirty="0">
                <a:solidFill>
                  <a:schemeClr val="accent2"/>
                </a:solidFill>
                <a:latin typeface="Gulim" pitchFamily="34" charset="-127"/>
                <a:ea typeface="Gulim" pitchFamily="34" charset="-127"/>
              </a:rPr>
              <a:t>)</a:t>
            </a:r>
          </a:p>
        </p:txBody>
      </p:sp>
      <p:sp>
        <p:nvSpPr>
          <p:cNvPr id="36880" name="AutoShape 16"/>
          <p:cNvSpPr>
            <a:spLocks noChangeArrowheads="1"/>
          </p:cNvSpPr>
          <p:nvPr/>
        </p:nvSpPr>
        <p:spPr bwMode="auto">
          <a:xfrm>
            <a:off x="1692275" y="2565400"/>
            <a:ext cx="1295400" cy="100965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1" name="AutoShape 17"/>
          <p:cNvSpPr>
            <a:spLocks noChangeArrowheads="1"/>
          </p:cNvSpPr>
          <p:nvPr/>
        </p:nvSpPr>
        <p:spPr bwMode="auto">
          <a:xfrm>
            <a:off x="4356100" y="4221163"/>
            <a:ext cx="936625" cy="792162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2" name="AutoShape 18"/>
          <p:cNvSpPr>
            <a:spLocks noChangeArrowheads="1"/>
          </p:cNvSpPr>
          <p:nvPr/>
        </p:nvSpPr>
        <p:spPr bwMode="auto">
          <a:xfrm>
            <a:off x="6516688" y="1268413"/>
            <a:ext cx="865187" cy="1296987"/>
          </a:xfrm>
          <a:prstGeom prst="moon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3" name="AutoShape 19"/>
          <p:cNvSpPr>
            <a:spLocks noChangeArrowheads="1"/>
          </p:cNvSpPr>
          <p:nvPr/>
        </p:nvSpPr>
        <p:spPr bwMode="auto">
          <a:xfrm>
            <a:off x="1763713" y="1557338"/>
            <a:ext cx="1152525" cy="100806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4" name="AutoShape 20"/>
          <p:cNvSpPr>
            <a:spLocks noChangeArrowheads="1"/>
          </p:cNvSpPr>
          <p:nvPr/>
        </p:nvSpPr>
        <p:spPr bwMode="auto">
          <a:xfrm>
            <a:off x="3419475" y="1557338"/>
            <a:ext cx="1152525" cy="100806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5" name="AutoShape 21"/>
          <p:cNvSpPr>
            <a:spLocks noChangeArrowheads="1"/>
          </p:cNvSpPr>
          <p:nvPr/>
        </p:nvSpPr>
        <p:spPr bwMode="auto">
          <a:xfrm>
            <a:off x="5219700" y="1412875"/>
            <a:ext cx="1152525" cy="1008063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6" name="AutoShape 22"/>
          <p:cNvSpPr>
            <a:spLocks noChangeArrowheads="1"/>
          </p:cNvSpPr>
          <p:nvPr/>
        </p:nvSpPr>
        <p:spPr bwMode="auto">
          <a:xfrm>
            <a:off x="2484438" y="2781300"/>
            <a:ext cx="936625" cy="792163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7" name="AutoShape 23"/>
          <p:cNvSpPr>
            <a:spLocks noChangeArrowheads="1"/>
          </p:cNvSpPr>
          <p:nvPr/>
        </p:nvSpPr>
        <p:spPr bwMode="auto">
          <a:xfrm>
            <a:off x="5292725" y="3141663"/>
            <a:ext cx="936625" cy="792162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8" name="AutoShape 24"/>
          <p:cNvSpPr>
            <a:spLocks noChangeArrowheads="1"/>
          </p:cNvSpPr>
          <p:nvPr/>
        </p:nvSpPr>
        <p:spPr bwMode="auto">
          <a:xfrm>
            <a:off x="4211638" y="2420938"/>
            <a:ext cx="865187" cy="1296987"/>
          </a:xfrm>
          <a:prstGeom prst="moon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90" name="AutoShape 26"/>
          <p:cNvSpPr>
            <a:spLocks noChangeArrowheads="1"/>
          </p:cNvSpPr>
          <p:nvPr/>
        </p:nvSpPr>
        <p:spPr bwMode="auto">
          <a:xfrm>
            <a:off x="5003800" y="3860800"/>
            <a:ext cx="1295400" cy="100965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91" name="AutoShape 27"/>
          <p:cNvSpPr>
            <a:spLocks noChangeArrowheads="1"/>
          </p:cNvSpPr>
          <p:nvPr/>
        </p:nvSpPr>
        <p:spPr bwMode="auto">
          <a:xfrm>
            <a:off x="3203575" y="4005263"/>
            <a:ext cx="1295400" cy="100965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0" grpId="0" animBg="1"/>
      <p:bldP spid="36881" grpId="0" animBg="1"/>
      <p:bldP spid="36882" grpId="0" animBg="1"/>
      <p:bldP spid="36883" grpId="0" animBg="1"/>
      <p:bldP spid="36884" grpId="0" animBg="1"/>
      <p:bldP spid="36885" grpId="0" animBg="1"/>
      <p:bldP spid="36886" grpId="0" animBg="1"/>
      <p:bldP spid="36887" grpId="0" animBg="1"/>
      <p:bldP spid="36888" grpId="0" animBg="1"/>
      <p:bldP spid="36890" grpId="0" animBg="1"/>
      <p:bldP spid="368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012002~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333375"/>
            <a:ext cx="13446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8" descr="c:\users\administrator\appdata\roaming\360se6\User Data\temp\u=132796595,4251036023&amp;fm=21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8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468313" y="0"/>
            <a:ext cx="9361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/>
              <a:t>                                                    </a:t>
            </a:r>
            <a:r>
              <a:rPr lang="en-US" altLang="zh-CN" sz="3600" b="1" dirty="0"/>
              <a:t>A:What </a:t>
            </a:r>
            <a:r>
              <a:rPr lang="en-US" altLang="zh-CN" sz="3600" b="1" dirty="0" err="1"/>
              <a:t>colour</a:t>
            </a:r>
            <a:r>
              <a:rPr lang="en-US" altLang="zh-CN" sz="3600" b="1" dirty="0"/>
              <a:t> do you like?</a:t>
            </a:r>
          </a:p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</a:rPr>
              <a:t>B:I like …  .</a:t>
            </a:r>
          </a:p>
        </p:txBody>
      </p:sp>
      <p:sp>
        <p:nvSpPr>
          <p:cNvPr id="8" name="矩形 7"/>
          <p:cNvSpPr/>
          <p:nvPr/>
        </p:nvSpPr>
        <p:spPr>
          <a:xfrm>
            <a:off x="251520" y="1196752"/>
            <a:ext cx="547260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Make a survey:</a:t>
            </a:r>
            <a:endParaRPr lang="zh-CN" alt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290299~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97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U_1439~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68313" y="-747713"/>
            <a:ext cx="2259013" cy="266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3" descr="TQZL08YD}[NQZ~9M68K(3U9"/>
          <p:cNvPicPr>
            <a:picLocks noChangeAspect="1" noChangeArrowheads="1"/>
          </p:cNvPicPr>
          <p:nvPr/>
        </p:nvPicPr>
        <p:blipFill>
          <a:blip r:embed="rId7" cstate="email"/>
          <a:srcRect r="-90"/>
          <a:stretch>
            <a:fillRect/>
          </a:stretch>
        </p:blipFill>
        <p:spPr bwMode="auto">
          <a:xfrm>
            <a:off x="1042988" y="2060575"/>
            <a:ext cx="35274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684213" y="333375"/>
            <a:ext cx="6335712" cy="1293813"/>
          </a:xfrm>
          <a:prstGeom prst="cloudCallout">
            <a:avLst>
              <a:gd name="adj1" fmla="val -14519"/>
              <a:gd name="adj2" fmla="val 13601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3200" b="1" dirty="0">
                <a:latin typeface="Comic Sans MS" panose="030F0702030302020204" pitchFamily="66" charset="0"/>
              </a:rPr>
              <a:t>Let’s go to play, OK?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4067175" y="4365625"/>
            <a:ext cx="3024188" cy="1223963"/>
          </a:xfrm>
          <a:prstGeom prst="cloudCallout">
            <a:avLst>
              <a:gd name="adj1" fmla="val 80917"/>
              <a:gd name="adj2" fmla="val 5168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2800" b="1" dirty="0" err="1">
                <a:latin typeface="Comic Sans MS" panose="030F0702030302020204" pitchFamily="66" charset="0"/>
              </a:rPr>
              <a:t>Ok,Good</a:t>
            </a:r>
            <a:r>
              <a:rPr lang="en-US" altLang="zh-CN" sz="2800" b="1" dirty="0">
                <a:latin typeface="Comic Sans MS" panose="030F0702030302020204" pitchFamily="66" charset="0"/>
              </a:rPr>
              <a:t> idea.</a:t>
            </a:r>
          </a:p>
        </p:txBody>
      </p:sp>
      <p:pic>
        <p:nvPicPr>
          <p:cNvPr id="7" name="鞭炮声 特效音效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0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105" grpId="0" animBg="1"/>
      <p:bldP spid="41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200921310445215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0"/>
            <a:ext cx="8027987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Janet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875" y="3933825"/>
            <a:ext cx="345598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Xiaoli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3860800"/>
            <a:ext cx="19812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全屏显示(4:3)</PresentationFormat>
  <Paragraphs>40</Paragraphs>
  <Slides>14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Gulim</vt:lpstr>
      <vt:lpstr>黑体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2014-02-12T07:00:00Z</dcterms:created>
  <dcterms:modified xsi:type="dcterms:W3CDTF">2023-01-16T16:11:22Z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38F6E06FB828434AAC0D8AFD374848AD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